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5"/>
    <p:sldMasterId id="2147483673"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Lst>
  <p:sldSz cy="5143500" cx="9144000"/>
  <p:notesSz cx="6858000" cy="9144000"/>
  <p:embeddedFontLst>
    <p:embeddedFont>
      <p:font typeface="Proxima Nova"/>
      <p:regular r:id="rId67"/>
      <p:bold r:id="rId68"/>
      <p:italic r:id="rId69"/>
      <p:boldItalic r:id="rId70"/>
    </p:embeddedFont>
    <p:embeddedFont>
      <p:font typeface="Roboto Medium"/>
      <p:regular r:id="rId71"/>
      <p:bold r:id="rId72"/>
      <p:italic r:id="rId73"/>
      <p:boldItalic r:id="rId74"/>
    </p:embeddedFont>
    <p:embeddedFont>
      <p:font typeface="Nunito"/>
      <p:regular r:id="rId75"/>
      <p:bold r:id="rId76"/>
      <p:italic r:id="rId77"/>
      <p:boldItalic r:id="rId78"/>
    </p:embeddedFont>
    <p:embeddedFont>
      <p:font typeface="Amatic SC"/>
      <p:regular r:id="rId79"/>
      <p:bold r:id="rId80"/>
    </p:embeddedFont>
    <p:embeddedFont>
      <p:font typeface="Lato"/>
      <p:regular r:id="rId81"/>
      <p:bold r:id="rId82"/>
      <p:italic r:id="rId83"/>
      <p:boldItalic r:id="rId84"/>
    </p:embeddedFont>
    <p:embeddedFont>
      <p:font typeface="Proxima Nova Semibold"/>
      <p:regular r:id="rId85"/>
      <p:bold r:id="rId86"/>
      <p:boldItalic r:id="rId87"/>
    </p:embeddedFont>
    <p:embeddedFont>
      <p:font typeface="Oswald SemiBold"/>
      <p:regular r:id="rId88"/>
      <p:bold r:id="rId89"/>
    </p:embeddedFont>
    <p:embeddedFont>
      <p:font typeface="Oswald"/>
      <p:regular r:id="rId90"/>
      <p:bold r:id="rId91"/>
    </p:embeddedFont>
    <p:embeddedFont>
      <p:font typeface="Nunito Black"/>
      <p:bold r:id="rId92"/>
      <p:boldItalic r:id="rId93"/>
    </p:embeddedFont>
    <p:embeddedFont>
      <p:font typeface="DM Sans"/>
      <p:regular r:id="rId94"/>
      <p:bold r:id="rId95"/>
      <p:italic r:id="rId96"/>
      <p:boldItalic r:id="rId97"/>
    </p:embeddedFont>
    <p:embeddedFont>
      <p:font typeface="Alfa Slab One"/>
      <p:regular r:id="rId9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848A584-43F8-4079-B422-B98D1860D862}">
  <a:tblStyle styleId="{E848A584-43F8-4079-B422-B98D1860D862}"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95" Type="http://schemas.openxmlformats.org/officeDocument/2006/relationships/font" Target="fonts/DMSans-bold.fntdata"/><Relationship Id="rId94" Type="http://schemas.openxmlformats.org/officeDocument/2006/relationships/font" Target="fonts/DMSans-regular.fntdata"/><Relationship Id="rId97" Type="http://schemas.openxmlformats.org/officeDocument/2006/relationships/font" Target="fonts/DMSans-boldItalic.fntdata"/><Relationship Id="rId96" Type="http://schemas.openxmlformats.org/officeDocument/2006/relationships/font" Target="fonts/DMSans-italic.fntdata"/><Relationship Id="rId11" Type="http://schemas.openxmlformats.org/officeDocument/2006/relationships/slide" Target="slides/slide4.xml"/><Relationship Id="rId10" Type="http://schemas.openxmlformats.org/officeDocument/2006/relationships/slide" Target="slides/slide3.xml"/><Relationship Id="rId98" Type="http://schemas.openxmlformats.org/officeDocument/2006/relationships/font" Target="fonts/AlfaSlabOne-regular.fntdata"/><Relationship Id="rId13" Type="http://schemas.openxmlformats.org/officeDocument/2006/relationships/slide" Target="slides/slide6.xml"/><Relationship Id="rId12" Type="http://schemas.openxmlformats.org/officeDocument/2006/relationships/slide" Target="slides/slide5.xml"/><Relationship Id="rId91" Type="http://schemas.openxmlformats.org/officeDocument/2006/relationships/font" Target="fonts/Oswald-bold.fntdata"/><Relationship Id="rId90" Type="http://schemas.openxmlformats.org/officeDocument/2006/relationships/font" Target="fonts/Oswald-regular.fntdata"/><Relationship Id="rId93" Type="http://schemas.openxmlformats.org/officeDocument/2006/relationships/font" Target="fonts/NunitoBlack-boldItalic.fntdata"/><Relationship Id="rId92" Type="http://schemas.openxmlformats.org/officeDocument/2006/relationships/font" Target="fonts/NunitoBlack-bold.fntdata"/><Relationship Id="rId15" Type="http://schemas.openxmlformats.org/officeDocument/2006/relationships/slide" Target="slides/slide8.xml"/><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 Id="rId84" Type="http://schemas.openxmlformats.org/officeDocument/2006/relationships/font" Target="fonts/Lato-boldItalic.fntdata"/><Relationship Id="rId83" Type="http://schemas.openxmlformats.org/officeDocument/2006/relationships/font" Target="fonts/Lato-italic.fntdata"/><Relationship Id="rId86" Type="http://schemas.openxmlformats.org/officeDocument/2006/relationships/font" Target="fonts/ProximaNovaSemibold-bold.fntdata"/><Relationship Id="rId85" Type="http://schemas.openxmlformats.org/officeDocument/2006/relationships/font" Target="fonts/ProximaNovaSemibold-regular.fntdata"/><Relationship Id="rId88" Type="http://schemas.openxmlformats.org/officeDocument/2006/relationships/font" Target="fonts/OswaldSemiBold-regular.fntdata"/><Relationship Id="rId87" Type="http://schemas.openxmlformats.org/officeDocument/2006/relationships/font" Target="fonts/ProximaNovaSemibold-boldItalic.fntdata"/><Relationship Id="rId89" Type="http://schemas.openxmlformats.org/officeDocument/2006/relationships/font" Target="fonts/OswaldSemiBold-bold.fntdata"/><Relationship Id="rId80" Type="http://schemas.openxmlformats.org/officeDocument/2006/relationships/font" Target="fonts/AmaticSC-bold.fntdata"/><Relationship Id="rId82" Type="http://schemas.openxmlformats.org/officeDocument/2006/relationships/font" Target="fonts/Lato-bold.fntdata"/><Relationship Id="rId81" Type="http://schemas.openxmlformats.org/officeDocument/2006/relationships/font" Target="fonts/Lato-regular.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RobotoMedium-italic.fntdata"/><Relationship Id="rId72" Type="http://schemas.openxmlformats.org/officeDocument/2006/relationships/font" Target="fonts/RobotoMedium-bold.fntdata"/><Relationship Id="rId75" Type="http://schemas.openxmlformats.org/officeDocument/2006/relationships/font" Target="fonts/Nunito-regular.fntdata"/><Relationship Id="rId74" Type="http://schemas.openxmlformats.org/officeDocument/2006/relationships/font" Target="fonts/RobotoMedium-boldItalic.fntdata"/><Relationship Id="rId77" Type="http://schemas.openxmlformats.org/officeDocument/2006/relationships/font" Target="fonts/Nunito-italic.fntdata"/><Relationship Id="rId76" Type="http://schemas.openxmlformats.org/officeDocument/2006/relationships/font" Target="fonts/Nunito-bold.fntdata"/><Relationship Id="rId79" Type="http://schemas.openxmlformats.org/officeDocument/2006/relationships/font" Target="fonts/AmaticSC-regular.fntdata"/><Relationship Id="rId78" Type="http://schemas.openxmlformats.org/officeDocument/2006/relationships/font" Target="fonts/Nunito-boldItalic.fntdata"/><Relationship Id="rId71" Type="http://schemas.openxmlformats.org/officeDocument/2006/relationships/font" Target="fonts/RobotoMedium-regular.fntdata"/><Relationship Id="rId70" Type="http://schemas.openxmlformats.org/officeDocument/2006/relationships/font" Target="fonts/ProximaNova-boldItalic.fntdata"/><Relationship Id="rId62" Type="http://schemas.openxmlformats.org/officeDocument/2006/relationships/slide" Target="slides/slide55.xml"/><Relationship Id="rId61" Type="http://schemas.openxmlformats.org/officeDocument/2006/relationships/slide" Target="slides/slide54.xml"/><Relationship Id="rId64" Type="http://schemas.openxmlformats.org/officeDocument/2006/relationships/slide" Target="slides/slide57.xml"/><Relationship Id="rId63" Type="http://schemas.openxmlformats.org/officeDocument/2006/relationships/slide" Target="slides/slide56.xml"/><Relationship Id="rId66" Type="http://schemas.openxmlformats.org/officeDocument/2006/relationships/slide" Target="slides/slide59.xml"/><Relationship Id="rId65" Type="http://schemas.openxmlformats.org/officeDocument/2006/relationships/slide" Target="slides/slide58.xml"/><Relationship Id="rId68" Type="http://schemas.openxmlformats.org/officeDocument/2006/relationships/font" Target="fonts/ProximaNova-bold.fntdata"/><Relationship Id="rId67" Type="http://schemas.openxmlformats.org/officeDocument/2006/relationships/font" Target="fonts/ProximaNova-regular.fntdata"/><Relationship Id="rId60" Type="http://schemas.openxmlformats.org/officeDocument/2006/relationships/slide" Target="slides/slide53.xml"/><Relationship Id="rId69" Type="http://schemas.openxmlformats.org/officeDocument/2006/relationships/font" Target="fonts/ProximaNova-italic.fntdata"/><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55" Type="http://schemas.openxmlformats.org/officeDocument/2006/relationships/slide" Target="slides/slide48.xml"/><Relationship Id="rId54" Type="http://schemas.openxmlformats.org/officeDocument/2006/relationships/slide" Target="slides/slide47.xml"/><Relationship Id="rId57" Type="http://schemas.openxmlformats.org/officeDocument/2006/relationships/slide" Target="slides/slide50.xml"/><Relationship Id="rId56" Type="http://schemas.openxmlformats.org/officeDocument/2006/relationships/slide" Target="slides/slide49.xml"/><Relationship Id="rId59" Type="http://schemas.openxmlformats.org/officeDocument/2006/relationships/slide" Target="slides/slide52.xml"/><Relationship Id="rId58" Type="http://schemas.openxmlformats.org/officeDocument/2006/relationships/slide" Target="slides/slide5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3" name="Shape 823"/>
        <p:cNvGrpSpPr/>
        <p:nvPr/>
      </p:nvGrpSpPr>
      <p:grpSpPr>
        <a:xfrm>
          <a:off x="0" y="0"/>
          <a:ext cx="0" cy="0"/>
          <a:chOff x="0" y="0"/>
          <a:chExt cx="0" cy="0"/>
        </a:xfrm>
      </p:grpSpPr>
      <p:sp>
        <p:nvSpPr>
          <p:cNvPr id="824" name="Google Shape;824;g2b946f83e57_0_1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5" name="Google Shape;825;g2b946f83e57_0_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 name="Shape 874"/>
        <p:cNvGrpSpPr/>
        <p:nvPr/>
      </p:nvGrpSpPr>
      <p:grpSpPr>
        <a:xfrm>
          <a:off x="0" y="0"/>
          <a:ext cx="0" cy="0"/>
          <a:chOff x="0" y="0"/>
          <a:chExt cx="0" cy="0"/>
        </a:xfrm>
      </p:grpSpPr>
      <p:sp>
        <p:nvSpPr>
          <p:cNvPr id="875" name="Google Shape;875;g3ac6f5371b8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6" name="Google Shape;876;g3ac6f5371b8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 name="Shape 880"/>
        <p:cNvGrpSpPr/>
        <p:nvPr/>
      </p:nvGrpSpPr>
      <p:grpSpPr>
        <a:xfrm>
          <a:off x="0" y="0"/>
          <a:ext cx="0" cy="0"/>
          <a:chOff x="0" y="0"/>
          <a:chExt cx="0" cy="0"/>
        </a:xfrm>
      </p:grpSpPr>
      <p:sp>
        <p:nvSpPr>
          <p:cNvPr id="881" name="Google Shape;881;g3ac6f5371b8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2" name="Google Shape;882;g3ac6f5371b8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g3ac8dbbd123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8" name="Google Shape;888;g3ac8dbbd123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 name="Shape 896"/>
        <p:cNvGrpSpPr/>
        <p:nvPr/>
      </p:nvGrpSpPr>
      <p:grpSpPr>
        <a:xfrm>
          <a:off x="0" y="0"/>
          <a:ext cx="0" cy="0"/>
          <a:chOff x="0" y="0"/>
          <a:chExt cx="0" cy="0"/>
        </a:xfrm>
      </p:grpSpPr>
      <p:sp>
        <p:nvSpPr>
          <p:cNvPr id="897" name="Google Shape;897;g3b2ae5c8145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8" name="Google Shape;898;g3b2ae5c8145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 name="Shape 902"/>
        <p:cNvGrpSpPr/>
        <p:nvPr/>
      </p:nvGrpSpPr>
      <p:grpSpPr>
        <a:xfrm>
          <a:off x="0" y="0"/>
          <a:ext cx="0" cy="0"/>
          <a:chOff x="0" y="0"/>
          <a:chExt cx="0" cy="0"/>
        </a:xfrm>
      </p:grpSpPr>
      <p:sp>
        <p:nvSpPr>
          <p:cNvPr id="903" name="Google Shape;903;g3918dca10a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4" name="Google Shape;904;g3918dca10a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9" name="Shape 909"/>
        <p:cNvGrpSpPr/>
        <p:nvPr/>
      </p:nvGrpSpPr>
      <p:grpSpPr>
        <a:xfrm>
          <a:off x="0" y="0"/>
          <a:ext cx="0" cy="0"/>
          <a:chOff x="0" y="0"/>
          <a:chExt cx="0" cy="0"/>
        </a:xfrm>
      </p:grpSpPr>
      <p:sp>
        <p:nvSpPr>
          <p:cNvPr id="910" name="Google Shape;910;g3ac6f5371b8_0_7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1" name="Google Shape;911;g3ac6f5371b8_0_7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6" name="Shape 916"/>
        <p:cNvGrpSpPr/>
        <p:nvPr/>
      </p:nvGrpSpPr>
      <p:grpSpPr>
        <a:xfrm>
          <a:off x="0" y="0"/>
          <a:ext cx="0" cy="0"/>
          <a:chOff x="0" y="0"/>
          <a:chExt cx="0" cy="0"/>
        </a:xfrm>
      </p:grpSpPr>
      <p:sp>
        <p:nvSpPr>
          <p:cNvPr id="917" name="Google Shape;917;g3ac8dbbd12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8" name="Google Shape;918;g3ac8dbbd12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 name="Shape 928"/>
        <p:cNvGrpSpPr/>
        <p:nvPr/>
      </p:nvGrpSpPr>
      <p:grpSpPr>
        <a:xfrm>
          <a:off x="0" y="0"/>
          <a:ext cx="0" cy="0"/>
          <a:chOff x="0" y="0"/>
          <a:chExt cx="0" cy="0"/>
        </a:xfrm>
      </p:grpSpPr>
      <p:sp>
        <p:nvSpPr>
          <p:cNvPr id="929" name="Google Shape;929;g3a40378e262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0" name="Google Shape;930;g3a40378e262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9" name="Shape 939"/>
        <p:cNvGrpSpPr/>
        <p:nvPr/>
      </p:nvGrpSpPr>
      <p:grpSpPr>
        <a:xfrm>
          <a:off x="0" y="0"/>
          <a:ext cx="0" cy="0"/>
          <a:chOff x="0" y="0"/>
          <a:chExt cx="0" cy="0"/>
        </a:xfrm>
      </p:grpSpPr>
      <p:sp>
        <p:nvSpPr>
          <p:cNvPr id="940" name="Google Shape;940;g3a40378e262_0_9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1" name="Google Shape;941;g3a40378e262_0_9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7" name="Shape 957"/>
        <p:cNvGrpSpPr/>
        <p:nvPr/>
      </p:nvGrpSpPr>
      <p:grpSpPr>
        <a:xfrm>
          <a:off x="0" y="0"/>
          <a:ext cx="0" cy="0"/>
          <a:chOff x="0" y="0"/>
          <a:chExt cx="0" cy="0"/>
        </a:xfrm>
      </p:grpSpPr>
      <p:sp>
        <p:nvSpPr>
          <p:cNvPr id="958" name="Google Shape;958;g3a40378e262_0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9" name="Google Shape;959;g3a40378e262_0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3" name="Shape 963"/>
        <p:cNvGrpSpPr/>
        <p:nvPr/>
      </p:nvGrpSpPr>
      <p:grpSpPr>
        <a:xfrm>
          <a:off x="0" y="0"/>
          <a:ext cx="0" cy="0"/>
          <a:chOff x="0" y="0"/>
          <a:chExt cx="0" cy="0"/>
        </a:xfrm>
      </p:grpSpPr>
      <p:sp>
        <p:nvSpPr>
          <p:cNvPr id="964" name="Google Shape;964;g3a40378e262_0_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5" name="Google Shape;965;g3a40378e262_0_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 name="Shape 969"/>
        <p:cNvGrpSpPr/>
        <p:nvPr/>
      </p:nvGrpSpPr>
      <p:grpSpPr>
        <a:xfrm>
          <a:off x="0" y="0"/>
          <a:ext cx="0" cy="0"/>
          <a:chOff x="0" y="0"/>
          <a:chExt cx="0" cy="0"/>
        </a:xfrm>
      </p:grpSpPr>
      <p:sp>
        <p:nvSpPr>
          <p:cNvPr id="970" name="Google Shape;970;g3a40378e262_0_8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1" name="Google Shape;971;g3a40378e262_0_8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g3ac7ae5fe18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7" name="Google Shape;977;g3ac7ae5fe18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4" name="Shape 984"/>
        <p:cNvGrpSpPr/>
        <p:nvPr/>
      </p:nvGrpSpPr>
      <p:grpSpPr>
        <a:xfrm>
          <a:off x="0" y="0"/>
          <a:ext cx="0" cy="0"/>
          <a:chOff x="0" y="0"/>
          <a:chExt cx="0" cy="0"/>
        </a:xfrm>
      </p:grpSpPr>
      <p:sp>
        <p:nvSpPr>
          <p:cNvPr id="985" name="Google Shape;985;ge1d838b627_4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6" name="Google Shape;986;ge1d838b627_4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 name="Shape 997"/>
        <p:cNvGrpSpPr/>
        <p:nvPr/>
      </p:nvGrpSpPr>
      <p:grpSpPr>
        <a:xfrm>
          <a:off x="0" y="0"/>
          <a:ext cx="0" cy="0"/>
          <a:chOff x="0" y="0"/>
          <a:chExt cx="0" cy="0"/>
        </a:xfrm>
      </p:grpSpPr>
      <p:sp>
        <p:nvSpPr>
          <p:cNvPr id="998" name="Google Shape;998;g3ac7ae5fe18_0_13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9" name="Google Shape;999;g3ac7ae5fe18_0_13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8" name="Shape 1008"/>
        <p:cNvGrpSpPr/>
        <p:nvPr/>
      </p:nvGrpSpPr>
      <p:grpSpPr>
        <a:xfrm>
          <a:off x="0" y="0"/>
          <a:ext cx="0" cy="0"/>
          <a:chOff x="0" y="0"/>
          <a:chExt cx="0" cy="0"/>
        </a:xfrm>
      </p:grpSpPr>
      <p:sp>
        <p:nvSpPr>
          <p:cNvPr id="1009" name="Google Shape;1009;g3b81e986c45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0" name="Google Shape;1010;g3b81e986c45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0" name="Shape 1080"/>
        <p:cNvGrpSpPr/>
        <p:nvPr/>
      </p:nvGrpSpPr>
      <p:grpSpPr>
        <a:xfrm>
          <a:off x="0" y="0"/>
          <a:ext cx="0" cy="0"/>
          <a:chOff x="0" y="0"/>
          <a:chExt cx="0" cy="0"/>
        </a:xfrm>
      </p:grpSpPr>
      <p:sp>
        <p:nvSpPr>
          <p:cNvPr id="1081" name="Google Shape;1081;g3b678be1e26_5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2" name="Google Shape;1082;g3b678be1e26_5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 name="Shape 1086"/>
        <p:cNvGrpSpPr/>
        <p:nvPr/>
      </p:nvGrpSpPr>
      <p:grpSpPr>
        <a:xfrm>
          <a:off x="0" y="0"/>
          <a:ext cx="0" cy="0"/>
          <a:chOff x="0" y="0"/>
          <a:chExt cx="0" cy="0"/>
        </a:xfrm>
      </p:grpSpPr>
      <p:sp>
        <p:nvSpPr>
          <p:cNvPr id="1087" name="Google Shape;1087;g3b81e986c45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8" name="Google Shape;1088;g3b81e986c45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 name="Shape 1099"/>
        <p:cNvGrpSpPr/>
        <p:nvPr/>
      </p:nvGrpSpPr>
      <p:grpSpPr>
        <a:xfrm>
          <a:off x="0" y="0"/>
          <a:ext cx="0" cy="0"/>
          <a:chOff x="0" y="0"/>
          <a:chExt cx="0" cy="0"/>
        </a:xfrm>
      </p:grpSpPr>
      <p:sp>
        <p:nvSpPr>
          <p:cNvPr id="1100" name="Google Shape;1100;g3b81e986c45_0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1" name="Google Shape;1101;g3b81e986c45_0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0" name="Shape 1110"/>
        <p:cNvGrpSpPr/>
        <p:nvPr/>
      </p:nvGrpSpPr>
      <p:grpSpPr>
        <a:xfrm>
          <a:off x="0" y="0"/>
          <a:ext cx="0" cy="0"/>
          <a:chOff x="0" y="0"/>
          <a:chExt cx="0" cy="0"/>
        </a:xfrm>
      </p:grpSpPr>
      <p:sp>
        <p:nvSpPr>
          <p:cNvPr id="1111" name="Google Shape;1111;g3ac7ae5fe18_0_3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2" name="Google Shape;1112;g3ac7ae5fe18_0_3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4" name="Shape 1184"/>
        <p:cNvGrpSpPr/>
        <p:nvPr/>
      </p:nvGrpSpPr>
      <p:grpSpPr>
        <a:xfrm>
          <a:off x="0" y="0"/>
          <a:ext cx="0" cy="0"/>
          <a:chOff x="0" y="0"/>
          <a:chExt cx="0" cy="0"/>
        </a:xfrm>
      </p:grpSpPr>
      <p:sp>
        <p:nvSpPr>
          <p:cNvPr id="1185" name="Google Shape;1185;g3ac7ae5fe18_0_34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6" name="Google Shape;1186;g3ac7ae5fe18_0_34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7" name="Shape 1267"/>
        <p:cNvGrpSpPr/>
        <p:nvPr/>
      </p:nvGrpSpPr>
      <p:grpSpPr>
        <a:xfrm>
          <a:off x="0" y="0"/>
          <a:ext cx="0" cy="0"/>
          <a:chOff x="0" y="0"/>
          <a:chExt cx="0" cy="0"/>
        </a:xfrm>
      </p:grpSpPr>
      <p:sp>
        <p:nvSpPr>
          <p:cNvPr id="1268" name="Google Shape;1268;g3ac7ae5fe18_0_35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9" name="Google Shape;1269;g3ac7ae5fe18_0_35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4" name="Shape 1314"/>
        <p:cNvGrpSpPr/>
        <p:nvPr/>
      </p:nvGrpSpPr>
      <p:grpSpPr>
        <a:xfrm>
          <a:off x="0" y="0"/>
          <a:ext cx="0" cy="0"/>
          <a:chOff x="0" y="0"/>
          <a:chExt cx="0" cy="0"/>
        </a:xfrm>
      </p:grpSpPr>
      <p:sp>
        <p:nvSpPr>
          <p:cNvPr id="1315" name="Google Shape;1315;g3b2ae5c8145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6" name="Google Shape;1316;g3b2ae5c8145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
            </a:r>
            <a:r>
              <a:rPr lang="en"/>
              <a:t>top st 5:40</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9" name="Shape 1319"/>
        <p:cNvGrpSpPr/>
        <p:nvPr/>
      </p:nvGrpSpPr>
      <p:grpSpPr>
        <a:xfrm>
          <a:off x="0" y="0"/>
          <a:ext cx="0" cy="0"/>
          <a:chOff x="0" y="0"/>
          <a:chExt cx="0" cy="0"/>
        </a:xfrm>
      </p:grpSpPr>
      <p:sp>
        <p:nvSpPr>
          <p:cNvPr id="1320" name="Google Shape;1320;ge207fd22f2_0_25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1" name="Google Shape;1321;ge207fd22f2_0_25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6" name="Shape 1326"/>
        <p:cNvGrpSpPr/>
        <p:nvPr/>
      </p:nvGrpSpPr>
      <p:grpSpPr>
        <a:xfrm>
          <a:off x="0" y="0"/>
          <a:ext cx="0" cy="0"/>
          <a:chOff x="0" y="0"/>
          <a:chExt cx="0" cy="0"/>
        </a:xfrm>
      </p:grpSpPr>
      <p:sp>
        <p:nvSpPr>
          <p:cNvPr id="1327" name="Google Shape;1327;ge1d838b627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8" name="Google Shape;1328;ge1d838b627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0" name="Shape 1410"/>
        <p:cNvGrpSpPr/>
        <p:nvPr/>
      </p:nvGrpSpPr>
      <p:grpSpPr>
        <a:xfrm>
          <a:off x="0" y="0"/>
          <a:ext cx="0" cy="0"/>
          <a:chOff x="0" y="0"/>
          <a:chExt cx="0" cy="0"/>
        </a:xfrm>
      </p:grpSpPr>
      <p:sp>
        <p:nvSpPr>
          <p:cNvPr id="1411" name="Google Shape;1411;ge1d838b627_4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2" name="Google Shape;1412;ge1d838b627_4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7" name="Shape 1417"/>
        <p:cNvGrpSpPr/>
        <p:nvPr/>
      </p:nvGrpSpPr>
      <p:grpSpPr>
        <a:xfrm>
          <a:off x="0" y="0"/>
          <a:ext cx="0" cy="0"/>
          <a:chOff x="0" y="0"/>
          <a:chExt cx="0" cy="0"/>
        </a:xfrm>
      </p:grpSpPr>
      <p:sp>
        <p:nvSpPr>
          <p:cNvPr id="1418" name="Google Shape;1418;g27eff44cef2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9" name="Google Shape;1419;g27eff44cef2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 name="Shape 1432"/>
        <p:cNvGrpSpPr/>
        <p:nvPr/>
      </p:nvGrpSpPr>
      <p:grpSpPr>
        <a:xfrm>
          <a:off x="0" y="0"/>
          <a:ext cx="0" cy="0"/>
          <a:chOff x="0" y="0"/>
          <a:chExt cx="0" cy="0"/>
        </a:xfrm>
      </p:grpSpPr>
      <p:sp>
        <p:nvSpPr>
          <p:cNvPr id="1433" name="Google Shape;1433;ge1d838b627_4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4" name="Google Shape;1434;ge1d838b627_4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6" name="Shape 1446"/>
        <p:cNvGrpSpPr/>
        <p:nvPr/>
      </p:nvGrpSpPr>
      <p:grpSpPr>
        <a:xfrm>
          <a:off x="0" y="0"/>
          <a:ext cx="0" cy="0"/>
          <a:chOff x="0" y="0"/>
          <a:chExt cx="0" cy="0"/>
        </a:xfrm>
      </p:grpSpPr>
      <p:sp>
        <p:nvSpPr>
          <p:cNvPr id="1447" name="Google Shape;1447;ge1d838b627_4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8" name="Google Shape;1448;ge1d838b627_4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ge1d838b627_4_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8" name="Google Shape;1478;ge1d838b627_4_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3" name="Shape 1493"/>
        <p:cNvGrpSpPr/>
        <p:nvPr/>
      </p:nvGrpSpPr>
      <p:grpSpPr>
        <a:xfrm>
          <a:off x="0" y="0"/>
          <a:ext cx="0" cy="0"/>
          <a:chOff x="0" y="0"/>
          <a:chExt cx="0" cy="0"/>
        </a:xfrm>
      </p:grpSpPr>
      <p:sp>
        <p:nvSpPr>
          <p:cNvPr id="1494" name="Google Shape;1494;g27eff44cef2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5" name="Google Shape;1495;g27eff44cef2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1" name="Shape 1511"/>
        <p:cNvGrpSpPr/>
        <p:nvPr/>
      </p:nvGrpSpPr>
      <p:grpSpPr>
        <a:xfrm>
          <a:off x="0" y="0"/>
          <a:ext cx="0" cy="0"/>
          <a:chOff x="0" y="0"/>
          <a:chExt cx="0" cy="0"/>
        </a:xfrm>
      </p:grpSpPr>
      <p:sp>
        <p:nvSpPr>
          <p:cNvPr id="1512" name="Google Shape;1512;ge1d838b627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3" name="Google Shape;1513;ge1d838b627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4" name="Shape 1574"/>
        <p:cNvGrpSpPr/>
        <p:nvPr/>
      </p:nvGrpSpPr>
      <p:grpSpPr>
        <a:xfrm>
          <a:off x="0" y="0"/>
          <a:ext cx="0" cy="0"/>
          <a:chOff x="0" y="0"/>
          <a:chExt cx="0" cy="0"/>
        </a:xfrm>
      </p:grpSpPr>
      <p:sp>
        <p:nvSpPr>
          <p:cNvPr id="1575" name="Google Shape;1575;g27eff44cef2_0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6" name="Google Shape;1576;g27eff44cef2_0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2" name="Shape 1592"/>
        <p:cNvGrpSpPr/>
        <p:nvPr/>
      </p:nvGrpSpPr>
      <p:grpSpPr>
        <a:xfrm>
          <a:off x="0" y="0"/>
          <a:ext cx="0" cy="0"/>
          <a:chOff x="0" y="0"/>
          <a:chExt cx="0" cy="0"/>
        </a:xfrm>
      </p:grpSpPr>
      <p:sp>
        <p:nvSpPr>
          <p:cNvPr id="1593" name="Google Shape;1593;ge1d838b627_4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4" name="Google Shape;1594;ge1d838b627_4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7" name="Shape 1627"/>
        <p:cNvGrpSpPr/>
        <p:nvPr/>
      </p:nvGrpSpPr>
      <p:grpSpPr>
        <a:xfrm>
          <a:off x="0" y="0"/>
          <a:ext cx="0" cy="0"/>
          <a:chOff x="0" y="0"/>
          <a:chExt cx="0" cy="0"/>
        </a:xfrm>
      </p:grpSpPr>
      <p:sp>
        <p:nvSpPr>
          <p:cNvPr id="1628" name="Google Shape;1628;ge20d9cf87a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9" name="Google Shape;1629;ge20d9cf87a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3" name="Shape 1653"/>
        <p:cNvGrpSpPr/>
        <p:nvPr/>
      </p:nvGrpSpPr>
      <p:grpSpPr>
        <a:xfrm>
          <a:off x="0" y="0"/>
          <a:ext cx="0" cy="0"/>
          <a:chOff x="0" y="0"/>
          <a:chExt cx="0" cy="0"/>
        </a:xfrm>
      </p:grpSpPr>
      <p:sp>
        <p:nvSpPr>
          <p:cNvPr id="1654" name="Google Shape;1654;g27eff44cef2_0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5" name="Google Shape;1655;g27eff44cef2_0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2" name="Shape 1672"/>
        <p:cNvGrpSpPr/>
        <p:nvPr/>
      </p:nvGrpSpPr>
      <p:grpSpPr>
        <a:xfrm>
          <a:off x="0" y="0"/>
          <a:ext cx="0" cy="0"/>
          <a:chOff x="0" y="0"/>
          <a:chExt cx="0" cy="0"/>
        </a:xfrm>
      </p:grpSpPr>
      <p:sp>
        <p:nvSpPr>
          <p:cNvPr id="1673" name="Google Shape;1673;g135c9f142d8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4" name="Google Shape;1674;g135c9f142d8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7" name="Shape 1787"/>
        <p:cNvGrpSpPr/>
        <p:nvPr/>
      </p:nvGrpSpPr>
      <p:grpSpPr>
        <a:xfrm>
          <a:off x="0" y="0"/>
          <a:ext cx="0" cy="0"/>
          <a:chOff x="0" y="0"/>
          <a:chExt cx="0" cy="0"/>
        </a:xfrm>
      </p:grpSpPr>
      <p:sp>
        <p:nvSpPr>
          <p:cNvPr id="1788" name="Google Shape;1788;g2b8a9b2fa26_0_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9" name="Google Shape;1789;g2b8a9b2fa26_0_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9" name="Shape 2019"/>
        <p:cNvGrpSpPr/>
        <p:nvPr/>
      </p:nvGrpSpPr>
      <p:grpSpPr>
        <a:xfrm>
          <a:off x="0" y="0"/>
          <a:ext cx="0" cy="0"/>
          <a:chOff x="0" y="0"/>
          <a:chExt cx="0" cy="0"/>
        </a:xfrm>
      </p:grpSpPr>
      <p:sp>
        <p:nvSpPr>
          <p:cNvPr id="2020" name="Google Shape;2020;g2b8a9b2fa26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1" name="Google Shape;2021;g2b8a9b2fa26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8" name="Shape 2128"/>
        <p:cNvGrpSpPr/>
        <p:nvPr/>
      </p:nvGrpSpPr>
      <p:grpSpPr>
        <a:xfrm>
          <a:off x="0" y="0"/>
          <a:ext cx="0" cy="0"/>
          <a:chOff x="0" y="0"/>
          <a:chExt cx="0" cy="0"/>
        </a:xfrm>
      </p:grpSpPr>
      <p:sp>
        <p:nvSpPr>
          <p:cNvPr id="2129" name="Google Shape;2129;g2b8a9b2fa26_0_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0" name="Google Shape;2130;g2b8a9b2fa26_0_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5" name="Shape 2135"/>
        <p:cNvGrpSpPr/>
        <p:nvPr/>
      </p:nvGrpSpPr>
      <p:grpSpPr>
        <a:xfrm>
          <a:off x="0" y="0"/>
          <a:ext cx="0" cy="0"/>
          <a:chOff x="0" y="0"/>
          <a:chExt cx="0" cy="0"/>
        </a:xfrm>
      </p:grpSpPr>
      <p:sp>
        <p:nvSpPr>
          <p:cNvPr id="2136" name="Google Shape;2136;g2b946f83e57_2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7" name="Google Shape;2137;g2b946f83e57_2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1" name="Shape 2141"/>
        <p:cNvGrpSpPr/>
        <p:nvPr/>
      </p:nvGrpSpPr>
      <p:grpSpPr>
        <a:xfrm>
          <a:off x="0" y="0"/>
          <a:ext cx="0" cy="0"/>
          <a:chOff x="0" y="0"/>
          <a:chExt cx="0" cy="0"/>
        </a:xfrm>
      </p:grpSpPr>
      <p:sp>
        <p:nvSpPr>
          <p:cNvPr id="2142" name="Google Shape;2142;g2b946f83e57_2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3" name="Google Shape;2143;g2b946f83e57_2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7" name="Shape 2147"/>
        <p:cNvGrpSpPr/>
        <p:nvPr/>
      </p:nvGrpSpPr>
      <p:grpSpPr>
        <a:xfrm>
          <a:off x="0" y="0"/>
          <a:ext cx="0" cy="0"/>
          <a:chOff x="0" y="0"/>
          <a:chExt cx="0" cy="0"/>
        </a:xfrm>
      </p:grpSpPr>
      <p:sp>
        <p:nvSpPr>
          <p:cNvPr id="2148" name="Google Shape;2148;g2b946f83e57_2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9" name="Google Shape;2149;g2b946f83e57_2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3" name="Shape 2173"/>
        <p:cNvGrpSpPr/>
        <p:nvPr/>
      </p:nvGrpSpPr>
      <p:grpSpPr>
        <a:xfrm>
          <a:off x="0" y="0"/>
          <a:ext cx="0" cy="0"/>
          <a:chOff x="0" y="0"/>
          <a:chExt cx="0" cy="0"/>
        </a:xfrm>
      </p:grpSpPr>
      <p:sp>
        <p:nvSpPr>
          <p:cNvPr id="2174" name="Google Shape;2174;g2b946f83e57_2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75" name="Google Shape;2175;g2b946f83e57_2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9" name="Shape 2189"/>
        <p:cNvGrpSpPr/>
        <p:nvPr/>
      </p:nvGrpSpPr>
      <p:grpSpPr>
        <a:xfrm>
          <a:off x="0" y="0"/>
          <a:ext cx="0" cy="0"/>
          <a:chOff x="0" y="0"/>
          <a:chExt cx="0" cy="0"/>
        </a:xfrm>
      </p:grpSpPr>
      <p:sp>
        <p:nvSpPr>
          <p:cNvPr id="2190" name="Google Shape;2190;g2b946f83e57_2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1" name="Google Shape;2191;g2b946f83e57_2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6" name="Shape 2526"/>
        <p:cNvGrpSpPr/>
        <p:nvPr/>
      </p:nvGrpSpPr>
      <p:grpSpPr>
        <a:xfrm>
          <a:off x="0" y="0"/>
          <a:ext cx="0" cy="0"/>
          <a:chOff x="0" y="0"/>
          <a:chExt cx="0" cy="0"/>
        </a:xfrm>
      </p:grpSpPr>
      <p:sp>
        <p:nvSpPr>
          <p:cNvPr id="2527" name="Google Shape;2527;g2b946f83e57_2_3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28" name="Google Shape;2528;g2b946f83e57_2_3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40" name="Shape 8440"/>
        <p:cNvGrpSpPr/>
        <p:nvPr/>
      </p:nvGrpSpPr>
      <p:grpSpPr>
        <a:xfrm>
          <a:off x="0" y="0"/>
          <a:ext cx="0" cy="0"/>
          <a:chOff x="0" y="0"/>
          <a:chExt cx="0" cy="0"/>
        </a:xfrm>
      </p:grpSpPr>
      <p:sp>
        <p:nvSpPr>
          <p:cNvPr id="8441" name="Google Shape;8441;g2b946f83e57_2_6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42" name="Google Shape;8442;g2b946f83e57_2_6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g2b946f83e57_2_6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69" name="Google Shape;8869;g2b946f83e57_2_6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30" name="Shape 9030"/>
        <p:cNvGrpSpPr/>
        <p:nvPr/>
      </p:nvGrpSpPr>
      <p:grpSpPr>
        <a:xfrm>
          <a:off x="0" y="0"/>
          <a:ext cx="0" cy="0"/>
          <a:chOff x="0" y="0"/>
          <a:chExt cx="0" cy="0"/>
        </a:xfrm>
      </p:grpSpPr>
      <p:sp>
        <p:nvSpPr>
          <p:cNvPr id="9031" name="Google Shape;9031;g2b946f83e57_2_68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32" name="Google Shape;9032;g2b946f83e57_2_68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32" name="Shape 9432"/>
        <p:cNvGrpSpPr/>
        <p:nvPr/>
      </p:nvGrpSpPr>
      <p:grpSpPr>
        <a:xfrm>
          <a:off x="0" y="0"/>
          <a:ext cx="0" cy="0"/>
          <a:chOff x="0" y="0"/>
          <a:chExt cx="0" cy="0"/>
        </a:xfrm>
      </p:grpSpPr>
      <p:sp>
        <p:nvSpPr>
          <p:cNvPr id="9433" name="Google Shape;9433;g2b946f83e57_2_72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34" name="Google Shape;9434;g2b946f83e57_2_72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3" name="Shape 9803"/>
        <p:cNvGrpSpPr/>
        <p:nvPr/>
      </p:nvGrpSpPr>
      <p:grpSpPr>
        <a:xfrm>
          <a:off x="0" y="0"/>
          <a:ext cx="0" cy="0"/>
          <a:chOff x="0" y="0"/>
          <a:chExt cx="0" cy="0"/>
        </a:xfrm>
      </p:grpSpPr>
      <p:sp>
        <p:nvSpPr>
          <p:cNvPr id="9804" name="Google Shape;9804;g2b946f83e57_2_76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05" name="Google Shape;9805;g2b946f83e57_2_76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7" name="Shape 10117"/>
        <p:cNvGrpSpPr/>
        <p:nvPr/>
      </p:nvGrpSpPr>
      <p:grpSpPr>
        <a:xfrm>
          <a:off x="0" y="0"/>
          <a:ext cx="0" cy="0"/>
          <a:chOff x="0" y="0"/>
          <a:chExt cx="0" cy="0"/>
        </a:xfrm>
      </p:grpSpPr>
      <p:sp>
        <p:nvSpPr>
          <p:cNvPr id="10118" name="Google Shape;10118;g2b946f83e57_2_79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19" name="Google Shape;10119;g2b946f83e57_2_79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1" name="Shape 10411"/>
        <p:cNvGrpSpPr/>
        <p:nvPr/>
      </p:nvGrpSpPr>
      <p:grpSpPr>
        <a:xfrm>
          <a:off x="0" y="0"/>
          <a:ext cx="0" cy="0"/>
          <a:chOff x="0" y="0"/>
          <a:chExt cx="0" cy="0"/>
        </a:xfrm>
      </p:grpSpPr>
      <p:sp>
        <p:nvSpPr>
          <p:cNvPr id="10412" name="Google Shape;10412;g2b946f83e57_2_82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13" name="Google Shape;10413;g2b946f83e57_2_82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70" name="Shape 10770"/>
        <p:cNvGrpSpPr/>
        <p:nvPr/>
      </p:nvGrpSpPr>
      <p:grpSpPr>
        <a:xfrm>
          <a:off x="0" y="0"/>
          <a:ext cx="0" cy="0"/>
          <a:chOff x="0" y="0"/>
          <a:chExt cx="0" cy="0"/>
        </a:xfrm>
      </p:grpSpPr>
      <p:sp>
        <p:nvSpPr>
          <p:cNvPr id="10771" name="Google Shape;10771;g2b946f83e57_2_86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72" name="Google Shape;10772;g2b946f83e57_2_86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7" name="Shape 11187"/>
        <p:cNvGrpSpPr/>
        <p:nvPr/>
      </p:nvGrpSpPr>
      <p:grpSpPr>
        <a:xfrm>
          <a:off x="0" y="0"/>
          <a:ext cx="0" cy="0"/>
          <a:chOff x="0" y="0"/>
          <a:chExt cx="0" cy="0"/>
        </a:xfrm>
      </p:grpSpPr>
      <p:sp>
        <p:nvSpPr>
          <p:cNvPr id="11188" name="Google Shape;11188;g2b946f83e57_2_90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89" name="Google Shape;11189;g2b946f83e57_2_90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27" name="Shape 11527"/>
        <p:cNvGrpSpPr/>
        <p:nvPr/>
      </p:nvGrpSpPr>
      <p:grpSpPr>
        <a:xfrm>
          <a:off x="0" y="0"/>
          <a:ext cx="0" cy="0"/>
          <a:chOff x="0" y="0"/>
          <a:chExt cx="0" cy="0"/>
        </a:xfrm>
      </p:grpSpPr>
      <p:sp>
        <p:nvSpPr>
          <p:cNvPr id="11528" name="Google Shape;11528;g2b946f83e57_2_93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29" name="Google Shape;11529;g2b946f83e57_2_93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15" name="Shape 11715"/>
        <p:cNvGrpSpPr/>
        <p:nvPr/>
      </p:nvGrpSpPr>
      <p:grpSpPr>
        <a:xfrm>
          <a:off x="0" y="0"/>
          <a:ext cx="0" cy="0"/>
          <a:chOff x="0" y="0"/>
          <a:chExt cx="0" cy="0"/>
        </a:xfrm>
      </p:grpSpPr>
      <p:sp>
        <p:nvSpPr>
          <p:cNvPr id="11716" name="Google Shape;11716;g2b946f83e57_2_95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17" name="Google Shape;11717;g2b946f83e57_2_95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61" name="Shape 11961"/>
        <p:cNvGrpSpPr/>
        <p:nvPr/>
      </p:nvGrpSpPr>
      <p:grpSpPr>
        <a:xfrm>
          <a:off x="0" y="0"/>
          <a:ext cx="0" cy="0"/>
          <a:chOff x="0" y="0"/>
          <a:chExt cx="0" cy="0"/>
        </a:xfrm>
      </p:grpSpPr>
      <p:sp>
        <p:nvSpPr>
          <p:cNvPr id="11962" name="Google Shape;11962;g2b946f83e57_2_109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63" name="Google Shape;11963;g2b946f83e57_2_109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blip>
          <a:stretch>
            <a:fillRect/>
          </a:stretch>
        </p:blipFill>
        <p:spPr>
          <a:xfrm>
            <a:off x="220375" y="219125"/>
            <a:ext cx="8702828" cy="4703575"/>
          </a:xfrm>
          <a:prstGeom prst="rect">
            <a:avLst/>
          </a:prstGeom>
          <a:noFill/>
          <a:ln>
            <a:noFill/>
          </a:ln>
        </p:spPr>
      </p:pic>
      <p:sp>
        <p:nvSpPr>
          <p:cNvPr id="10" name="Google Shape;10;p2"/>
          <p:cNvSpPr txBox="1"/>
          <p:nvPr>
            <p:ph type="ctrTitle"/>
          </p:nvPr>
        </p:nvSpPr>
        <p:spPr>
          <a:xfrm>
            <a:off x="839200" y="1179825"/>
            <a:ext cx="4811100" cy="21804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b="0" sz="4300">
                <a:latin typeface="Nunito Black"/>
                <a:ea typeface="Nunito Black"/>
                <a:cs typeface="Nunito Black"/>
                <a:sym typeface="Nunito Black"/>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839200" y="3360248"/>
            <a:ext cx="4811100" cy="393600"/>
          </a:xfrm>
          <a:prstGeom prst="rect">
            <a:avLst/>
          </a:prstGeom>
          <a:ln>
            <a:noFill/>
          </a:ln>
        </p:spPr>
        <p:txBody>
          <a:bodyPr anchorCtr="0" anchor="t" bIns="91425" lIns="91425" spcFirstLastPara="1" rIns="91425" wrap="square" tIns="91425">
            <a:noAutofit/>
          </a:bodyPr>
          <a:lstStyle>
            <a:lvl1pPr lvl="0">
              <a:lnSpc>
                <a:spcPct val="115000"/>
              </a:lnSpc>
              <a:spcBef>
                <a:spcPts val="0"/>
              </a:spcBef>
              <a:spcAft>
                <a:spcPts val="0"/>
              </a:spcAft>
              <a:buSzPts val="1400"/>
              <a:buNone/>
              <a:defRPr sz="1600">
                <a:latin typeface="DM Sans"/>
                <a:ea typeface="DM Sans"/>
                <a:cs typeface="DM Sans"/>
                <a:sym typeface="DM Sans"/>
              </a:defRPr>
            </a:lvl1pPr>
            <a:lvl2pPr lvl="1" algn="ctr">
              <a:lnSpc>
                <a:spcPct val="115000"/>
              </a:lnSpc>
              <a:spcBef>
                <a:spcPts val="0"/>
              </a:spcBef>
              <a:spcAft>
                <a:spcPts val="0"/>
              </a:spcAft>
              <a:buSzPts val="1800"/>
              <a:buNone/>
              <a:defRPr sz="1800"/>
            </a:lvl2pPr>
            <a:lvl3pPr lvl="2" algn="ctr">
              <a:lnSpc>
                <a:spcPct val="115000"/>
              </a:lnSpc>
              <a:spcBef>
                <a:spcPts val="0"/>
              </a:spcBef>
              <a:spcAft>
                <a:spcPts val="0"/>
              </a:spcAft>
              <a:buSzPts val="1800"/>
              <a:buNone/>
              <a:defRPr sz="1800"/>
            </a:lvl3pPr>
            <a:lvl4pPr lvl="3" algn="ctr">
              <a:lnSpc>
                <a:spcPct val="115000"/>
              </a:lnSpc>
              <a:spcBef>
                <a:spcPts val="0"/>
              </a:spcBef>
              <a:spcAft>
                <a:spcPts val="0"/>
              </a:spcAft>
              <a:buSzPts val="1800"/>
              <a:buNone/>
              <a:defRPr sz="1800"/>
            </a:lvl4pPr>
            <a:lvl5pPr lvl="4" algn="ctr">
              <a:lnSpc>
                <a:spcPct val="115000"/>
              </a:lnSpc>
              <a:spcBef>
                <a:spcPts val="0"/>
              </a:spcBef>
              <a:spcAft>
                <a:spcPts val="0"/>
              </a:spcAft>
              <a:buSzPts val="1800"/>
              <a:buNone/>
              <a:defRPr sz="1800"/>
            </a:lvl5pPr>
            <a:lvl6pPr lvl="5" algn="ctr">
              <a:lnSpc>
                <a:spcPct val="115000"/>
              </a:lnSpc>
              <a:spcBef>
                <a:spcPts val="0"/>
              </a:spcBef>
              <a:spcAft>
                <a:spcPts val="0"/>
              </a:spcAft>
              <a:buSzPts val="1800"/>
              <a:buNone/>
              <a:defRPr sz="1800"/>
            </a:lvl6pPr>
            <a:lvl7pPr lvl="6" algn="ctr">
              <a:lnSpc>
                <a:spcPct val="115000"/>
              </a:lnSpc>
              <a:spcBef>
                <a:spcPts val="0"/>
              </a:spcBef>
              <a:spcAft>
                <a:spcPts val="0"/>
              </a:spcAft>
              <a:buSzPts val="1800"/>
              <a:buNone/>
              <a:defRPr sz="1800"/>
            </a:lvl7pPr>
            <a:lvl8pPr lvl="7" algn="ctr">
              <a:lnSpc>
                <a:spcPct val="115000"/>
              </a:lnSpc>
              <a:spcBef>
                <a:spcPts val="0"/>
              </a:spcBef>
              <a:spcAft>
                <a:spcPts val="0"/>
              </a:spcAft>
              <a:buSzPts val="1800"/>
              <a:buNone/>
              <a:defRPr sz="1800"/>
            </a:lvl8pPr>
            <a:lvl9pPr lvl="8" algn="ctr">
              <a:lnSpc>
                <a:spcPct val="115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pic>
        <p:nvPicPr>
          <p:cNvPr id="13" name="Google Shape;13;p3"/>
          <p:cNvPicPr preferRelativeResize="0"/>
          <p:nvPr/>
        </p:nvPicPr>
        <p:blipFill>
          <a:blip r:embed="rId2">
            <a:alphaModFix/>
          </a:blip>
          <a:stretch>
            <a:fillRect/>
          </a:stretch>
        </p:blipFill>
        <p:spPr>
          <a:xfrm>
            <a:off x="220375" y="219125"/>
            <a:ext cx="8702828" cy="4703575"/>
          </a:xfrm>
          <a:prstGeom prst="rect">
            <a:avLst/>
          </a:prstGeom>
          <a:noFill/>
          <a:ln>
            <a:noFill/>
          </a:ln>
        </p:spPr>
      </p:pic>
      <p:sp>
        <p:nvSpPr>
          <p:cNvPr id="14" name="Google Shape;14;p3"/>
          <p:cNvSpPr txBox="1"/>
          <p:nvPr>
            <p:ph type="title"/>
          </p:nvPr>
        </p:nvSpPr>
        <p:spPr>
          <a:xfrm>
            <a:off x="2579700" y="2628550"/>
            <a:ext cx="3984600" cy="693300"/>
          </a:xfrm>
          <a:prstGeom prst="rect">
            <a:avLst/>
          </a:prstGeom>
          <a:ln>
            <a:noFill/>
          </a:ln>
        </p:spPr>
        <p:txBody>
          <a:bodyPr anchorCtr="0" anchor="b" bIns="91425" lIns="91425" spcFirstLastPara="1" rIns="91425" wrap="square" tIns="91425">
            <a:noAutofit/>
          </a:bodyPr>
          <a:lstStyle>
            <a:lvl1pPr lvl="0" algn="ctr">
              <a:spcBef>
                <a:spcPts val="0"/>
              </a:spcBef>
              <a:spcAft>
                <a:spcPts val="0"/>
              </a:spcAft>
              <a:buSzPts val="3600"/>
              <a:buNone/>
              <a:defRPr b="0" sz="4600">
                <a:latin typeface="Nunito Black"/>
                <a:ea typeface="Nunito Black"/>
                <a:cs typeface="Nunito Black"/>
                <a:sym typeface="Nunito Black"/>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hasCustomPrompt="1" idx="2" type="title"/>
          </p:nvPr>
        </p:nvSpPr>
        <p:spPr>
          <a:xfrm>
            <a:off x="3937800" y="1923549"/>
            <a:ext cx="1268400" cy="6933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6000"/>
              <a:buNone/>
              <a:defRPr b="0" sz="4000">
                <a:latin typeface="Nunito Black"/>
                <a:ea typeface="Nunito Black"/>
                <a:cs typeface="Nunito Black"/>
                <a:sym typeface="Nunito Black"/>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 name="Google Shape;16;p3"/>
          <p:cNvSpPr txBox="1"/>
          <p:nvPr>
            <p:ph idx="1" type="subTitle"/>
          </p:nvPr>
        </p:nvSpPr>
        <p:spPr>
          <a:xfrm>
            <a:off x="2579700" y="3245650"/>
            <a:ext cx="3984600" cy="4743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600">
                <a:latin typeface="DM Sans"/>
                <a:ea typeface="DM Sans"/>
                <a:cs typeface="DM Sans"/>
                <a:sym typeface="DM Sans"/>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pic>
        <p:nvPicPr>
          <p:cNvPr id="18" name="Google Shape;18;p4"/>
          <p:cNvPicPr preferRelativeResize="0"/>
          <p:nvPr/>
        </p:nvPicPr>
        <p:blipFill>
          <a:blip r:embed="rId2">
            <a:alphaModFix/>
          </a:blip>
          <a:stretch>
            <a:fillRect/>
          </a:stretch>
        </p:blipFill>
        <p:spPr>
          <a:xfrm>
            <a:off x="220375" y="219125"/>
            <a:ext cx="8702828" cy="4703575"/>
          </a:xfrm>
          <a:prstGeom prst="rect">
            <a:avLst/>
          </a:prstGeom>
          <a:noFill/>
          <a:ln>
            <a:noFill/>
          </a:ln>
        </p:spPr>
      </p:pic>
      <p:sp>
        <p:nvSpPr>
          <p:cNvPr id="19" name="Google Shape;19;p4"/>
          <p:cNvSpPr txBox="1"/>
          <p:nvPr>
            <p:ph type="title"/>
          </p:nvPr>
        </p:nvSpPr>
        <p:spPr>
          <a:xfrm>
            <a:off x="720000" y="5974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20" name="Google Shape;20;p4"/>
          <p:cNvSpPr txBox="1"/>
          <p:nvPr>
            <p:ph idx="1" type="body"/>
          </p:nvPr>
        </p:nvSpPr>
        <p:spPr>
          <a:xfrm>
            <a:off x="720000" y="1062625"/>
            <a:ext cx="7704000" cy="362700"/>
          </a:xfrm>
          <a:prstGeom prst="rect">
            <a:avLst/>
          </a:prstGeom>
        </p:spPr>
        <p:txBody>
          <a:bodyPr anchorCtr="0" anchor="t" bIns="91425" lIns="91425" spcFirstLastPara="1" rIns="91425" wrap="square" tIns="91425">
            <a:noAutofit/>
          </a:bodyPr>
          <a:lstStyle>
            <a:lvl1pPr indent="-342900" lvl="0" marL="457200" rtl="0" algn="ctr">
              <a:spcBef>
                <a:spcPts val="0"/>
              </a:spcBef>
              <a:spcAft>
                <a:spcPts val="0"/>
              </a:spcAft>
              <a:buClr>
                <a:schemeClr val="accent1"/>
              </a:buClr>
              <a:buSzPts val="1800"/>
              <a:buFont typeface="Darker Grotesque SemiBold"/>
              <a:buChar char="●"/>
              <a:defRPr/>
            </a:lvl1pPr>
            <a:lvl2pPr indent="-317500" lvl="1" marL="914400" rtl="0">
              <a:lnSpc>
                <a:spcPct val="115000"/>
              </a:lnSpc>
              <a:spcBef>
                <a:spcPts val="0"/>
              </a:spcBef>
              <a:spcAft>
                <a:spcPts val="0"/>
              </a:spcAft>
              <a:buSzPts val="1400"/>
              <a:buFont typeface="Darker Grotesque SemiBold"/>
              <a:buChar char="○"/>
              <a:defRPr/>
            </a:lvl2pPr>
            <a:lvl3pPr indent="-317500" lvl="2" marL="1371600" rtl="0">
              <a:lnSpc>
                <a:spcPct val="115000"/>
              </a:lnSpc>
              <a:spcBef>
                <a:spcPts val="0"/>
              </a:spcBef>
              <a:spcAft>
                <a:spcPts val="0"/>
              </a:spcAft>
              <a:buSzPts val="1400"/>
              <a:buFont typeface="Darker Grotesque SemiBold"/>
              <a:buChar char="■"/>
              <a:defRPr/>
            </a:lvl3pPr>
            <a:lvl4pPr indent="-317500" lvl="3" marL="1828800" rtl="0">
              <a:lnSpc>
                <a:spcPct val="115000"/>
              </a:lnSpc>
              <a:spcBef>
                <a:spcPts val="0"/>
              </a:spcBef>
              <a:spcAft>
                <a:spcPts val="0"/>
              </a:spcAft>
              <a:buSzPts val="1400"/>
              <a:buFont typeface="Darker Grotesque SemiBold"/>
              <a:buChar char="●"/>
              <a:defRPr/>
            </a:lvl4pPr>
            <a:lvl5pPr indent="-317500" lvl="4" marL="2286000" rtl="0">
              <a:lnSpc>
                <a:spcPct val="115000"/>
              </a:lnSpc>
              <a:spcBef>
                <a:spcPts val="0"/>
              </a:spcBef>
              <a:spcAft>
                <a:spcPts val="0"/>
              </a:spcAft>
              <a:buSzPts val="1400"/>
              <a:buFont typeface="Darker Grotesque SemiBold"/>
              <a:buChar char="○"/>
              <a:defRPr/>
            </a:lvl5pPr>
            <a:lvl6pPr indent="-317500" lvl="5" marL="2743200" rtl="0">
              <a:lnSpc>
                <a:spcPct val="115000"/>
              </a:lnSpc>
              <a:spcBef>
                <a:spcPts val="0"/>
              </a:spcBef>
              <a:spcAft>
                <a:spcPts val="0"/>
              </a:spcAft>
              <a:buSzPts val="1400"/>
              <a:buFont typeface="Darker Grotesque SemiBold"/>
              <a:buChar char="■"/>
              <a:defRPr/>
            </a:lvl6pPr>
            <a:lvl7pPr indent="-317500" lvl="6" marL="3200400" rtl="0">
              <a:lnSpc>
                <a:spcPct val="115000"/>
              </a:lnSpc>
              <a:spcBef>
                <a:spcPts val="0"/>
              </a:spcBef>
              <a:spcAft>
                <a:spcPts val="0"/>
              </a:spcAft>
              <a:buSzPts val="1400"/>
              <a:buFont typeface="Darker Grotesque SemiBold"/>
              <a:buChar char="●"/>
              <a:defRPr/>
            </a:lvl7pPr>
            <a:lvl8pPr indent="-317500" lvl="7" marL="3657600" rtl="0">
              <a:lnSpc>
                <a:spcPct val="115000"/>
              </a:lnSpc>
              <a:spcBef>
                <a:spcPts val="0"/>
              </a:spcBef>
              <a:spcAft>
                <a:spcPts val="0"/>
              </a:spcAft>
              <a:buSzPts val="1400"/>
              <a:buFont typeface="Darker Grotesque SemiBold"/>
              <a:buChar char="○"/>
              <a:defRPr/>
            </a:lvl8pPr>
            <a:lvl9pPr indent="-317500" lvl="8" marL="4114800" rtl="0">
              <a:lnSpc>
                <a:spcPct val="115000"/>
              </a:lnSpc>
              <a:spcBef>
                <a:spcPts val="0"/>
              </a:spcBef>
              <a:spcAft>
                <a:spcPts val="0"/>
              </a:spcAft>
              <a:buSzPts val="1400"/>
              <a:buFont typeface="Darker Grotesque SemiBold"/>
              <a:buChar char="■"/>
              <a:defRPr/>
            </a:lvl9pPr>
          </a:lstStyle>
          <a:p/>
        </p:txBody>
      </p:sp>
      <p:grpSp>
        <p:nvGrpSpPr>
          <p:cNvPr id="21" name="Google Shape;21;p4"/>
          <p:cNvGrpSpPr/>
          <p:nvPr/>
        </p:nvGrpSpPr>
        <p:grpSpPr>
          <a:xfrm>
            <a:off x="-309129" y="93617"/>
            <a:ext cx="9557931" cy="5530089"/>
            <a:chOff x="-309129" y="93617"/>
            <a:chExt cx="9557931" cy="5530089"/>
          </a:xfrm>
        </p:grpSpPr>
        <p:grpSp>
          <p:nvGrpSpPr>
            <p:cNvPr id="22" name="Google Shape;22;p4"/>
            <p:cNvGrpSpPr/>
            <p:nvPr/>
          </p:nvGrpSpPr>
          <p:grpSpPr>
            <a:xfrm rot="-3597567">
              <a:off x="7659919" y="4384022"/>
              <a:ext cx="1473528" cy="802191"/>
              <a:chOff x="2150175" y="1535988"/>
              <a:chExt cx="2878139" cy="1566862"/>
            </a:xfrm>
          </p:grpSpPr>
          <p:sp>
            <p:nvSpPr>
              <p:cNvPr id="23" name="Google Shape;23;p4"/>
              <p:cNvSpPr/>
              <p:nvPr/>
            </p:nvSpPr>
            <p:spPr>
              <a:xfrm>
                <a:off x="2259713" y="1535988"/>
                <a:ext cx="1292225" cy="1409700"/>
              </a:xfrm>
              <a:custGeom>
                <a:rect b="b" l="l" r="r" t="t"/>
                <a:pathLst>
                  <a:path extrusionOk="0" h="542" w="497">
                    <a:moveTo>
                      <a:pt x="0" y="115"/>
                    </a:moveTo>
                    <a:cubicBezTo>
                      <a:pt x="103" y="0"/>
                      <a:pt x="103" y="0"/>
                      <a:pt x="103" y="0"/>
                    </a:cubicBezTo>
                    <a:cubicBezTo>
                      <a:pt x="103" y="0"/>
                      <a:pt x="433" y="243"/>
                      <a:pt x="497" y="487"/>
                    </a:cubicBezTo>
                    <a:cubicBezTo>
                      <a:pt x="414" y="542"/>
                      <a:pt x="414" y="542"/>
                      <a:pt x="414" y="542"/>
                    </a:cubicBezTo>
                    <a:cubicBezTo>
                      <a:pt x="414" y="542"/>
                      <a:pt x="221" y="287"/>
                      <a:pt x="0" y="11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 name="Google Shape;24;p4"/>
              <p:cNvSpPr/>
              <p:nvPr/>
            </p:nvSpPr>
            <p:spPr>
              <a:xfrm>
                <a:off x="3626550" y="1535988"/>
                <a:ext cx="1292225" cy="1409700"/>
              </a:xfrm>
              <a:custGeom>
                <a:rect b="b" l="l" r="r" t="t"/>
                <a:pathLst>
                  <a:path extrusionOk="0" h="542" w="497">
                    <a:moveTo>
                      <a:pt x="497" y="115"/>
                    </a:moveTo>
                    <a:cubicBezTo>
                      <a:pt x="393" y="0"/>
                      <a:pt x="393" y="0"/>
                      <a:pt x="393" y="0"/>
                    </a:cubicBezTo>
                    <a:cubicBezTo>
                      <a:pt x="393" y="0"/>
                      <a:pt x="63" y="243"/>
                      <a:pt x="0" y="487"/>
                    </a:cubicBezTo>
                    <a:cubicBezTo>
                      <a:pt x="82" y="542"/>
                      <a:pt x="82" y="542"/>
                      <a:pt x="82" y="542"/>
                    </a:cubicBezTo>
                    <a:cubicBezTo>
                      <a:pt x="82" y="542"/>
                      <a:pt x="276" y="287"/>
                      <a:pt x="497" y="11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 name="Google Shape;25;p4"/>
              <p:cNvSpPr/>
              <p:nvPr/>
            </p:nvSpPr>
            <p:spPr>
              <a:xfrm>
                <a:off x="3369375" y="2485313"/>
                <a:ext cx="88900" cy="179388"/>
              </a:xfrm>
              <a:custGeom>
                <a:rect b="b" l="l" r="r" t="t"/>
                <a:pathLst>
                  <a:path extrusionOk="0" h="69" w="34">
                    <a:moveTo>
                      <a:pt x="0" y="0"/>
                    </a:moveTo>
                    <a:cubicBezTo>
                      <a:pt x="6" y="25"/>
                      <a:pt x="19" y="48"/>
                      <a:pt x="34" y="69"/>
                    </a:cubicBezTo>
                    <a:cubicBezTo>
                      <a:pt x="27" y="44"/>
                      <a:pt x="14" y="22"/>
                      <a:pt x="0"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 name="Google Shape;26;p4"/>
              <p:cNvSpPr/>
              <p:nvPr/>
            </p:nvSpPr>
            <p:spPr>
              <a:xfrm>
                <a:off x="4401250" y="1751888"/>
                <a:ext cx="219075" cy="204788"/>
              </a:xfrm>
              <a:custGeom>
                <a:rect b="b" l="l" r="r" t="t"/>
                <a:pathLst>
                  <a:path extrusionOk="0" h="79" w="84">
                    <a:moveTo>
                      <a:pt x="0" y="79"/>
                    </a:moveTo>
                    <a:cubicBezTo>
                      <a:pt x="31" y="57"/>
                      <a:pt x="60" y="31"/>
                      <a:pt x="84" y="0"/>
                    </a:cubicBezTo>
                    <a:cubicBezTo>
                      <a:pt x="51" y="21"/>
                      <a:pt x="22" y="48"/>
                      <a:pt x="0" y="79"/>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 name="Google Shape;27;p4"/>
              <p:cNvSpPr/>
              <p:nvPr/>
            </p:nvSpPr>
            <p:spPr>
              <a:xfrm>
                <a:off x="2875663" y="2029700"/>
                <a:ext cx="455613" cy="533400"/>
              </a:xfrm>
              <a:custGeom>
                <a:rect b="b" l="l" r="r" t="t"/>
                <a:pathLst>
                  <a:path extrusionOk="0" h="205" w="175">
                    <a:moveTo>
                      <a:pt x="0" y="0"/>
                    </a:moveTo>
                    <a:cubicBezTo>
                      <a:pt x="61" y="51"/>
                      <a:pt x="143" y="133"/>
                      <a:pt x="175" y="205"/>
                    </a:cubicBezTo>
                    <a:cubicBezTo>
                      <a:pt x="172" y="200"/>
                      <a:pt x="169" y="196"/>
                      <a:pt x="166" y="191"/>
                    </a:cubicBezTo>
                    <a:cubicBezTo>
                      <a:pt x="118" y="123"/>
                      <a:pt x="56" y="62"/>
                      <a:pt x="0"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 name="Google Shape;28;p4"/>
              <p:cNvSpPr/>
              <p:nvPr/>
            </p:nvSpPr>
            <p:spPr>
              <a:xfrm>
                <a:off x="4142488" y="1651875"/>
                <a:ext cx="503238" cy="487363"/>
              </a:xfrm>
              <a:custGeom>
                <a:rect b="b" l="l" r="r" t="t"/>
                <a:pathLst>
                  <a:path extrusionOk="0" h="187" w="194">
                    <a:moveTo>
                      <a:pt x="194" y="0"/>
                    </a:moveTo>
                    <a:cubicBezTo>
                      <a:pt x="129" y="45"/>
                      <a:pt x="39" y="119"/>
                      <a:pt x="0" y="187"/>
                    </a:cubicBezTo>
                    <a:cubicBezTo>
                      <a:pt x="4" y="183"/>
                      <a:pt x="7" y="178"/>
                      <a:pt x="10" y="174"/>
                    </a:cubicBezTo>
                    <a:cubicBezTo>
                      <a:pt x="65" y="111"/>
                      <a:pt x="133" y="56"/>
                      <a:pt x="194"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 name="Google Shape;29;p4"/>
              <p:cNvSpPr/>
              <p:nvPr/>
            </p:nvSpPr>
            <p:spPr>
              <a:xfrm>
                <a:off x="3364613" y="2783763"/>
                <a:ext cx="449263" cy="196850"/>
              </a:xfrm>
              <a:custGeom>
                <a:rect b="b" l="l" r="r" t="t"/>
                <a:pathLst>
                  <a:path extrusionOk="0" h="76" w="173">
                    <a:moveTo>
                      <a:pt x="173" y="76"/>
                    </a:moveTo>
                    <a:cubicBezTo>
                      <a:pt x="173" y="34"/>
                      <a:pt x="134" y="0"/>
                      <a:pt x="86" y="0"/>
                    </a:cubicBezTo>
                    <a:cubicBezTo>
                      <a:pt x="39" y="0"/>
                      <a:pt x="0" y="34"/>
                      <a:pt x="0" y="76"/>
                    </a:cubicBezTo>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 name="Google Shape;30;p4"/>
              <p:cNvSpPr/>
              <p:nvPr/>
            </p:nvSpPr>
            <p:spPr>
              <a:xfrm>
                <a:off x="3339213" y="2758363"/>
                <a:ext cx="501650" cy="246063"/>
              </a:xfrm>
              <a:custGeom>
                <a:rect b="b" l="l" r="r" t="t"/>
                <a:pathLst>
                  <a:path extrusionOk="0" h="95" w="193">
                    <a:moveTo>
                      <a:pt x="183" y="95"/>
                    </a:moveTo>
                    <a:cubicBezTo>
                      <a:pt x="177" y="95"/>
                      <a:pt x="172" y="91"/>
                      <a:pt x="172" y="86"/>
                    </a:cubicBezTo>
                    <a:cubicBezTo>
                      <a:pt x="172" y="49"/>
                      <a:pt x="138" y="19"/>
                      <a:pt x="96" y="19"/>
                    </a:cubicBezTo>
                    <a:cubicBezTo>
                      <a:pt x="55" y="19"/>
                      <a:pt x="21" y="49"/>
                      <a:pt x="21" y="86"/>
                    </a:cubicBezTo>
                    <a:cubicBezTo>
                      <a:pt x="21" y="91"/>
                      <a:pt x="16" y="95"/>
                      <a:pt x="10" y="95"/>
                    </a:cubicBezTo>
                    <a:cubicBezTo>
                      <a:pt x="4" y="95"/>
                      <a:pt x="0" y="91"/>
                      <a:pt x="0" y="86"/>
                    </a:cubicBezTo>
                    <a:cubicBezTo>
                      <a:pt x="0" y="39"/>
                      <a:pt x="43" y="0"/>
                      <a:pt x="96" y="0"/>
                    </a:cubicBezTo>
                    <a:cubicBezTo>
                      <a:pt x="150" y="0"/>
                      <a:pt x="193" y="39"/>
                      <a:pt x="193" y="86"/>
                    </a:cubicBezTo>
                    <a:cubicBezTo>
                      <a:pt x="193" y="91"/>
                      <a:pt x="188" y="95"/>
                      <a:pt x="183" y="95"/>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 name="Google Shape;31;p4"/>
              <p:cNvSpPr/>
              <p:nvPr/>
            </p:nvSpPr>
            <p:spPr>
              <a:xfrm>
                <a:off x="2150175" y="1761413"/>
                <a:ext cx="2878139" cy="1341437"/>
              </a:xfrm>
              <a:custGeom>
                <a:rect b="b" l="l" r="r" t="t"/>
                <a:pathLst>
                  <a:path extrusionOk="0" h="516" w="1107">
                    <a:moveTo>
                      <a:pt x="1104" y="35"/>
                    </a:moveTo>
                    <a:cubicBezTo>
                      <a:pt x="1094" y="25"/>
                      <a:pt x="1084" y="14"/>
                      <a:pt x="1074" y="3"/>
                    </a:cubicBezTo>
                    <a:cubicBezTo>
                      <a:pt x="1071" y="0"/>
                      <a:pt x="1066" y="0"/>
                      <a:pt x="1063" y="2"/>
                    </a:cubicBezTo>
                    <a:cubicBezTo>
                      <a:pt x="896" y="129"/>
                      <a:pt x="749" y="276"/>
                      <a:pt x="626" y="438"/>
                    </a:cubicBezTo>
                    <a:cubicBezTo>
                      <a:pt x="580" y="456"/>
                      <a:pt x="527" y="456"/>
                      <a:pt x="481" y="438"/>
                    </a:cubicBezTo>
                    <a:cubicBezTo>
                      <a:pt x="358" y="276"/>
                      <a:pt x="211" y="129"/>
                      <a:pt x="44" y="2"/>
                    </a:cubicBezTo>
                    <a:cubicBezTo>
                      <a:pt x="41" y="0"/>
                      <a:pt x="36" y="0"/>
                      <a:pt x="33" y="3"/>
                    </a:cubicBezTo>
                    <a:cubicBezTo>
                      <a:pt x="23" y="14"/>
                      <a:pt x="13" y="25"/>
                      <a:pt x="2" y="35"/>
                    </a:cubicBezTo>
                    <a:cubicBezTo>
                      <a:pt x="0" y="38"/>
                      <a:pt x="0" y="42"/>
                      <a:pt x="3" y="45"/>
                    </a:cubicBezTo>
                    <a:cubicBezTo>
                      <a:pt x="170" y="171"/>
                      <a:pt x="316" y="318"/>
                      <a:pt x="437" y="480"/>
                    </a:cubicBezTo>
                    <a:cubicBezTo>
                      <a:pt x="436" y="481"/>
                      <a:pt x="436" y="481"/>
                      <a:pt x="436" y="481"/>
                    </a:cubicBezTo>
                    <a:cubicBezTo>
                      <a:pt x="437" y="481"/>
                      <a:pt x="437" y="481"/>
                      <a:pt x="438" y="482"/>
                    </a:cubicBezTo>
                    <a:cubicBezTo>
                      <a:pt x="438" y="482"/>
                      <a:pt x="438" y="482"/>
                      <a:pt x="438" y="482"/>
                    </a:cubicBezTo>
                    <a:cubicBezTo>
                      <a:pt x="439" y="482"/>
                      <a:pt x="439" y="482"/>
                      <a:pt x="439" y="482"/>
                    </a:cubicBezTo>
                    <a:cubicBezTo>
                      <a:pt x="510" y="516"/>
                      <a:pt x="596" y="516"/>
                      <a:pt x="668" y="482"/>
                    </a:cubicBezTo>
                    <a:cubicBezTo>
                      <a:pt x="668" y="482"/>
                      <a:pt x="668" y="482"/>
                      <a:pt x="668" y="482"/>
                    </a:cubicBezTo>
                    <a:cubicBezTo>
                      <a:pt x="669" y="482"/>
                      <a:pt x="669" y="482"/>
                      <a:pt x="669" y="482"/>
                    </a:cubicBezTo>
                    <a:cubicBezTo>
                      <a:pt x="669" y="481"/>
                      <a:pt x="670" y="481"/>
                      <a:pt x="670" y="481"/>
                    </a:cubicBezTo>
                    <a:cubicBezTo>
                      <a:pt x="670" y="480"/>
                      <a:pt x="670" y="480"/>
                      <a:pt x="670" y="480"/>
                    </a:cubicBezTo>
                    <a:cubicBezTo>
                      <a:pt x="791" y="318"/>
                      <a:pt x="937" y="171"/>
                      <a:pt x="1104" y="45"/>
                    </a:cubicBezTo>
                    <a:cubicBezTo>
                      <a:pt x="1107" y="42"/>
                      <a:pt x="1107" y="38"/>
                      <a:pt x="1104" y="3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 name="Google Shape;32;p4"/>
            <p:cNvGrpSpPr/>
            <p:nvPr/>
          </p:nvGrpSpPr>
          <p:grpSpPr>
            <a:xfrm rot="-10580157">
              <a:off x="7906139" y="4615406"/>
              <a:ext cx="363973" cy="216195"/>
              <a:chOff x="6191763" y="4215150"/>
              <a:chExt cx="261938" cy="155576"/>
            </a:xfrm>
          </p:grpSpPr>
          <p:sp>
            <p:nvSpPr>
              <p:cNvPr id="33" name="Google Shape;33;p4"/>
              <p:cNvSpPr/>
              <p:nvPr/>
            </p:nvSpPr>
            <p:spPr>
              <a:xfrm>
                <a:off x="6302888" y="4215150"/>
                <a:ext cx="150813" cy="93663"/>
              </a:xfrm>
              <a:custGeom>
                <a:rect b="b" l="l" r="r" t="t"/>
                <a:pathLst>
                  <a:path extrusionOk="0" h="59" w="95">
                    <a:moveTo>
                      <a:pt x="95" y="0"/>
                    </a:moveTo>
                    <a:lnTo>
                      <a:pt x="56" y="30"/>
                    </a:lnTo>
                    <a:lnTo>
                      <a:pt x="16" y="59"/>
                    </a:lnTo>
                    <a:lnTo>
                      <a:pt x="8" y="44"/>
                    </a:lnTo>
                    <a:lnTo>
                      <a:pt x="0" y="28"/>
                    </a:lnTo>
                    <a:lnTo>
                      <a:pt x="47" y="15"/>
                    </a:lnTo>
                    <a:lnTo>
                      <a:pt x="95"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 name="Google Shape;34;p4"/>
              <p:cNvSpPr/>
              <p:nvPr/>
            </p:nvSpPr>
            <p:spPr>
              <a:xfrm>
                <a:off x="6191763" y="4232613"/>
                <a:ext cx="160338" cy="138113"/>
              </a:xfrm>
              <a:custGeom>
                <a:rect b="b" l="l" r="r" t="t"/>
                <a:pathLst>
                  <a:path extrusionOk="0" h="53" w="62">
                    <a:moveTo>
                      <a:pt x="33" y="15"/>
                    </a:moveTo>
                    <a:cubicBezTo>
                      <a:pt x="13" y="27"/>
                      <a:pt x="13" y="27"/>
                      <a:pt x="13" y="27"/>
                    </a:cubicBezTo>
                    <a:cubicBezTo>
                      <a:pt x="11" y="25"/>
                      <a:pt x="8" y="24"/>
                      <a:pt x="5" y="25"/>
                    </a:cubicBezTo>
                    <a:cubicBezTo>
                      <a:pt x="1" y="27"/>
                      <a:pt x="0" y="31"/>
                      <a:pt x="2" y="34"/>
                    </a:cubicBezTo>
                    <a:cubicBezTo>
                      <a:pt x="9" y="48"/>
                      <a:pt x="9" y="48"/>
                      <a:pt x="9" y="48"/>
                    </a:cubicBezTo>
                    <a:cubicBezTo>
                      <a:pt x="10" y="51"/>
                      <a:pt x="14" y="53"/>
                      <a:pt x="18" y="51"/>
                    </a:cubicBezTo>
                    <a:cubicBezTo>
                      <a:pt x="21" y="50"/>
                      <a:pt x="22" y="46"/>
                      <a:pt x="21" y="43"/>
                    </a:cubicBezTo>
                    <a:cubicBezTo>
                      <a:pt x="43" y="35"/>
                      <a:pt x="43" y="35"/>
                      <a:pt x="43" y="35"/>
                    </a:cubicBezTo>
                    <a:cubicBezTo>
                      <a:pt x="45" y="39"/>
                      <a:pt x="51" y="41"/>
                      <a:pt x="55" y="38"/>
                    </a:cubicBezTo>
                    <a:cubicBezTo>
                      <a:pt x="60" y="36"/>
                      <a:pt x="62" y="30"/>
                      <a:pt x="60" y="25"/>
                    </a:cubicBezTo>
                    <a:cubicBezTo>
                      <a:pt x="50" y="7"/>
                      <a:pt x="50" y="7"/>
                      <a:pt x="50" y="7"/>
                    </a:cubicBezTo>
                    <a:cubicBezTo>
                      <a:pt x="48" y="2"/>
                      <a:pt x="42" y="0"/>
                      <a:pt x="37" y="3"/>
                    </a:cubicBezTo>
                    <a:cubicBezTo>
                      <a:pt x="33" y="5"/>
                      <a:pt x="31" y="10"/>
                      <a:pt x="33" y="15"/>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5" name="Google Shape;35;p4"/>
            <p:cNvGrpSpPr/>
            <p:nvPr/>
          </p:nvGrpSpPr>
          <p:grpSpPr>
            <a:xfrm rot="8420947">
              <a:off x="987405" y="184875"/>
              <a:ext cx="363983" cy="216195"/>
              <a:chOff x="6191763" y="4215150"/>
              <a:chExt cx="261938" cy="155576"/>
            </a:xfrm>
          </p:grpSpPr>
          <p:sp>
            <p:nvSpPr>
              <p:cNvPr id="36" name="Google Shape;36;p4"/>
              <p:cNvSpPr/>
              <p:nvPr/>
            </p:nvSpPr>
            <p:spPr>
              <a:xfrm>
                <a:off x="6302888" y="4215150"/>
                <a:ext cx="150813" cy="93663"/>
              </a:xfrm>
              <a:custGeom>
                <a:rect b="b" l="l" r="r" t="t"/>
                <a:pathLst>
                  <a:path extrusionOk="0" h="59" w="95">
                    <a:moveTo>
                      <a:pt x="95" y="0"/>
                    </a:moveTo>
                    <a:lnTo>
                      <a:pt x="56" y="30"/>
                    </a:lnTo>
                    <a:lnTo>
                      <a:pt x="16" y="59"/>
                    </a:lnTo>
                    <a:lnTo>
                      <a:pt x="8" y="44"/>
                    </a:lnTo>
                    <a:lnTo>
                      <a:pt x="0" y="28"/>
                    </a:lnTo>
                    <a:lnTo>
                      <a:pt x="47" y="15"/>
                    </a:lnTo>
                    <a:lnTo>
                      <a:pt x="95"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 name="Google Shape;37;p4"/>
              <p:cNvSpPr/>
              <p:nvPr/>
            </p:nvSpPr>
            <p:spPr>
              <a:xfrm>
                <a:off x="6191763" y="4232613"/>
                <a:ext cx="160338" cy="138113"/>
              </a:xfrm>
              <a:custGeom>
                <a:rect b="b" l="l" r="r" t="t"/>
                <a:pathLst>
                  <a:path extrusionOk="0" h="53" w="62">
                    <a:moveTo>
                      <a:pt x="33" y="15"/>
                    </a:moveTo>
                    <a:cubicBezTo>
                      <a:pt x="13" y="27"/>
                      <a:pt x="13" y="27"/>
                      <a:pt x="13" y="27"/>
                    </a:cubicBezTo>
                    <a:cubicBezTo>
                      <a:pt x="11" y="25"/>
                      <a:pt x="8" y="24"/>
                      <a:pt x="5" y="25"/>
                    </a:cubicBezTo>
                    <a:cubicBezTo>
                      <a:pt x="1" y="27"/>
                      <a:pt x="0" y="31"/>
                      <a:pt x="2" y="34"/>
                    </a:cubicBezTo>
                    <a:cubicBezTo>
                      <a:pt x="9" y="48"/>
                      <a:pt x="9" y="48"/>
                      <a:pt x="9" y="48"/>
                    </a:cubicBezTo>
                    <a:cubicBezTo>
                      <a:pt x="10" y="51"/>
                      <a:pt x="14" y="53"/>
                      <a:pt x="18" y="51"/>
                    </a:cubicBezTo>
                    <a:cubicBezTo>
                      <a:pt x="21" y="50"/>
                      <a:pt x="22" y="46"/>
                      <a:pt x="21" y="43"/>
                    </a:cubicBezTo>
                    <a:cubicBezTo>
                      <a:pt x="43" y="35"/>
                      <a:pt x="43" y="35"/>
                      <a:pt x="43" y="35"/>
                    </a:cubicBezTo>
                    <a:cubicBezTo>
                      <a:pt x="45" y="39"/>
                      <a:pt x="51" y="41"/>
                      <a:pt x="55" y="38"/>
                    </a:cubicBezTo>
                    <a:cubicBezTo>
                      <a:pt x="60" y="36"/>
                      <a:pt x="62" y="30"/>
                      <a:pt x="60" y="25"/>
                    </a:cubicBezTo>
                    <a:cubicBezTo>
                      <a:pt x="50" y="7"/>
                      <a:pt x="50" y="7"/>
                      <a:pt x="50" y="7"/>
                    </a:cubicBezTo>
                    <a:cubicBezTo>
                      <a:pt x="48" y="2"/>
                      <a:pt x="42" y="0"/>
                      <a:pt x="37" y="3"/>
                    </a:cubicBezTo>
                    <a:cubicBezTo>
                      <a:pt x="33" y="5"/>
                      <a:pt x="31" y="10"/>
                      <a:pt x="33" y="15"/>
                    </a:cubicBezTo>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 name="Google Shape;38;p4"/>
            <p:cNvGrpSpPr/>
            <p:nvPr/>
          </p:nvGrpSpPr>
          <p:grpSpPr>
            <a:xfrm rot="176158">
              <a:off x="-287397" y="466957"/>
              <a:ext cx="1144456" cy="877963"/>
              <a:chOff x="6729413" y="2840263"/>
              <a:chExt cx="742950" cy="569913"/>
            </a:xfrm>
          </p:grpSpPr>
          <p:sp>
            <p:nvSpPr>
              <p:cNvPr id="39" name="Google Shape;39;p4"/>
              <p:cNvSpPr/>
              <p:nvPr/>
            </p:nvSpPr>
            <p:spPr>
              <a:xfrm>
                <a:off x="7326313" y="2840263"/>
                <a:ext cx="146050" cy="122238"/>
              </a:xfrm>
              <a:custGeom>
                <a:rect b="b" l="l" r="r" t="t"/>
                <a:pathLst>
                  <a:path extrusionOk="0" h="47" w="56">
                    <a:moveTo>
                      <a:pt x="41" y="20"/>
                    </a:moveTo>
                    <a:cubicBezTo>
                      <a:pt x="56" y="0"/>
                      <a:pt x="56" y="0"/>
                      <a:pt x="56" y="0"/>
                    </a:cubicBezTo>
                    <a:cubicBezTo>
                      <a:pt x="33" y="9"/>
                      <a:pt x="33" y="9"/>
                      <a:pt x="33" y="9"/>
                    </a:cubicBezTo>
                    <a:cubicBezTo>
                      <a:pt x="13" y="17"/>
                      <a:pt x="13" y="17"/>
                      <a:pt x="13" y="17"/>
                    </a:cubicBezTo>
                    <a:cubicBezTo>
                      <a:pt x="11" y="18"/>
                      <a:pt x="9" y="19"/>
                      <a:pt x="8" y="20"/>
                    </a:cubicBezTo>
                    <a:cubicBezTo>
                      <a:pt x="0" y="26"/>
                      <a:pt x="0" y="26"/>
                      <a:pt x="0" y="26"/>
                    </a:cubicBezTo>
                    <a:cubicBezTo>
                      <a:pt x="16" y="47"/>
                      <a:pt x="16" y="47"/>
                      <a:pt x="16" y="47"/>
                    </a:cubicBezTo>
                    <a:cubicBezTo>
                      <a:pt x="23" y="41"/>
                      <a:pt x="23" y="41"/>
                      <a:pt x="23" y="41"/>
                    </a:cubicBezTo>
                    <a:cubicBezTo>
                      <a:pt x="25" y="40"/>
                      <a:pt x="27" y="38"/>
                      <a:pt x="28" y="37"/>
                    </a:cubicBezTo>
                    <a:lnTo>
                      <a:pt x="41" y="2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 name="Google Shape;40;p4"/>
              <p:cNvSpPr/>
              <p:nvPr/>
            </p:nvSpPr>
            <p:spPr>
              <a:xfrm>
                <a:off x="7423150" y="2840263"/>
                <a:ext cx="49213" cy="33338"/>
              </a:xfrm>
              <a:custGeom>
                <a:rect b="b" l="l" r="r" t="t"/>
                <a:pathLst>
                  <a:path extrusionOk="0" h="21" w="31">
                    <a:moveTo>
                      <a:pt x="0" y="13"/>
                    </a:moveTo>
                    <a:lnTo>
                      <a:pt x="16" y="21"/>
                    </a:lnTo>
                    <a:lnTo>
                      <a:pt x="31"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 name="Google Shape;41;p4"/>
              <p:cNvSpPr/>
              <p:nvPr/>
            </p:nvSpPr>
            <p:spPr>
              <a:xfrm>
                <a:off x="6835775" y="2892650"/>
                <a:ext cx="525463" cy="403225"/>
              </a:xfrm>
              <a:custGeom>
                <a:rect b="b" l="l" r="r" t="t"/>
                <a:pathLst>
                  <a:path extrusionOk="0" h="155" w="202">
                    <a:moveTo>
                      <a:pt x="5" y="155"/>
                    </a:moveTo>
                    <a:cubicBezTo>
                      <a:pt x="0" y="148"/>
                      <a:pt x="0" y="148"/>
                      <a:pt x="0" y="148"/>
                    </a:cubicBezTo>
                    <a:cubicBezTo>
                      <a:pt x="195" y="2"/>
                      <a:pt x="195" y="2"/>
                      <a:pt x="195" y="2"/>
                    </a:cubicBezTo>
                    <a:cubicBezTo>
                      <a:pt x="197" y="0"/>
                      <a:pt x="199" y="1"/>
                      <a:pt x="201" y="3"/>
                    </a:cubicBezTo>
                    <a:cubicBezTo>
                      <a:pt x="202" y="5"/>
                      <a:pt x="202" y="7"/>
                      <a:pt x="200" y="9"/>
                    </a:cubicBezTo>
                    <a:lnTo>
                      <a:pt x="5" y="155"/>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 name="Google Shape;42;p4"/>
              <p:cNvSpPr/>
              <p:nvPr/>
            </p:nvSpPr>
            <p:spPr>
              <a:xfrm>
                <a:off x="6861175" y="2929163"/>
                <a:ext cx="528638" cy="403225"/>
              </a:xfrm>
              <a:custGeom>
                <a:rect b="b" l="l" r="r" t="t"/>
                <a:pathLst>
                  <a:path extrusionOk="0" h="155" w="203">
                    <a:moveTo>
                      <a:pt x="5" y="155"/>
                    </a:moveTo>
                    <a:cubicBezTo>
                      <a:pt x="0" y="148"/>
                      <a:pt x="0" y="148"/>
                      <a:pt x="0" y="148"/>
                    </a:cubicBezTo>
                    <a:cubicBezTo>
                      <a:pt x="195" y="2"/>
                      <a:pt x="195" y="2"/>
                      <a:pt x="195" y="2"/>
                    </a:cubicBezTo>
                    <a:cubicBezTo>
                      <a:pt x="197" y="0"/>
                      <a:pt x="200" y="1"/>
                      <a:pt x="201" y="3"/>
                    </a:cubicBezTo>
                    <a:cubicBezTo>
                      <a:pt x="203" y="5"/>
                      <a:pt x="202" y="7"/>
                      <a:pt x="200" y="9"/>
                    </a:cubicBezTo>
                    <a:lnTo>
                      <a:pt x="5" y="155"/>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 name="Google Shape;43;p4"/>
              <p:cNvSpPr/>
              <p:nvPr/>
            </p:nvSpPr>
            <p:spPr>
              <a:xfrm>
                <a:off x="6845300" y="2910113"/>
                <a:ext cx="531813" cy="406400"/>
              </a:xfrm>
              <a:custGeom>
                <a:rect b="b" l="l" r="r" t="t"/>
                <a:pathLst>
                  <a:path extrusionOk="0" h="156" w="204">
                    <a:moveTo>
                      <a:pt x="7" y="156"/>
                    </a:moveTo>
                    <a:cubicBezTo>
                      <a:pt x="0" y="147"/>
                      <a:pt x="0" y="147"/>
                      <a:pt x="0" y="147"/>
                    </a:cubicBezTo>
                    <a:cubicBezTo>
                      <a:pt x="194" y="1"/>
                      <a:pt x="194" y="1"/>
                      <a:pt x="194" y="1"/>
                    </a:cubicBezTo>
                    <a:cubicBezTo>
                      <a:pt x="196" y="0"/>
                      <a:pt x="200" y="0"/>
                      <a:pt x="202" y="3"/>
                    </a:cubicBezTo>
                    <a:cubicBezTo>
                      <a:pt x="204" y="5"/>
                      <a:pt x="203" y="9"/>
                      <a:pt x="201" y="11"/>
                    </a:cubicBezTo>
                    <a:lnTo>
                      <a:pt x="7" y="15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 name="Google Shape;44;p4"/>
              <p:cNvSpPr/>
              <p:nvPr/>
            </p:nvSpPr>
            <p:spPr>
              <a:xfrm>
                <a:off x="6781800" y="3303813"/>
                <a:ext cx="92075" cy="82550"/>
              </a:xfrm>
              <a:custGeom>
                <a:rect b="b" l="l" r="r" t="t"/>
                <a:pathLst>
                  <a:path extrusionOk="0" h="52" w="58">
                    <a:moveTo>
                      <a:pt x="13" y="52"/>
                    </a:moveTo>
                    <a:lnTo>
                      <a:pt x="0" y="34"/>
                    </a:lnTo>
                    <a:lnTo>
                      <a:pt x="47" y="0"/>
                    </a:lnTo>
                    <a:lnTo>
                      <a:pt x="58" y="18"/>
                    </a:lnTo>
                    <a:lnTo>
                      <a:pt x="13" y="52"/>
                    </a:lnTo>
                    <a:close/>
                  </a:path>
                </a:pathLst>
              </a:custGeom>
              <a:solidFill>
                <a:srgbClr val="7F7F7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 name="Google Shape;45;p4"/>
              <p:cNvSpPr/>
              <p:nvPr/>
            </p:nvSpPr>
            <p:spPr>
              <a:xfrm>
                <a:off x="6729413" y="3332388"/>
                <a:ext cx="73025" cy="77788"/>
              </a:xfrm>
              <a:custGeom>
                <a:rect b="b" l="l" r="r" t="t"/>
                <a:pathLst>
                  <a:path extrusionOk="0" h="30" w="28">
                    <a:moveTo>
                      <a:pt x="13" y="28"/>
                    </a:moveTo>
                    <a:cubicBezTo>
                      <a:pt x="2" y="13"/>
                      <a:pt x="2" y="13"/>
                      <a:pt x="2" y="13"/>
                    </a:cubicBezTo>
                    <a:cubicBezTo>
                      <a:pt x="0" y="11"/>
                      <a:pt x="1" y="9"/>
                      <a:pt x="2" y="8"/>
                    </a:cubicBezTo>
                    <a:cubicBezTo>
                      <a:pt x="13" y="0"/>
                      <a:pt x="13" y="0"/>
                      <a:pt x="13" y="0"/>
                    </a:cubicBezTo>
                    <a:cubicBezTo>
                      <a:pt x="28" y="21"/>
                      <a:pt x="28" y="21"/>
                      <a:pt x="28" y="21"/>
                    </a:cubicBezTo>
                    <a:cubicBezTo>
                      <a:pt x="18" y="28"/>
                      <a:pt x="18" y="28"/>
                      <a:pt x="18" y="28"/>
                    </a:cubicBezTo>
                    <a:cubicBezTo>
                      <a:pt x="16" y="30"/>
                      <a:pt x="14" y="29"/>
                      <a:pt x="13" y="28"/>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 name="Google Shape;46;p4"/>
              <p:cNvSpPr/>
              <p:nvPr/>
            </p:nvSpPr>
            <p:spPr>
              <a:xfrm>
                <a:off x="6767513" y="3210150"/>
                <a:ext cx="0" cy="0"/>
              </a:xfrm>
              <a:custGeom>
                <a:rect b="b" l="l" r="r" t="t"/>
                <a:pathLst>
                  <a:path extrusionOk="0" h="120000" w="120000">
                    <a:moveTo>
                      <a:pt x="0" y="0"/>
                    </a:moveTo>
                    <a:cubicBezTo>
                      <a:pt x="0" y="0"/>
                      <a:pt x="0" y="0"/>
                      <a:pt x="0" y="0"/>
                    </a:cubicBezTo>
                    <a:cubicBezTo>
                      <a:pt x="0" y="0"/>
                      <a:pt x="0" y="0"/>
                      <a:pt x="0" y="0"/>
                    </a:cubicBezTo>
                  </a:path>
                </a:pathLst>
              </a:custGeom>
              <a:solidFill>
                <a:srgbClr val="FFECC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 name="Google Shape;47;p4"/>
              <p:cNvSpPr/>
              <p:nvPr/>
            </p:nvSpPr>
            <p:spPr>
              <a:xfrm>
                <a:off x="6762750" y="3276825"/>
                <a:ext cx="111125" cy="109538"/>
              </a:xfrm>
              <a:custGeom>
                <a:rect b="b" l="l" r="r" t="t"/>
                <a:pathLst>
                  <a:path extrusionOk="0" h="69" w="70">
                    <a:moveTo>
                      <a:pt x="25" y="69"/>
                    </a:moveTo>
                    <a:lnTo>
                      <a:pt x="0" y="35"/>
                    </a:lnTo>
                    <a:lnTo>
                      <a:pt x="46" y="0"/>
                    </a:lnTo>
                    <a:lnTo>
                      <a:pt x="70" y="35"/>
                    </a:lnTo>
                    <a:lnTo>
                      <a:pt x="25" y="6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8" name="Google Shape;48;p4"/>
            <p:cNvSpPr/>
            <p:nvPr/>
          </p:nvSpPr>
          <p:spPr>
            <a:xfrm rot="3740541">
              <a:off x="8905098" y="3945575"/>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9" name="Shape 49"/>
        <p:cNvGrpSpPr/>
        <p:nvPr/>
      </p:nvGrpSpPr>
      <p:grpSpPr>
        <a:xfrm>
          <a:off x="0" y="0"/>
          <a:ext cx="0" cy="0"/>
          <a:chOff x="0" y="0"/>
          <a:chExt cx="0" cy="0"/>
        </a:xfrm>
      </p:grpSpPr>
      <p:pic>
        <p:nvPicPr>
          <p:cNvPr id="50" name="Google Shape;50;p5"/>
          <p:cNvPicPr preferRelativeResize="0"/>
          <p:nvPr/>
        </p:nvPicPr>
        <p:blipFill>
          <a:blip r:embed="rId2">
            <a:alphaModFix/>
          </a:blip>
          <a:stretch>
            <a:fillRect/>
          </a:stretch>
        </p:blipFill>
        <p:spPr>
          <a:xfrm>
            <a:off x="220375" y="219125"/>
            <a:ext cx="8702828" cy="4703575"/>
          </a:xfrm>
          <a:prstGeom prst="rect">
            <a:avLst/>
          </a:prstGeom>
          <a:noFill/>
          <a:ln>
            <a:noFill/>
          </a:ln>
        </p:spPr>
      </p:pic>
      <p:sp>
        <p:nvSpPr>
          <p:cNvPr id="51" name="Google Shape;51;p5"/>
          <p:cNvSpPr txBox="1"/>
          <p:nvPr>
            <p:ph idx="1" type="subTitle"/>
          </p:nvPr>
        </p:nvSpPr>
        <p:spPr>
          <a:xfrm>
            <a:off x="1295324" y="1706950"/>
            <a:ext cx="3106200" cy="572700"/>
          </a:xfrm>
          <a:prstGeom prst="rect">
            <a:avLst/>
          </a:prstGeom>
        </p:spPr>
        <p:txBody>
          <a:bodyPr anchorCtr="0" anchor="b" bIns="91425" lIns="91425" spcFirstLastPara="1" rIns="91425" wrap="square" tIns="91425">
            <a:noAutofit/>
          </a:bodyPr>
          <a:lstStyle>
            <a:lvl1pPr lvl="0" algn="ctr">
              <a:spcBef>
                <a:spcPts val="0"/>
              </a:spcBef>
              <a:spcAft>
                <a:spcPts val="0"/>
              </a:spcAft>
              <a:buSzPts val="2400"/>
              <a:buFont typeface="Nunito Black"/>
              <a:buNone/>
              <a:defRPr sz="2100">
                <a:latin typeface="Nunito Black"/>
                <a:ea typeface="Nunito Black"/>
                <a:cs typeface="Nunito Black"/>
                <a:sym typeface="Nunito Black"/>
              </a:defRPr>
            </a:lvl1pPr>
            <a:lvl2pPr lvl="1"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2pPr>
            <a:lvl3pPr lvl="2"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3pPr>
            <a:lvl4pPr lvl="3"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4pPr>
            <a:lvl5pPr lvl="4"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5pPr>
            <a:lvl6pPr lvl="5"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6pPr>
            <a:lvl7pPr lvl="6"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7pPr>
            <a:lvl8pPr lvl="7"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8pPr>
            <a:lvl9pPr lvl="8"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9pPr>
          </a:lstStyle>
          <a:p/>
        </p:txBody>
      </p:sp>
      <p:sp>
        <p:nvSpPr>
          <p:cNvPr id="52" name="Google Shape;52;p5"/>
          <p:cNvSpPr txBox="1"/>
          <p:nvPr>
            <p:ph idx="2" type="subTitle"/>
          </p:nvPr>
        </p:nvSpPr>
        <p:spPr>
          <a:xfrm>
            <a:off x="4742475" y="1706950"/>
            <a:ext cx="31062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Nunito Black"/>
              <a:buNone/>
              <a:defRPr sz="2100">
                <a:latin typeface="Nunito Black"/>
                <a:ea typeface="Nunito Black"/>
                <a:cs typeface="Nunito Black"/>
                <a:sym typeface="Nunito Black"/>
              </a:defRPr>
            </a:lvl1pPr>
            <a:lvl2pPr lvl="1"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2pPr>
            <a:lvl3pPr lvl="2"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3pPr>
            <a:lvl4pPr lvl="3"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4pPr>
            <a:lvl5pPr lvl="4"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5pPr>
            <a:lvl6pPr lvl="5"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6pPr>
            <a:lvl7pPr lvl="6"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7pPr>
            <a:lvl8pPr lvl="7"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8pPr>
            <a:lvl9pPr lvl="8"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9pPr>
          </a:lstStyle>
          <a:p/>
        </p:txBody>
      </p:sp>
      <p:sp>
        <p:nvSpPr>
          <p:cNvPr id="53" name="Google Shape;53;p5"/>
          <p:cNvSpPr txBox="1"/>
          <p:nvPr>
            <p:ph idx="3" type="subTitle"/>
          </p:nvPr>
        </p:nvSpPr>
        <p:spPr>
          <a:xfrm>
            <a:off x="1295324" y="2143150"/>
            <a:ext cx="3106200" cy="23085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atin typeface="DM Sans"/>
                <a:ea typeface="DM Sans"/>
                <a:cs typeface="DM Sans"/>
                <a:sym typeface="DM Sans"/>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54" name="Google Shape;54;p5"/>
          <p:cNvSpPr txBox="1"/>
          <p:nvPr>
            <p:ph idx="4" type="subTitle"/>
          </p:nvPr>
        </p:nvSpPr>
        <p:spPr>
          <a:xfrm>
            <a:off x="4742475" y="2143150"/>
            <a:ext cx="3106200" cy="23085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atin typeface="DM Sans"/>
                <a:ea typeface="DM Sans"/>
                <a:cs typeface="DM Sans"/>
                <a:sym typeface="DM Sans"/>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55" name="Google Shape;55;p5"/>
          <p:cNvSpPr txBox="1"/>
          <p:nvPr>
            <p:ph type="title"/>
          </p:nvPr>
        </p:nvSpPr>
        <p:spPr>
          <a:xfrm>
            <a:off x="720000" y="5974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56" name="Google Shape;56;p5"/>
          <p:cNvGrpSpPr/>
          <p:nvPr/>
        </p:nvGrpSpPr>
        <p:grpSpPr>
          <a:xfrm>
            <a:off x="-573392" y="-216252"/>
            <a:ext cx="9787044" cy="5923673"/>
            <a:chOff x="-573392" y="-216252"/>
            <a:chExt cx="9787044" cy="5923673"/>
          </a:xfrm>
        </p:grpSpPr>
        <p:grpSp>
          <p:nvGrpSpPr>
            <p:cNvPr id="57" name="Google Shape;57;p5"/>
            <p:cNvGrpSpPr/>
            <p:nvPr/>
          </p:nvGrpSpPr>
          <p:grpSpPr>
            <a:xfrm rot="8420947">
              <a:off x="8684105" y="4495900"/>
              <a:ext cx="363983" cy="216195"/>
              <a:chOff x="6191763" y="4215150"/>
              <a:chExt cx="261938" cy="155576"/>
            </a:xfrm>
          </p:grpSpPr>
          <p:sp>
            <p:nvSpPr>
              <p:cNvPr id="58" name="Google Shape;58;p5"/>
              <p:cNvSpPr/>
              <p:nvPr/>
            </p:nvSpPr>
            <p:spPr>
              <a:xfrm>
                <a:off x="6302888" y="4215150"/>
                <a:ext cx="150813" cy="93663"/>
              </a:xfrm>
              <a:custGeom>
                <a:rect b="b" l="l" r="r" t="t"/>
                <a:pathLst>
                  <a:path extrusionOk="0" h="59" w="95">
                    <a:moveTo>
                      <a:pt x="95" y="0"/>
                    </a:moveTo>
                    <a:lnTo>
                      <a:pt x="56" y="30"/>
                    </a:lnTo>
                    <a:lnTo>
                      <a:pt x="16" y="59"/>
                    </a:lnTo>
                    <a:lnTo>
                      <a:pt x="8" y="44"/>
                    </a:lnTo>
                    <a:lnTo>
                      <a:pt x="0" y="28"/>
                    </a:lnTo>
                    <a:lnTo>
                      <a:pt x="47" y="15"/>
                    </a:lnTo>
                    <a:lnTo>
                      <a:pt x="95"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 name="Google Shape;59;p5"/>
              <p:cNvSpPr/>
              <p:nvPr/>
            </p:nvSpPr>
            <p:spPr>
              <a:xfrm>
                <a:off x="6191763" y="4232613"/>
                <a:ext cx="160338" cy="138113"/>
              </a:xfrm>
              <a:custGeom>
                <a:rect b="b" l="l" r="r" t="t"/>
                <a:pathLst>
                  <a:path extrusionOk="0" h="53" w="62">
                    <a:moveTo>
                      <a:pt x="33" y="15"/>
                    </a:moveTo>
                    <a:cubicBezTo>
                      <a:pt x="13" y="27"/>
                      <a:pt x="13" y="27"/>
                      <a:pt x="13" y="27"/>
                    </a:cubicBezTo>
                    <a:cubicBezTo>
                      <a:pt x="11" y="25"/>
                      <a:pt x="8" y="24"/>
                      <a:pt x="5" y="25"/>
                    </a:cubicBezTo>
                    <a:cubicBezTo>
                      <a:pt x="1" y="27"/>
                      <a:pt x="0" y="31"/>
                      <a:pt x="2" y="34"/>
                    </a:cubicBezTo>
                    <a:cubicBezTo>
                      <a:pt x="9" y="48"/>
                      <a:pt x="9" y="48"/>
                      <a:pt x="9" y="48"/>
                    </a:cubicBezTo>
                    <a:cubicBezTo>
                      <a:pt x="10" y="51"/>
                      <a:pt x="14" y="53"/>
                      <a:pt x="18" y="51"/>
                    </a:cubicBezTo>
                    <a:cubicBezTo>
                      <a:pt x="21" y="50"/>
                      <a:pt x="22" y="46"/>
                      <a:pt x="21" y="43"/>
                    </a:cubicBezTo>
                    <a:cubicBezTo>
                      <a:pt x="43" y="35"/>
                      <a:pt x="43" y="35"/>
                      <a:pt x="43" y="35"/>
                    </a:cubicBezTo>
                    <a:cubicBezTo>
                      <a:pt x="45" y="39"/>
                      <a:pt x="51" y="41"/>
                      <a:pt x="55" y="38"/>
                    </a:cubicBezTo>
                    <a:cubicBezTo>
                      <a:pt x="60" y="36"/>
                      <a:pt x="62" y="30"/>
                      <a:pt x="60" y="25"/>
                    </a:cubicBezTo>
                    <a:cubicBezTo>
                      <a:pt x="50" y="7"/>
                      <a:pt x="50" y="7"/>
                      <a:pt x="50" y="7"/>
                    </a:cubicBezTo>
                    <a:cubicBezTo>
                      <a:pt x="48" y="2"/>
                      <a:pt x="42" y="0"/>
                      <a:pt x="37" y="3"/>
                    </a:cubicBezTo>
                    <a:cubicBezTo>
                      <a:pt x="33" y="5"/>
                      <a:pt x="31" y="10"/>
                      <a:pt x="33" y="15"/>
                    </a:cubicBezTo>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 name="Google Shape;60;p5"/>
            <p:cNvGrpSpPr/>
            <p:nvPr/>
          </p:nvGrpSpPr>
          <p:grpSpPr>
            <a:xfrm rot="-7798508">
              <a:off x="8504924" y="3687569"/>
              <a:ext cx="511482" cy="753429"/>
              <a:chOff x="8940901" y="497675"/>
              <a:chExt cx="1147762" cy="1690688"/>
            </a:xfrm>
          </p:grpSpPr>
          <p:sp>
            <p:nvSpPr>
              <p:cNvPr id="61" name="Google Shape;61;p5"/>
              <p:cNvSpPr/>
              <p:nvPr/>
            </p:nvSpPr>
            <p:spPr>
              <a:xfrm>
                <a:off x="9815613" y="497675"/>
                <a:ext cx="273050" cy="298450"/>
              </a:xfrm>
              <a:custGeom>
                <a:rect b="b" l="l" r="r" t="t"/>
                <a:pathLst>
                  <a:path extrusionOk="0" h="98" w="90">
                    <a:moveTo>
                      <a:pt x="0" y="75"/>
                    </a:moveTo>
                    <a:cubicBezTo>
                      <a:pt x="12" y="52"/>
                      <a:pt x="26" y="23"/>
                      <a:pt x="40" y="0"/>
                    </a:cubicBezTo>
                    <a:cubicBezTo>
                      <a:pt x="90" y="20"/>
                      <a:pt x="59" y="67"/>
                      <a:pt x="42" y="98"/>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 name="Google Shape;62;p5"/>
              <p:cNvSpPr/>
              <p:nvPr/>
            </p:nvSpPr>
            <p:spPr>
              <a:xfrm>
                <a:off x="9467951" y="667538"/>
                <a:ext cx="538163" cy="554038"/>
              </a:xfrm>
              <a:custGeom>
                <a:rect b="b" l="l" r="r" t="t"/>
                <a:pathLst>
                  <a:path extrusionOk="0" h="182" w="177">
                    <a:moveTo>
                      <a:pt x="0" y="102"/>
                    </a:moveTo>
                    <a:cubicBezTo>
                      <a:pt x="6" y="93"/>
                      <a:pt x="7" y="82"/>
                      <a:pt x="14" y="75"/>
                    </a:cubicBezTo>
                    <a:cubicBezTo>
                      <a:pt x="28" y="61"/>
                      <a:pt x="21" y="64"/>
                      <a:pt x="39" y="65"/>
                    </a:cubicBezTo>
                    <a:cubicBezTo>
                      <a:pt x="66" y="67"/>
                      <a:pt x="73" y="68"/>
                      <a:pt x="91" y="42"/>
                    </a:cubicBezTo>
                    <a:cubicBezTo>
                      <a:pt x="104" y="21"/>
                      <a:pt x="106" y="0"/>
                      <a:pt x="106" y="0"/>
                    </a:cubicBezTo>
                    <a:cubicBezTo>
                      <a:pt x="119" y="4"/>
                      <a:pt x="164" y="28"/>
                      <a:pt x="174" y="37"/>
                    </a:cubicBezTo>
                    <a:cubicBezTo>
                      <a:pt x="150" y="53"/>
                      <a:pt x="129" y="94"/>
                      <a:pt x="149" y="118"/>
                    </a:cubicBezTo>
                    <a:cubicBezTo>
                      <a:pt x="167" y="141"/>
                      <a:pt x="177" y="134"/>
                      <a:pt x="160" y="166"/>
                    </a:cubicBezTo>
                    <a:cubicBezTo>
                      <a:pt x="152" y="180"/>
                      <a:pt x="156" y="169"/>
                      <a:pt x="148" y="182"/>
                    </a:cubicBez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 name="Google Shape;63;p5"/>
              <p:cNvSpPr/>
              <p:nvPr/>
            </p:nvSpPr>
            <p:spPr>
              <a:xfrm>
                <a:off x="8940901" y="942175"/>
                <a:ext cx="1038225" cy="1246188"/>
              </a:xfrm>
              <a:custGeom>
                <a:rect b="b" l="l" r="r" t="t"/>
                <a:pathLst>
                  <a:path extrusionOk="0" h="409" w="341">
                    <a:moveTo>
                      <a:pt x="178" y="380"/>
                    </a:moveTo>
                    <a:cubicBezTo>
                      <a:pt x="168" y="399"/>
                      <a:pt x="152" y="409"/>
                      <a:pt x="133" y="399"/>
                    </a:cubicBezTo>
                    <a:cubicBezTo>
                      <a:pt x="19" y="337"/>
                      <a:pt x="19" y="337"/>
                      <a:pt x="19" y="337"/>
                    </a:cubicBezTo>
                    <a:cubicBezTo>
                      <a:pt x="0" y="327"/>
                      <a:pt x="0" y="308"/>
                      <a:pt x="10" y="289"/>
                    </a:cubicBezTo>
                    <a:cubicBezTo>
                      <a:pt x="145" y="19"/>
                      <a:pt x="145" y="19"/>
                      <a:pt x="145" y="19"/>
                    </a:cubicBezTo>
                    <a:cubicBezTo>
                      <a:pt x="155" y="0"/>
                      <a:pt x="173" y="8"/>
                      <a:pt x="192" y="18"/>
                    </a:cubicBezTo>
                    <a:cubicBezTo>
                      <a:pt x="306" y="80"/>
                      <a:pt x="306" y="80"/>
                      <a:pt x="306" y="80"/>
                    </a:cubicBezTo>
                    <a:cubicBezTo>
                      <a:pt x="325" y="90"/>
                      <a:pt x="341" y="101"/>
                      <a:pt x="331" y="120"/>
                    </a:cubicBezTo>
                    <a:lnTo>
                      <a:pt x="178" y="380"/>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 name="Google Shape;64;p5"/>
              <p:cNvSpPr/>
              <p:nvPr/>
            </p:nvSpPr>
            <p:spPr>
              <a:xfrm>
                <a:off x="9059963" y="1121563"/>
                <a:ext cx="541338" cy="812800"/>
              </a:xfrm>
              <a:custGeom>
                <a:rect b="b" l="l" r="r" t="t"/>
                <a:pathLst>
                  <a:path extrusionOk="0" h="267" w="178">
                    <a:moveTo>
                      <a:pt x="60" y="250"/>
                    </a:moveTo>
                    <a:cubicBezTo>
                      <a:pt x="53" y="262"/>
                      <a:pt x="38" y="267"/>
                      <a:pt x="26" y="260"/>
                    </a:cubicBezTo>
                    <a:cubicBezTo>
                      <a:pt x="17" y="256"/>
                      <a:pt x="17" y="256"/>
                      <a:pt x="17" y="256"/>
                    </a:cubicBezTo>
                    <a:cubicBezTo>
                      <a:pt x="5" y="249"/>
                      <a:pt x="0" y="234"/>
                      <a:pt x="7" y="221"/>
                    </a:cubicBezTo>
                    <a:cubicBezTo>
                      <a:pt x="118" y="17"/>
                      <a:pt x="118" y="17"/>
                      <a:pt x="118" y="17"/>
                    </a:cubicBezTo>
                    <a:cubicBezTo>
                      <a:pt x="124" y="4"/>
                      <a:pt x="140" y="0"/>
                      <a:pt x="152" y="6"/>
                    </a:cubicBezTo>
                    <a:cubicBezTo>
                      <a:pt x="161" y="11"/>
                      <a:pt x="161" y="11"/>
                      <a:pt x="161" y="11"/>
                    </a:cubicBezTo>
                    <a:cubicBezTo>
                      <a:pt x="173" y="18"/>
                      <a:pt x="178" y="33"/>
                      <a:pt x="171" y="45"/>
                    </a:cubicBezTo>
                    <a:lnTo>
                      <a:pt x="60" y="250"/>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 name="Google Shape;65;p5"/>
              <p:cNvSpPr/>
              <p:nvPr/>
            </p:nvSpPr>
            <p:spPr>
              <a:xfrm>
                <a:off x="9264751" y="1231100"/>
                <a:ext cx="541338" cy="812800"/>
              </a:xfrm>
              <a:custGeom>
                <a:rect b="b" l="l" r="r" t="t"/>
                <a:pathLst>
                  <a:path extrusionOk="0" h="267" w="178">
                    <a:moveTo>
                      <a:pt x="60" y="250"/>
                    </a:moveTo>
                    <a:cubicBezTo>
                      <a:pt x="53" y="263"/>
                      <a:pt x="38" y="267"/>
                      <a:pt x="26" y="261"/>
                    </a:cubicBezTo>
                    <a:cubicBezTo>
                      <a:pt x="17" y="256"/>
                      <a:pt x="17" y="256"/>
                      <a:pt x="17" y="256"/>
                    </a:cubicBezTo>
                    <a:cubicBezTo>
                      <a:pt x="5" y="249"/>
                      <a:pt x="0" y="234"/>
                      <a:pt x="7" y="222"/>
                    </a:cubicBezTo>
                    <a:cubicBezTo>
                      <a:pt x="118" y="17"/>
                      <a:pt x="118" y="17"/>
                      <a:pt x="118" y="17"/>
                    </a:cubicBezTo>
                    <a:cubicBezTo>
                      <a:pt x="124" y="5"/>
                      <a:pt x="140" y="0"/>
                      <a:pt x="152" y="7"/>
                    </a:cubicBezTo>
                    <a:cubicBezTo>
                      <a:pt x="161" y="11"/>
                      <a:pt x="161" y="11"/>
                      <a:pt x="161" y="11"/>
                    </a:cubicBezTo>
                    <a:cubicBezTo>
                      <a:pt x="173" y="18"/>
                      <a:pt x="178" y="33"/>
                      <a:pt x="171" y="46"/>
                    </a:cubicBezTo>
                    <a:lnTo>
                      <a:pt x="60" y="250"/>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6" name="Google Shape;66;p5"/>
            <p:cNvSpPr/>
            <p:nvPr/>
          </p:nvSpPr>
          <p:spPr>
            <a:xfrm>
              <a:off x="522273" y="314888"/>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7" name="Google Shape;67;p5"/>
            <p:cNvGrpSpPr/>
            <p:nvPr/>
          </p:nvGrpSpPr>
          <p:grpSpPr>
            <a:xfrm rot="5619956">
              <a:off x="719224" y="-95021"/>
              <a:ext cx="724423" cy="513300"/>
              <a:chOff x="6180688" y="2320538"/>
              <a:chExt cx="1149350" cy="814387"/>
            </a:xfrm>
          </p:grpSpPr>
          <p:sp>
            <p:nvSpPr>
              <p:cNvPr id="68" name="Google Shape;68;p5"/>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 name="Google Shape;69;p5"/>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 name="Google Shape;70;p5"/>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 name="Google Shape;71;p5"/>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 name="Google Shape;72;p5"/>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 name="Google Shape;73;p5"/>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 name="Google Shape;74;p5"/>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5" name="Google Shape;75;p5"/>
            <p:cNvGrpSpPr/>
            <p:nvPr/>
          </p:nvGrpSpPr>
          <p:grpSpPr>
            <a:xfrm>
              <a:off x="7591021" y="4375445"/>
              <a:ext cx="1159173" cy="1331976"/>
              <a:chOff x="5652063" y="1771263"/>
              <a:chExt cx="1714500" cy="1970087"/>
            </a:xfrm>
          </p:grpSpPr>
          <p:sp>
            <p:nvSpPr>
              <p:cNvPr id="76" name="Google Shape;76;p5"/>
              <p:cNvSpPr/>
              <p:nvPr/>
            </p:nvSpPr>
            <p:spPr>
              <a:xfrm>
                <a:off x="6272775" y="3138100"/>
                <a:ext cx="1093788" cy="603250"/>
              </a:xfrm>
              <a:custGeom>
                <a:rect b="b" l="l" r="r" t="t"/>
                <a:pathLst>
                  <a:path extrusionOk="0" h="380" w="689">
                    <a:moveTo>
                      <a:pt x="689" y="83"/>
                    </a:moveTo>
                    <a:lnTo>
                      <a:pt x="39" y="380"/>
                    </a:lnTo>
                    <a:lnTo>
                      <a:pt x="0" y="296"/>
                    </a:lnTo>
                    <a:lnTo>
                      <a:pt x="650" y="0"/>
                    </a:lnTo>
                    <a:lnTo>
                      <a:pt x="689" y="83"/>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 name="Google Shape;77;p5"/>
              <p:cNvSpPr/>
              <p:nvPr/>
            </p:nvSpPr>
            <p:spPr>
              <a:xfrm>
                <a:off x="6348975" y="3233350"/>
                <a:ext cx="962025" cy="457200"/>
              </a:xfrm>
              <a:custGeom>
                <a:rect b="b" l="l" r="r" t="t"/>
                <a:pathLst>
                  <a:path extrusionOk="0" h="288" w="606">
                    <a:moveTo>
                      <a:pt x="606" y="15"/>
                    </a:moveTo>
                    <a:lnTo>
                      <a:pt x="8" y="288"/>
                    </a:lnTo>
                    <a:lnTo>
                      <a:pt x="0" y="272"/>
                    </a:lnTo>
                    <a:lnTo>
                      <a:pt x="600" y="0"/>
                    </a:lnTo>
                    <a:lnTo>
                      <a:pt x="606" y="15"/>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 name="Google Shape;78;p5"/>
              <p:cNvSpPr/>
              <p:nvPr/>
            </p:nvSpPr>
            <p:spPr>
              <a:xfrm>
                <a:off x="5652063" y="1771263"/>
                <a:ext cx="1671638" cy="1873250"/>
              </a:xfrm>
              <a:custGeom>
                <a:rect b="b" l="l" r="r" t="t"/>
                <a:pathLst>
                  <a:path extrusionOk="0" h="1180" w="1053">
                    <a:moveTo>
                      <a:pt x="1053" y="882"/>
                    </a:moveTo>
                    <a:lnTo>
                      <a:pt x="403" y="1180"/>
                    </a:lnTo>
                    <a:lnTo>
                      <a:pt x="0" y="297"/>
                    </a:lnTo>
                    <a:lnTo>
                      <a:pt x="650" y="0"/>
                    </a:lnTo>
                    <a:lnTo>
                      <a:pt x="1053" y="882"/>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 name="Google Shape;79;p5"/>
              <p:cNvSpPr/>
              <p:nvPr/>
            </p:nvSpPr>
            <p:spPr>
              <a:xfrm>
                <a:off x="5996550" y="2139563"/>
                <a:ext cx="747713" cy="617538"/>
              </a:xfrm>
              <a:custGeom>
                <a:rect b="b" l="l" r="r" t="t"/>
                <a:pathLst>
                  <a:path extrusionOk="0" h="389" w="471">
                    <a:moveTo>
                      <a:pt x="471" y="221"/>
                    </a:moveTo>
                    <a:lnTo>
                      <a:pt x="101" y="389"/>
                    </a:lnTo>
                    <a:lnTo>
                      <a:pt x="0" y="169"/>
                    </a:lnTo>
                    <a:lnTo>
                      <a:pt x="370" y="0"/>
                    </a:lnTo>
                    <a:lnTo>
                      <a:pt x="471" y="221"/>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 name="Google Shape;80;p5"/>
              <p:cNvSpPr/>
              <p:nvPr/>
            </p:nvSpPr>
            <p:spPr>
              <a:xfrm>
                <a:off x="6129900" y="2331650"/>
                <a:ext cx="481013" cy="236538"/>
              </a:xfrm>
              <a:custGeom>
                <a:rect b="b" l="l" r="r" t="t"/>
                <a:pathLst>
                  <a:path extrusionOk="0" h="149" w="303">
                    <a:moveTo>
                      <a:pt x="303" y="13"/>
                    </a:moveTo>
                    <a:lnTo>
                      <a:pt x="6" y="149"/>
                    </a:lnTo>
                    <a:lnTo>
                      <a:pt x="0" y="134"/>
                    </a:lnTo>
                    <a:lnTo>
                      <a:pt x="295"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 name="Google Shape;81;p5"/>
              <p:cNvSpPr/>
              <p:nvPr/>
            </p:nvSpPr>
            <p:spPr>
              <a:xfrm>
                <a:off x="6090213" y="2249100"/>
                <a:ext cx="481013" cy="238125"/>
              </a:xfrm>
              <a:custGeom>
                <a:rect b="b" l="l" r="r" t="t"/>
                <a:pathLst>
                  <a:path extrusionOk="0" h="150" w="303">
                    <a:moveTo>
                      <a:pt x="303" y="13"/>
                    </a:moveTo>
                    <a:lnTo>
                      <a:pt x="8" y="150"/>
                    </a:lnTo>
                    <a:lnTo>
                      <a:pt x="0" y="134"/>
                    </a:lnTo>
                    <a:lnTo>
                      <a:pt x="297"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 name="Google Shape;82;p5"/>
              <p:cNvSpPr/>
              <p:nvPr/>
            </p:nvSpPr>
            <p:spPr>
              <a:xfrm>
                <a:off x="6166413" y="2414200"/>
                <a:ext cx="481013" cy="236538"/>
              </a:xfrm>
              <a:custGeom>
                <a:rect b="b" l="l" r="r" t="t"/>
                <a:pathLst>
                  <a:path extrusionOk="0" h="149" w="303">
                    <a:moveTo>
                      <a:pt x="303" y="13"/>
                    </a:moveTo>
                    <a:lnTo>
                      <a:pt x="8" y="149"/>
                    </a:lnTo>
                    <a:lnTo>
                      <a:pt x="0" y="134"/>
                    </a:lnTo>
                    <a:lnTo>
                      <a:pt x="295"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 name="Google Shape;83;p5"/>
              <p:cNvSpPr/>
              <p:nvPr/>
            </p:nvSpPr>
            <p:spPr>
              <a:xfrm>
                <a:off x="5685400" y="2465000"/>
                <a:ext cx="195263" cy="125413"/>
              </a:xfrm>
              <a:custGeom>
                <a:rect b="b" l="l" r="r" t="t"/>
                <a:pathLst>
                  <a:path extrusionOk="0" h="41" w="64">
                    <a:moveTo>
                      <a:pt x="61" y="7"/>
                    </a:moveTo>
                    <a:cubicBezTo>
                      <a:pt x="64" y="12"/>
                      <a:pt x="61" y="17"/>
                      <a:pt x="57" y="20"/>
                    </a:cubicBezTo>
                    <a:cubicBezTo>
                      <a:pt x="15" y="39"/>
                      <a:pt x="15" y="39"/>
                      <a:pt x="15" y="39"/>
                    </a:cubicBezTo>
                    <a:cubicBezTo>
                      <a:pt x="10" y="41"/>
                      <a:pt x="4" y="39"/>
                      <a:pt x="2" y="34"/>
                    </a:cubicBezTo>
                    <a:cubicBezTo>
                      <a:pt x="0" y="29"/>
                      <a:pt x="2" y="23"/>
                      <a:pt x="7" y="21"/>
                    </a:cubicBezTo>
                    <a:cubicBezTo>
                      <a:pt x="49" y="2"/>
                      <a:pt x="49" y="2"/>
                      <a:pt x="49"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 name="Google Shape;84;p5"/>
              <p:cNvSpPr/>
              <p:nvPr/>
            </p:nvSpPr>
            <p:spPr>
              <a:xfrm>
                <a:off x="5728263" y="2560250"/>
                <a:ext cx="195263" cy="123825"/>
              </a:xfrm>
              <a:custGeom>
                <a:rect b="b" l="l" r="r" t="t"/>
                <a:pathLst>
                  <a:path extrusionOk="0" h="41" w="64">
                    <a:moveTo>
                      <a:pt x="61" y="7"/>
                    </a:moveTo>
                    <a:cubicBezTo>
                      <a:pt x="64" y="12"/>
                      <a:pt x="61" y="17"/>
                      <a:pt x="57" y="20"/>
                    </a:cubicBezTo>
                    <a:cubicBezTo>
                      <a:pt x="15" y="39"/>
                      <a:pt x="15" y="39"/>
                      <a:pt x="15" y="39"/>
                    </a:cubicBezTo>
                    <a:cubicBezTo>
                      <a:pt x="10" y="41"/>
                      <a:pt x="4" y="39"/>
                      <a:pt x="2" y="34"/>
                    </a:cubicBezTo>
                    <a:cubicBezTo>
                      <a:pt x="0" y="29"/>
                      <a:pt x="2" y="23"/>
                      <a:pt x="7" y="21"/>
                    </a:cubicBezTo>
                    <a:cubicBezTo>
                      <a:pt x="49" y="2"/>
                      <a:pt x="49" y="2"/>
                      <a:pt x="49"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 name="Google Shape;85;p5"/>
              <p:cNvSpPr/>
              <p:nvPr/>
            </p:nvSpPr>
            <p:spPr>
              <a:xfrm>
                <a:off x="5771125" y="2653913"/>
                <a:ext cx="193675" cy="125413"/>
              </a:xfrm>
              <a:custGeom>
                <a:rect b="b" l="l" r="r" t="t"/>
                <a:pathLst>
                  <a:path extrusionOk="0" h="41" w="64">
                    <a:moveTo>
                      <a:pt x="61" y="7"/>
                    </a:moveTo>
                    <a:cubicBezTo>
                      <a:pt x="64" y="11"/>
                      <a:pt x="62" y="17"/>
                      <a:pt x="57" y="19"/>
                    </a:cubicBezTo>
                    <a:cubicBezTo>
                      <a:pt x="15" y="38"/>
                      <a:pt x="15" y="38"/>
                      <a:pt x="15" y="38"/>
                    </a:cubicBezTo>
                    <a:cubicBezTo>
                      <a:pt x="10" y="41"/>
                      <a:pt x="5" y="38"/>
                      <a:pt x="2" y="34"/>
                    </a:cubicBezTo>
                    <a:cubicBezTo>
                      <a:pt x="0" y="29"/>
                      <a:pt x="2" y="23"/>
                      <a:pt x="7" y="21"/>
                    </a:cubicBezTo>
                    <a:cubicBezTo>
                      <a:pt x="49" y="2"/>
                      <a:pt x="49" y="2"/>
                      <a:pt x="49" y="2"/>
                    </a:cubicBezTo>
                    <a:cubicBezTo>
                      <a:pt x="54"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 name="Google Shape;86;p5"/>
              <p:cNvSpPr/>
              <p:nvPr/>
            </p:nvSpPr>
            <p:spPr>
              <a:xfrm>
                <a:off x="5813988" y="2749163"/>
                <a:ext cx="193675" cy="120650"/>
              </a:xfrm>
              <a:custGeom>
                <a:rect b="b" l="l" r="r" t="t"/>
                <a:pathLst>
                  <a:path extrusionOk="0" h="40" w="64">
                    <a:moveTo>
                      <a:pt x="62" y="7"/>
                    </a:moveTo>
                    <a:cubicBezTo>
                      <a:pt x="64" y="11"/>
                      <a:pt x="62" y="17"/>
                      <a:pt x="57" y="19"/>
                    </a:cubicBezTo>
                    <a:cubicBezTo>
                      <a:pt x="15" y="38"/>
                      <a:pt x="15" y="38"/>
                      <a:pt x="15" y="38"/>
                    </a:cubicBezTo>
                    <a:cubicBezTo>
                      <a:pt x="10" y="40"/>
                      <a:pt x="5" y="38"/>
                      <a:pt x="2" y="33"/>
                    </a:cubicBezTo>
                    <a:cubicBezTo>
                      <a:pt x="0" y="29"/>
                      <a:pt x="2" y="23"/>
                      <a:pt x="7" y="21"/>
                    </a:cubicBezTo>
                    <a:cubicBezTo>
                      <a:pt x="49" y="2"/>
                      <a:pt x="49" y="2"/>
                      <a:pt x="49" y="2"/>
                    </a:cubicBezTo>
                    <a:cubicBezTo>
                      <a:pt x="54" y="0"/>
                      <a:pt x="59"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 name="Google Shape;87;p5"/>
              <p:cNvSpPr/>
              <p:nvPr/>
            </p:nvSpPr>
            <p:spPr>
              <a:xfrm>
                <a:off x="5855263" y="2839650"/>
                <a:ext cx="195263" cy="125413"/>
              </a:xfrm>
              <a:custGeom>
                <a:rect b="b" l="l" r="r" t="t"/>
                <a:pathLst>
                  <a:path extrusionOk="0" h="41" w="64">
                    <a:moveTo>
                      <a:pt x="62" y="7"/>
                    </a:moveTo>
                    <a:cubicBezTo>
                      <a:pt x="64" y="12"/>
                      <a:pt x="62" y="18"/>
                      <a:pt x="57" y="20"/>
                    </a:cubicBezTo>
                    <a:cubicBezTo>
                      <a:pt x="15" y="39"/>
                      <a:pt x="15" y="39"/>
                      <a:pt x="15" y="39"/>
                    </a:cubicBezTo>
                    <a:cubicBezTo>
                      <a:pt x="10" y="41"/>
                      <a:pt x="5" y="39"/>
                      <a:pt x="2" y="34"/>
                    </a:cubicBezTo>
                    <a:cubicBezTo>
                      <a:pt x="0" y="29"/>
                      <a:pt x="2" y="24"/>
                      <a:pt x="7" y="22"/>
                    </a:cubicBezTo>
                    <a:cubicBezTo>
                      <a:pt x="49" y="3"/>
                      <a:pt x="49" y="3"/>
                      <a:pt x="49" y="3"/>
                    </a:cubicBezTo>
                    <a:cubicBezTo>
                      <a:pt x="54" y="0"/>
                      <a:pt x="59" y="3"/>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 name="Google Shape;88;p5"/>
              <p:cNvSpPr/>
              <p:nvPr/>
            </p:nvSpPr>
            <p:spPr>
              <a:xfrm>
                <a:off x="5898125" y="2934900"/>
                <a:ext cx="195263" cy="123825"/>
              </a:xfrm>
              <a:custGeom>
                <a:rect b="b" l="l" r="r" t="t"/>
                <a:pathLst>
                  <a:path extrusionOk="0" h="41" w="64">
                    <a:moveTo>
                      <a:pt x="62" y="7"/>
                    </a:moveTo>
                    <a:cubicBezTo>
                      <a:pt x="64" y="12"/>
                      <a:pt x="62" y="18"/>
                      <a:pt x="57" y="20"/>
                    </a:cubicBezTo>
                    <a:cubicBezTo>
                      <a:pt x="15" y="39"/>
                      <a:pt x="15" y="39"/>
                      <a:pt x="15" y="39"/>
                    </a:cubicBezTo>
                    <a:cubicBezTo>
                      <a:pt x="10" y="41"/>
                      <a:pt x="5" y="39"/>
                      <a:pt x="3" y="34"/>
                    </a:cubicBezTo>
                    <a:cubicBezTo>
                      <a:pt x="0" y="29"/>
                      <a:pt x="2" y="24"/>
                      <a:pt x="7" y="21"/>
                    </a:cubicBezTo>
                    <a:cubicBezTo>
                      <a:pt x="49" y="2"/>
                      <a:pt x="49" y="2"/>
                      <a:pt x="49" y="2"/>
                    </a:cubicBezTo>
                    <a:cubicBezTo>
                      <a:pt x="54" y="0"/>
                      <a:pt x="59"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 name="Google Shape;89;p5"/>
              <p:cNvSpPr/>
              <p:nvPr/>
            </p:nvSpPr>
            <p:spPr>
              <a:xfrm>
                <a:off x="5940988" y="3028563"/>
                <a:ext cx="195263" cy="125413"/>
              </a:xfrm>
              <a:custGeom>
                <a:rect b="b" l="l" r="r" t="t"/>
                <a:pathLst>
                  <a:path extrusionOk="0" h="41" w="64">
                    <a:moveTo>
                      <a:pt x="62" y="7"/>
                    </a:moveTo>
                    <a:cubicBezTo>
                      <a:pt x="64" y="12"/>
                      <a:pt x="62" y="18"/>
                      <a:pt x="57" y="20"/>
                    </a:cubicBezTo>
                    <a:cubicBezTo>
                      <a:pt x="15" y="39"/>
                      <a:pt x="15" y="39"/>
                      <a:pt x="15" y="39"/>
                    </a:cubicBezTo>
                    <a:cubicBezTo>
                      <a:pt x="10" y="41"/>
                      <a:pt x="5" y="39"/>
                      <a:pt x="3" y="34"/>
                    </a:cubicBezTo>
                    <a:cubicBezTo>
                      <a:pt x="0" y="29"/>
                      <a:pt x="3" y="24"/>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 name="Google Shape;90;p5"/>
              <p:cNvSpPr/>
              <p:nvPr/>
            </p:nvSpPr>
            <p:spPr>
              <a:xfrm>
                <a:off x="5983850" y="3123813"/>
                <a:ext cx="195263" cy="123825"/>
              </a:xfrm>
              <a:custGeom>
                <a:rect b="b" l="l" r="r" t="t"/>
                <a:pathLst>
                  <a:path extrusionOk="0" h="41" w="64">
                    <a:moveTo>
                      <a:pt x="62" y="7"/>
                    </a:moveTo>
                    <a:cubicBezTo>
                      <a:pt x="64" y="12"/>
                      <a:pt x="62" y="18"/>
                      <a:pt x="57" y="20"/>
                    </a:cubicBezTo>
                    <a:cubicBezTo>
                      <a:pt x="15" y="39"/>
                      <a:pt x="15" y="39"/>
                      <a:pt x="15" y="39"/>
                    </a:cubicBezTo>
                    <a:cubicBezTo>
                      <a:pt x="11" y="41"/>
                      <a:pt x="5" y="39"/>
                      <a:pt x="3" y="34"/>
                    </a:cubicBezTo>
                    <a:cubicBezTo>
                      <a:pt x="0" y="29"/>
                      <a:pt x="3" y="23"/>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 name="Google Shape;91;p5"/>
              <p:cNvSpPr/>
              <p:nvPr/>
            </p:nvSpPr>
            <p:spPr>
              <a:xfrm>
                <a:off x="6026713" y="3217475"/>
                <a:ext cx="195263" cy="125413"/>
              </a:xfrm>
              <a:custGeom>
                <a:rect b="b" l="l" r="r" t="t"/>
                <a:pathLst>
                  <a:path extrusionOk="0" h="41" w="64">
                    <a:moveTo>
                      <a:pt x="62" y="7"/>
                    </a:moveTo>
                    <a:cubicBezTo>
                      <a:pt x="64" y="12"/>
                      <a:pt x="62" y="17"/>
                      <a:pt x="57" y="20"/>
                    </a:cubicBezTo>
                    <a:cubicBezTo>
                      <a:pt x="15" y="39"/>
                      <a:pt x="15" y="39"/>
                      <a:pt x="15" y="39"/>
                    </a:cubicBezTo>
                    <a:cubicBezTo>
                      <a:pt x="11" y="41"/>
                      <a:pt x="5" y="39"/>
                      <a:pt x="3" y="34"/>
                    </a:cubicBezTo>
                    <a:cubicBezTo>
                      <a:pt x="0" y="29"/>
                      <a:pt x="3" y="23"/>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 name="Google Shape;92;p5"/>
              <p:cNvSpPr/>
              <p:nvPr/>
            </p:nvSpPr>
            <p:spPr>
              <a:xfrm>
                <a:off x="6072750" y="3312725"/>
                <a:ext cx="190500" cy="123825"/>
              </a:xfrm>
              <a:custGeom>
                <a:rect b="b" l="l" r="r" t="t"/>
                <a:pathLst>
                  <a:path extrusionOk="0" h="41" w="63">
                    <a:moveTo>
                      <a:pt x="61" y="7"/>
                    </a:moveTo>
                    <a:cubicBezTo>
                      <a:pt x="63" y="12"/>
                      <a:pt x="61" y="17"/>
                      <a:pt x="56" y="19"/>
                    </a:cubicBezTo>
                    <a:cubicBezTo>
                      <a:pt x="15" y="38"/>
                      <a:pt x="15" y="38"/>
                      <a:pt x="15" y="38"/>
                    </a:cubicBezTo>
                    <a:cubicBezTo>
                      <a:pt x="10" y="41"/>
                      <a:pt x="4" y="39"/>
                      <a:pt x="2" y="34"/>
                    </a:cubicBezTo>
                    <a:cubicBezTo>
                      <a:pt x="0" y="29"/>
                      <a:pt x="2" y="23"/>
                      <a:pt x="7" y="21"/>
                    </a:cubicBezTo>
                    <a:cubicBezTo>
                      <a:pt x="48" y="2"/>
                      <a:pt x="48" y="2"/>
                      <a:pt x="48"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3" name="Google Shape;93;p5"/>
            <p:cNvGrpSpPr/>
            <p:nvPr/>
          </p:nvGrpSpPr>
          <p:grpSpPr>
            <a:xfrm rot="176158">
              <a:off x="-551660" y="843657"/>
              <a:ext cx="1144456" cy="877963"/>
              <a:chOff x="6729413" y="2840263"/>
              <a:chExt cx="742950" cy="569913"/>
            </a:xfrm>
          </p:grpSpPr>
          <p:sp>
            <p:nvSpPr>
              <p:cNvPr id="94" name="Google Shape;94;p5"/>
              <p:cNvSpPr/>
              <p:nvPr/>
            </p:nvSpPr>
            <p:spPr>
              <a:xfrm>
                <a:off x="7326313" y="2840263"/>
                <a:ext cx="146050" cy="122238"/>
              </a:xfrm>
              <a:custGeom>
                <a:rect b="b" l="l" r="r" t="t"/>
                <a:pathLst>
                  <a:path extrusionOk="0" h="47" w="56">
                    <a:moveTo>
                      <a:pt x="41" y="20"/>
                    </a:moveTo>
                    <a:cubicBezTo>
                      <a:pt x="56" y="0"/>
                      <a:pt x="56" y="0"/>
                      <a:pt x="56" y="0"/>
                    </a:cubicBezTo>
                    <a:cubicBezTo>
                      <a:pt x="33" y="9"/>
                      <a:pt x="33" y="9"/>
                      <a:pt x="33" y="9"/>
                    </a:cubicBezTo>
                    <a:cubicBezTo>
                      <a:pt x="13" y="17"/>
                      <a:pt x="13" y="17"/>
                      <a:pt x="13" y="17"/>
                    </a:cubicBezTo>
                    <a:cubicBezTo>
                      <a:pt x="11" y="18"/>
                      <a:pt x="9" y="19"/>
                      <a:pt x="8" y="20"/>
                    </a:cubicBezTo>
                    <a:cubicBezTo>
                      <a:pt x="0" y="26"/>
                      <a:pt x="0" y="26"/>
                      <a:pt x="0" y="26"/>
                    </a:cubicBezTo>
                    <a:cubicBezTo>
                      <a:pt x="16" y="47"/>
                      <a:pt x="16" y="47"/>
                      <a:pt x="16" y="47"/>
                    </a:cubicBezTo>
                    <a:cubicBezTo>
                      <a:pt x="23" y="41"/>
                      <a:pt x="23" y="41"/>
                      <a:pt x="23" y="41"/>
                    </a:cubicBezTo>
                    <a:cubicBezTo>
                      <a:pt x="25" y="40"/>
                      <a:pt x="27" y="38"/>
                      <a:pt x="28" y="37"/>
                    </a:cubicBezTo>
                    <a:lnTo>
                      <a:pt x="41" y="2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 name="Google Shape;95;p5"/>
              <p:cNvSpPr/>
              <p:nvPr/>
            </p:nvSpPr>
            <p:spPr>
              <a:xfrm>
                <a:off x="7423150" y="2840263"/>
                <a:ext cx="49213" cy="33338"/>
              </a:xfrm>
              <a:custGeom>
                <a:rect b="b" l="l" r="r" t="t"/>
                <a:pathLst>
                  <a:path extrusionOk="0" h="21" w="31">
                    <a:moveTo>
                      <a:pt x="0" y="13"/>
                    </a:moveTo>
                    <a:lnTo>
                      <a:pt x="16" y="21"/>
                    </a:lnTo>
                    <a:lnTo>
                      <a:pt x="31"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 name="Google Shape;96;p5"/>
              <p:cNvSpPr/>
              <p:nvPr/>
            </p:nvSpPr>
            <p:spPr>
              <a:xfrm>
                <a:off x="6835775" y="2892650"/>
                <a:ext cx="525463" cy="403225"/>
              </a:xfrm>
              <a:custGeom>
                <a:rect b="b" l="l" r="r" t="t"/>
                <a:pathLst>
                  <a:path extrusionOk="0" h="155" w="202">
                    <a:moveTo>
                      <a:pt x="5" y="155"/>
                    </a:moveTo>
                    <a:cubicBezTo>
                      <a:pt x="0" y="148"/>
                      <a:pt x="0" y="148"/>
                      <a:pt x="0" y="148"/>
                    </a:cubicBezTo>
                    <a:cubicBezTo>
                      <a:pt x="195" y="2"/>
                      <a:pt x="195" y="2"/>
                      <a:pt x="195" y="2"/>
                    </a:cubicBezTo>
                    <a:cubicBezTo>
                      <a:pt x="197" y="0"/>
                      <a:pt x="199" y="1"/>
                      <a:pt x="201" y="3"/>
                    </a:cubicBezTo>
                    <a:cubicBezTo>
                      <a:pt x="202" y="5"/>
                      <a:pt x="202" y="7"/>
                      <a:pt x="200" y="9"/>
                    </a:cubicBezTo>
                    <a:lnTo>
                      <a:pt x="5" y="155"/>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 name="Google Shape;97;p5"/>
              <p:cNvSpPr/>
              <p:nvPr/>
            </p:nvSpPr>
            <p:spPr>
              <a:xfrm>
                <a:off x="6861175" y="2929163"/>
                <a:ext cx="528638" cy="403225"/>
              </a:xfrm>
              <a:custGeom>
                <a:rect b="b" l="l" r="r" t="t"/>
                <a:pathLst>
                  <a:path extrusionOk="0" h="155" w="203">
                    <a:moveTo>
                      <a:pt x="5" y="155"/>
                    </a:moveTo>
                    <a:cubicBezTo>
                      <a:pt x="0" y="148"/>
                      <a:pt x="0" y="148"/>
                      <a:pt x="0" y="148"/>
                    </a:cubicBezTo>
                    <a:cubicBezTo>
                      <a:pt x="195" y="2"/>
                      <a:pt x="195" y="2"/>
                      <a:pt x="195" y="2"/>
                    </a:cubicBezTo>
                    <a:cubicBezTo>
                      <a:pt x="197" y="0"/>
                      <a:pt x="200" y="1"/>
                      <a:pt x="201" y="3"/>
                    </a:cubicBezTo>
                    <a:cubicBezTo>
                      <a:pt x="203" y="5"/>
                      <a:pt x="202" y="7"/>
                      <a:pt x="200" y="9"/>
                    </a:cubicBezTo>
                    <a:lnTo>
                      <a:pt x="5" y="155"/>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 name="Google Shape;98;p5"/>
              <p:cNvSpPr/>
              <p:nvPr/>
            </p:nvSpPr>
            <p:spPr>
              <a:xfrm>
                <a:off x="6845300" y="2910113"/>
                <a:ext cx="531813" cy="406400"/>
              </a:xfrm>
              <a:custGeom>
                <a:rect b="b" l="l" r="r" t="t"/>
                <a:pathLst>
                  <a:path extrusionOk="0" h="156" w="204">
                    <a:moveTo>
                      <a:pt x="7" y="156"/>
                    </a:moveTo>
                    <a:cubicBezTo>
                      <a:pt x="0" y="147"/>
                      <a:pt x="0" y="147"/>
                      <a:pt x="0" y="147"/>
                    </a:cubicBezTo>
                    <a:cubicBezTo>
                      <a:pt x="194" y="1"/>
                      <a:pt x="194" y="1"/>
                      <a:pt x="194" y="1"/>
                    </a:cubicBezTo>
                    <a:cubicBezTo>
                      <a:pt x="196" y="0"/>
                      <a:pt x="200" y="0"/>
                      <a:pt x="202" y="3"/>
                    </a:cubicBezTo>
                    <a:cubicBezTo>
                      <a:pt x="204" y="5"/>
                      <a:pt x="203" y="9"/>
                      <a:pt x="201" y="11"/>
                    </a:cubicBezTo>
                    <a:lnTo>
                      <a:pt x="7" y="15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 name="Google Shape;99;p5"/>
              <p:cNvSpPr/>
              <p:nvPr/>
            </p:nvSpPr>
            <p:spPr>
              <a:xfrm>
                <a:off x="6781800" y="3303813"/>
                <a:ext cx="92075" cy="82550"/>
              </a:xfrm>
              <a:custGeom>
                <a:rect b="b" l="l" r="r" t="t"/>
                <a:pathLst>
                  <a:path extrusionOk="0" h="52" w="58">
                    <a:moveTo>
                      <a:pt x="13" y="52"/>
                    </a:moveTo>
                    <a:lnTo>
                      <a:pt x="0" y="34"/>
                    </a:lnTo>
                    <a:lnTo>
                      <a:pt x="47" y="0"/>
                    </a:lnTo>
                    <a:lnTo>
                      <a:pt x="58" y="18"/>
                    </a:lnTo>
                    <a:lnTo>
                      <a:pt x="13" y="52"/>
                    </a:lnTo>
                    <a:close/>
                  </a:path>
                </a:pathLst>
              </a:custGeom>
              <a:solidFill>
                <a:srgbClr val="7F7F7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 name="Google Shape;100;p5"/>
              <p:cNvSpPr/>
              <p:nvPr/>
            </p:nvSpPr>
            <p:spPr>
              <a:xfrm>
                <a:off x="6729413" y="3332388"/>
                <a:ext cx="73025" cy="77788"/>
              </a:xfrm>
              <a:custGeom>
                <a:rect b="b" l="l" r="r" t="t"/>
                <a:pathLst>
                  <a:path extrusionOk="0" h="30" w="28">
                    <a:moveTo>
                      <a:pt x="13" y="28"/>
                    </a:moveTo>
                    <a:cubicBezTo>
                      <a:pt x="2" y="13"/>
                      <a:pt x="2" y="13"/>
                      <a:pt x="2" y="13"/>
                    </a:cubicBezTo>
                    <a:cubicBezTo>
                      <a:pt x="0" y="11"/>
                      <a:pt x="1" y="9"/>
                      <a:pt x="2" y="8"/>
                    </a:cubicBezTo>
                    <a:cubicBezTo>
                      <a:pt x="13" y="0"/>
                      <a:pt x="13" y="0"/>
                      <a:pt x="13" y="0"/>
                    </a:cubicBezTo>
                    <a:cubicBezTo>
                      <a:pt x="28" y="21"/>
                      <a:pt x="28" y="21"/>
                      <a:pt x="28" y="21"/>
                    </a:cubicBezTo>
                    <a:cubicBezTo>
                      <a:pt x="18" y="28"/>
                      <a:pt x="18" y="28"/>
                      <a:pt x="18" y="28"/>
                    </a:cubicBezTo>
                    <a:cubicBezTo>
                      <a:pt x="16" y="30"/>
                      <a:pt x="14" y="29"/>
                      <a:pt x="13" y="28"/>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 name="Google Shape;101;p5"/>
              <p:cNvSpPr/>
              <p:nvPr/>
            </p:nvSpPr>
            <p:spPr>
              <a:xfrm>
                <a:off x="6767513" y="3210150"/>
                <a:ext cx="0" cy="0"/>
              </a:xfrm>
              <a:custGeom>
                <a:rect b="b" l="l" r="r" t="t"/>
                <a:pathLst>
                  <a:path extrusionOk="0" h="120000" w="120000">
                    <a:moveTo>
                      <a:pt x="0" y="0"/>
                    </a:moveTo>
                    <a:cubicBezTo>
                      <a:pt x="0" y="0"/>
                      <a:pt x="0" y="0"/>
                      <a:pt x="0" y="0"/>
                    </a:cubicBezTo>
                    <a:cubicBezTo>
                      <a:pt x="0" y="0"/>
                      <a:pt x="0" y="0"/>
                      <a:pt x="0" y="0"/>
                    </a:cubicBezTo>
                  </a:path>
                </a:pathLst>
              </a:custGeom>
              <a:solidFill>
                <a:srgbClr val="FFECC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 name="Google Shape;102;p5"/>
              <p:cNvSpPr/>
              <p:nvPr/>
            </p:nvSpPr>
            <p:spPr>
              <a:xfrm>
                <a:off x="6762750" y="3276825"/>
                <a:ext cx="111125" cy="109538"/>
              </a:xfrm>
              <a:custGeom>
                <a:rect b="b" l="l" r="r" t="t"/>
                <a:pathLst>
                  <a:path extrusionOk="0" h="69" w="70">
                    <a:moveTo>
                      <a:pt x="25" y="69"/>
                    </a:moveTo>
                    <a:lnTo>
                      <a:pt x="0" y="35"/>
                    </a:lnTo>
                    <a:lnTo>
                      <a:pt x="46" y="0"/>
                    </a:lnTo>
                    <a:lnTo>
                      <a:pt x="70" y="35"/>
                    </a:lnTo>
                    <a:lnTo>
                      <a:pt x="25" y="6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03" name="Shape 103"/>
        <p:cNvGrpSpPr/>
        <p:nvPr/>
      </p:nvGrpSpPr>
      <p:grpSpPr>
        <a:xfrm>
          <a:off x="0" y="0"/>
          <a:ext cx="0" cy="0"/>
          <a:chOff x="0" y="0"/>
          <a:chExt cx="0" cy="0"/>
        </a:xfrm>
      </p:grpSpPr>
      <p:pic>
        <p:nvPicPr>
          <p:cNvPr id="104" name="Google Shape;104;p6"/>
          <p:cNvPicPr preferRelativeResize="0"/>
          <p:nvPr/>
        </p:nvPicPr>
        <p:blipFill>
          <a:blip r:embed="rId2">
            <a:alphaModFix/>
          </a:blip>
          <a:stretch>
            <a:fillRect/>
          </a:stretch>
        </p:blipFill>
        <p:spPr>
          <a:xfrm>
            <a:off x="220375" y="219125"/>
            <a:ext cx="8702828" cy="4703575"/>
          </a:xfrm>
          <a:prstGeom prst="rect">
            <a:avLst/>
          </a:prstGeom>
          <a:noFill/>
          <a:ln>
            <a:noFill/>
          </a:ln>
        </p:spPr>
      </p:pic>
      <p:sp>
        <p:nvSpPr>
          <p:cNvPr id="105" name="Google Shape;105;p6"/>
          <p:cNvSpPr txBox="1"/>
          <p:nvPr>
            <p:ph type="title"/>
          </p:nvPr>
        </p:nvSpPr>
        <p:spPr>
          <a:xfrm>
            <a:off x="720000" y="5974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106" name="Google Shape;106;p6"/>
          <p:cNvGrpSpPr/>
          <p:nvPr/>
        </p:nvGrpSpPr>
        <p:grpSpPr>
          <a:xfrm>
            <a:off x="6" y="-43495"/>
            <a:ext cx="9910738" cy="5232973"/>
            <a:chOff x="6" y="-33320"/>
            <a:chExt cx="9910738" cy="5232973"/>
          </a:xfrm>
        </p:grpSpPr>
        <p:grpSp>
          <p:nvGrpSpPr>
            <p:cNvPr id="107" name="Google Shape;107;p6"/>
            <p:cNvGrpSpPr/>
            <p:nvPr/>
          </p:nvGrpSpPr>
          <p:grpSpPr>
            <a:xfrm rot="8420947">
              <a:off x="8575230" y="3331850"/>
              <a:ext cx="363983" cy="216195"/>
              <a:chOff x="6191763" y="4215150"/>
              <a:chExt cx="261938" cy="155576"/>
            </a:xfrm>
          </p:grpSpPr>
          <p:sp>
            <p:nvSpPr>
              <p:cNvPr id="108" name="Google Shape;108;p6"/>
              <p:cNvSpPr/>
              <p:nvPr/>
            </p:nvSpPr>
            <p:spPr>
              <a:xfrm>
                <a:off x="6302888" y="4215150"/>
                <a:ext cx="150813" cy="93663"/>
              </a:xfrm>
              <a:custGeom>
                <a:rect b="b" l="l" r="r" t="t"/>
                <a:pathLst>
                  <a:path extrusionOk="0" h="59" w="95">
                    <a:moveTo>
                      <a:pt x="95" y="0"/>
                    </a:moveTo>
                    <a:lnTo>
                      <a:pt x="56" y="30"/>
                    </a:lnTo>
                    <a:lnTo>
                      <a:pt x="16" y="59"/>
                    </a:lnTo>
                    <a:lnTo>
                      <a:pt x="8" y="44"/>
                    </a:lnTo>
                    <a:lnTo>
                      <a:pt x="0" y="28"/>
                    </a:lnTo>
                    <a:lnTo>
                      <a:pt x="47" y="15"/>
                    </a:lnTo>
                    <a:lnTo>
                      <a:pt x="95"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 name="Google Shape;109;p6"/>
              <p:cNvSpPr/>
              <p:nvPr/>
            </p:nvSpPr>
            <p:spPr>
              <a:xfrm>
                <a:off x="6191763" y="4232613"/>
                <a:ext cx="160338" cy="138113"/>
              </a:xfrm>
              <a:custGeom>
                <a:rect b="b" l="l" r="r" t="t"/>
                <a:pathLst>
                  <a:path extrusionOk="0" h="53" w="62">
                    <a:moveTo>
                      <a:pt x="33" y="15"/>
                    </a:moveTo>
                    <a:cubicBezTo>
                      <a:pt x="13" y="27"/>
                      <a:pt x="13" y="27"/>
                      <a:pt x="13" y="27"/>
                    </a:cubicBezTo>
                    <a:cubicBezTo>
                      <a:pt x="11" y="25"/>
                      <a:pt x="8" y="24"/>
                      <a:pt x="5" y="25"/>
                    </a:cubicBezTo>
                    <a:cubicBezTo>
                      <a:pt x="1" y="27"/>
                      <a:pt x="0" y="31"/>
                      <a:pt x="2" y="34"/>
                    </a:cubicBezTo>
                    <a:cubicBezTo>
                      <a:pt x="9" y="48"/>
                      <a:pt x="9" y="48"/>
                      <a:pt x="9" y="48"/>
                    </a:cubicBezTo>
                    <a:cubicBezTo>
                      <a:pt x="10" y="51"/>
                      <a:pt x="14" y="53"/>
                      <a:pt x="18" y="51"/>
                    </a:cubicBezTo>
                    <a:cubicBezTo>
                      <a:pt x="21" y="50"/>
                      <a:pt x="22" y="46"/>
                      <a:pt x="21" y="43"/>
                    </a:cubicBezTo>
                    <a:cubicBezTo>
                      <a:pt x="43" y="35"/>
                      <a:pt x="43" y="35"/>
                      <a:pt x="43" y="35"/>
                    </a:cubicBezTo>
                    <a:cubicBezTo>
                      <a:pt x="45" y="39"/>
                      <a:pt x="51" y="41"/>
                      <a:pt x="55" y="38"/>
                    </a:cubicBezTo>
                    <a:cubicBezTo>
                      <a:pt x="60" y="36"/>
                      <a:pt x="62" y="30"/>
                      <a:pt x="60" y="25"/>
                    </a:cubicBezTo>
                    <a:cubicBezTo>
                      <a:pt x="50" y="7"/>
                      <a:pt x="50" y="7"/>
                      <a:pt x="50" y="7"/>
                    </a:cubicBezTo>
                    <a:cubicBezTo>
                      <a:pt x="48" y="2"/>
                      <a:pt x="42" y="0"/>
                      <a:pt x="37" y="3"/>
                    </a:cubicBezTo>
                    <a:cubicBezTo>
                      <a:pt x="33" y="5"/>
                      <a:pt x="31" y="10"/>
                      <a:pt x="33" y="15"/>
                    </a:cubicBezTo>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0" name="Google Shape;110;p6"/>
            <p:cNvGrpSpPr/>
            <p:nvPr/>
          </p:nvGrpSpPr>
          <p:grpSpPr>
            <a:xfrm rot="5199451">
              <a:off x="93024" y="-61784"/>
              <a:ext cx="1077290" cy="1202565"/>
              <a:chOff x="3378650" y="4173525"/>
              <a:chExt cx="573088" cy="639763"/>
            </a:xfrm>
          </p:grpSpPr>
          <p:sp>
            <p:nvSpPr>
              <p:cNvPr id="111" name="Google Shape;111;p6"/>
              <p:cNvSpPr/>
              <p:nvPr/>
            </p:nvSpPr>
            <p:spPr>
              <a:xfrm>
                <a:off x="3378650" y="4173525"/>
                <a:ext cx="276225" cy="309563"/>
              </a:xfrm>
              <a:custGeom>
                <a:rect b="b" l="l" r="r" t="t"/>
                <a:pathLst>
                  <a:path extrusionOk="0" h="119" w="106">
                    <a:moveTo>
                      <a:pt x="6" y="5"/>
                    </a:moveTo>
                    <a:cubicBezTo>
                      <a:pt x="6" y="5"/>
                      <a:pt x="6" y="5"/>
                      <a:pt x="6" y="5"/>
                    </a:cubicBezTo>
                    <a:cubicBezTo>
                      <a:pt x="12" y="0"/>
                      <a:pt x="21" y="1"/>
                      <a:pt x="25" y="7"/>
                    </a:cubicBezTo>
                    <a:cubicBezTo>
                      <a:pt x="106" y="102"/>
                      <a:pt x="106" y="102"/>
                      <a:pt x="106" y="102"/>
                    </a:cubicBezTo>
                    <a:cubicBezTo>
                      <a:pt x="85" y="119"/>
                      <a:pt x="85" y="119"/>
                      <a:pt x="85" y="119"/>
                    </a:cubicBezTo>
                    <a:cubicBezTo>
                      <a:pt x="5" y="24"/>
                      <a:pt x="5" y="24"/>
                      <a:pt x="5" y="24"/>
                    </a:cubicBezTo>
                    <a:cubicBezTo>
                      <a:pt x="0" y="18"/>
                      <a:pt x="1" y="10"/>
                      <a:pt x="6" y="5"/>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 name="Google Shape;112;p6"/>
              <p:cNvSpPr/>
              <p:nvPr/>
            </p:nvSpPr>
            <p:spPr>
              <a:xfrm>
                <a:off x="3543750" y="4370375"/>
                <a:ext cx="87313" cy="87313"/>
              </a:xfrm>
              <a:custGeom>
                <a:rect b="b" l="l" r="r" t="t"/>
                <a:pathLst>
                  <a:path extrusionOk="0" h="55" w="55">
                    <a:moveTo>
                      <a:pt x="34" y="0"/>
                    </a:moveTo>
                    <a:lnTo>
                      <a:pt x="0" y="30"/>
                    </a:lnTo>
                    <a:lnTo>
                      <a:pt x="21" y="55"/>
                    </a:lnTo>
                    <a:lnTo>
                      <a:pt x="55" y="25"/>
                    </a:lnTo>
                    <a:lnTo>
                      <a:pt x="34"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 name="Google Shape;113;p6"/>
              <p:cNvSpPr/>
              <p:nvPr/>
            </p:nvSpPr>
            <p:spPr>
              <a:xfrm>
                <a:off x="3618363" y="4454513"/>
                <a:ext cx="49213" cy="52388"/>
              </a:xfrm>
              <a:custGeom>
                <a:rect b="b" l="l" r="r" t="t"/>
                <a:pathLst>
                  <a:path extrusionOk="0" h="33" w="31">
                    <a:moveTo>
                      <a:pt x="10" y="0"/>
                    </a:moveTo>
                    <a:lnTo>
                      <a:pt x="0" y="8"/>
                    </a:lnTo>
                    <a:lnTo>
                      <a:pt x="21" y="33"/>
                    </a:lnTo>
                    <a:lnTo>
                      <a:pt x="31" y="26"/>
                    </a:lnTo>
                    <a:lnTo>
                      <a:pt x="10" y="0"/>
                    </a:lnTo>
                    <a:close/>
                  </a:path>
                </a:pathLst>
              </a:custGeom>
              <a:solidFill>
                <a:srgbClr val="FA7C6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 name="Google Shape;114;p6"/>
              <p:cNvSpPr/>
              <p:nvPr/>
            </p:nvSpPr>
            <p:spPr>
              <a:xfrm>
                <a:off x="3618363" y="4454513"/>
                <a:ext cx="49213" cy="52388"/>
              </a:xfrm>
              <a:custGeom>
                <a:rect b="b" l="l" r="r" t="t"/>
                <a:pathLst>
                  <a:path extrusionOk="0" h="33" w="31">
                    <a:moveTo>
                      <a:pt x="10" y="0"/>
                    </a:moveTo>
                    <a:lnTo>
                      <a:pt x="0" y="8"/>
                    </a:lnTo>
                    <a:lnTo>
                      <a:pt x="21" y="33"/>
                    </a:lnTo>
                    <a:lnTo>
                      <a:pt x="31" y="26"/>
                    </a:lnTo>
                    <a:lnTo>
                      <a:pt x="10" y="0"/>
                    </a:ln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 name="Google Shape;115;p6"/>
              <p:cNvSpPr/>
              <p:nvPr/>
            </p:nvSpPr>
            <p:spPr>
              <a:xfrm>
                <a:off x="3573913" y="4433875"/>
                <a:ext cx="377825" cy="379413"/>
              </a:xfrm>
              <a:custGeom>
                <a:rect b="b" l="l" r="r" t="t"/>
                <a:pathLst>
                  <a:path extrusionOk="0" h="146" w="145">
                    <a:moveTo>
                      <a:pt x="114" y="123"/>
                    </a:moveTo>
                    <a:cubicBezTo>
                      <a:pt x="142" y="100"/>
                      <a:pt x="145" y="59"/>
                      <a:pt x="122" y="31"/>
                    </a:cubicBezTo>
                    <a:cubicBezTo>
                      <a:pt x="99" y="4"/>
                      <a:pt x="58" y="0"/>
                      <a:pt x="31" y="23"/>
                    </a:cubicBezTo>
                    <a:cubicBezTo>
                      <a:pt x="3" y="46"/>
                      <a:pt x="0" y="87"/>
                      <a:pt x="23" y="115"/>
                    </a:cubicBezTo>
                    <a:cubicBezTo>
                      <a:pt x="46" y="142"/>
                      <a:pt x="87" y="146"/>
                      <a:pt x="114" y="123"/>
                    </a:cubicBezTo>
                    <a:moveTo>
                      <a:pt x="36" y="30"/>
                    </a:moveTo>
                    <a:cubicBezTo>
                      <a:pt x="60" y="10"/>
                      <a:pt x="96" y="13"/>
                      <a:pt x="115" y="37"/>
                    </a:cubicBezTo>
                    <a:cubicBezTo>
                      <a:pt x="135" y="60"/>
                      <a:pt x="132" y="96"/>
                      <a:pt x="109" y="116"/>
                    </a:cubicBezTo>
                    <a:cubicBezTo>
                      <a:pt x="85" y="136"/>
                      <a:pt x="49" y="133"/>
                      <a:pt x="30" y="109"/>
                    </a:cubicBezTo>
                    <a:cubicBezTo>
                      <a:pt x="10" y="85"/>
                      <a:pt x="13" y="50"/>
                      <a:pt x="36" y="30"/>
                    </a:cubicBez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 name="Google Shape;116;p6"/>
              <p:cNvSpPr/>
              <p:nvPr/>
            </p:nvSpPr>
            <p:spPr>
              <a:xfrm>
                <a:off x="3615188" y="4478325"/>
                <a:ext cx="295275" cy="290513"/>
              </a:xfrm>
              <a:custGeom>
                <a:rect b="b" l="l" r="r" t="t"/>
                <a:pathLst>
                  <a:path extrusionOk="0" h="112" w="113">
                    <a:moveTo>
                      <a:pt x="56" y="0"/>
                    </a:moveTo>
                    <a:cubicBezTo>
                      <a:pt x="44" y="0"/>
                      <a:pt x="31" y="4"/>
                      <a:pt x="20" y="13"/>
                    </a:cubicBezTo>
                    <a:cubicBezTo>
                      <a:pt x="7" y="24"/>
                      <a:pt x="0" y="40"/>
                      <a:pt x="0" y="56"/>
                    </a:cubicBezTo>
                    <a:cubicBezTo>
                      <a:pt x="0" y="69"/>
                      <a:pt x="5" y="82"/>
                      <a:pt x="14" y="92"/>
                    </a:cubicBezTo>
                    <a:cubicBezTo>
                      <a:pt x="25" y="105"/>
                      <a:pt x="41" y="112"/>
                      <a:pt x="57" y="112"/>
                    </a:cubicBezTo>
                    <a:cubicBezTo>
                      <a:pt x="69" y="112"/>
                      <a:pt x="82" y="108"/>
                      <a:pt x="93" y="99"/>
                    </a:cubicBezTo>
                    <a:cubicBezTo>
                      <a:pt x="106" y="88"/>
                      <a:pt x="113" y="72"/>
                      <a:pt x="113" y="56"/>
                    </a:cubicBezTo>
                    <a:cubicBezTo>
                      <a:pt x="113" y="43"/>
                      <a:pt x="108" y="30"/>
                      <a:pt x="99" y="20"/>
                    </a:cubicBezTo>
                    <a:cubicBezTo>
                      <a:pt x="88" y="7"/>
                      <a:pt x="72" y="0"/>
                      <a:pt x="56" y="0"/>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7" name="Google Shape;117;p6"/>
            <p:cNvGrpSpPr/>
            <p:nvPr/>
          </p:nvGrpSpPr>
          <p:grpSpPr>
            <a:xfrm rot="-1767078">
              <a:off x="8223622" y="4299891"/>
              <a:ext cx="698504" cy="778325"/>
              <a:chOff x="5431538" y="3074425"/>
              <a:chExt cx="485775" cy="541338"/>
            </a:xfrm>
          </p:grpSpPr>
          <p:sp>
            <p:nvSpPr>
              <p:cNvPr id="118" name="Google Shape;118;p6"/>
              <p:cNvSpPr/>
              <p:nvPr/>
            </p:nvSpPr>
            <p:spPr>
              <a:xfrm>
                <a:off x="5431538" y="3074425"/>
                <a:ext cx="485775" cy="541338"/>
              </a:xfrm>
              <a:custGeom>
                <a:rect b="b" l="l" r="r" t="t"/>
                <a:pathLst>
                  <a:path extrusionOk="0" h="208" w="187">
                    <a:moveTo>
                      <a:pt x="187" y="99"/>
                    </a:moveTo>
                    <a:cubicBezTo>
                      <a:pt x="147" y="0"/>
                      <a:pt x="147" y="0"/>
                      <a:pt x="147" y="0"/>
                    </a:cubicBezTo>
                    <a:cubicBezTo>
                      <a:pt x="0" y="61"/>
                      <a:pt x="0" y="61"/>
                      <a:pt x="0" y="61"/>
                    </a:cubicBezTo>
                    <a:cubicBezTo>
                      <a:pt x="60" y="208"/>
                      <a:pt x="60" y="208"/>
                      <a:pt x="60" y="208"/>
                    </a:cubicBezTo>
                    <a:cubicBezTo>
                      <a:pt x="158" y="168"/>
                      <a:pt x="158" y="168"/>
                      <a:pt x="158" y="168"/>
                    </a:cubicBezTo>
                    <a:cubicBezTo>
                      <a:pt x="158" y="168"/>
                      <a:pt x="186" y="103"/>
                      <a:pt x="187" y="99"/>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 name="Google Shape;119;p6"/>
              <p:cNvSpPr/>
              <p:nvPr/>
            </p:nvSpPr>
            <p:spPr>
              <a:xfrm>
                <a:off x="5480750" y="3134750"/>
                <a:ext cx="319088" cy="141288"/>
              </a:xfrm>
              <a:custGeom>
                <a:rect b="b" l="l" r="r" t="t"/>
                <a:pathLst>
                  <a:path extrusionOk="0" h="54" w="123">
                    <a:moveTo>
                      <a:pt x="3" y="54"/>
                    </a:moveTo>
                    <a:cubicBezTo>
                      <a:pt x="2" y="54"/>
                      <a:pt x="1" y="53"/>
                      <a:pt x="1" y="52"/>
                    </a:cubicBezTo>
                    <a:cubicBezTo>
                      <a:pt x="0" y="51"/>
                      <a:pt x="1" y="49"/>
                      <a:pt x="2" y="49"/>
                    </a:cubicBezTo>
                    <a:cubicBezTo>
                      <a:pt x="119" y="1"/>
                      <a:pt x="119" y="1"/>
                      <a:pt x="119" y="1"/>
                    </a:cubicBezTo>
                    <a:cubicBezTo>
                      <a:pt x="121" y="0"/>
                      <a:pt x="122" y="1"/>
                      <a:pt x="123" y="3"/>
                    </a:cubicBezTo>
                    <a:cubicBezTo>
                      <a:pt x="123" y="4"/>
                      <a:pt x="123" y="6"/>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 name="Google Shape;120;p6"/>
              <p:cNvSpPr/>
              <p:nvPr/>
            </p:nvSpPr>
            <p:spPr>
              <a:xfrm>
                <a:off x="5501388" y="3195075"/>
                <a:ext cx="322263" cy="139700"/>
              </a:xfrm>
              <a:custGeom>
                <a:rect b="b" l="l" r="r" t="t"/>
                <a:pathLst>
                  <a:path extrusionOk="0" h="54" w="124">
                    <a:moveTo>
                      <a:pt x="3" y="54"/>
                    </a:moveTo>
                    <a:cubicBezTo>
                      <a:pt x="2" y="54"/>
                      <a:pt x="1" y="53"/>
                      <a:pt x="1" y="52"/>
                    </a:cubicBezTo>
                    <a:cubicBezTo>
                      <a:pt x="0" y="51"/>
                      <a:pt x="1" y="49"/>
                      <a:pt x="2" y="48"/>
                    </a:cubicBezTo>
                    <a:cubicBezTo>
                      <a:pt x="120" y="1"/>
                      <a:pt x="120" y="1"/>
                      <a:pt x="120" y="1"/>
                    </a:cubicBezTo>
                    <a:cubicBezTo>
                      <a:pt x="121" y="0"/>
                      <a:pt x="123" y="1"/>
                      <a:pt x="123" y="2"/>
                    </a:cubicBezTo>
                    <a:cubicBezTo>
                      <a:pt x="124" y="4"/>
                      <a:pt x="123" y="5"/>
                      <a:pt x="122" y="6"/>
                    </a:cubicBezTo>
                    <a:cubicBezTo>
                      <a:pt x="4" y="53"/>
                      <a:pt x="4" y="53"/>
                      <a:pt x="4" y="53"/>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 name="Google Shape;121;p6"/>
              <p:cNvSpPr/>
              <p:nvPr/>
            </p:nvSpPr>
            <p:spPr>
              <a:xfrm>
                <a:off x="5526788" y="3253813"/>
                <a:ext cx="322263" cy="138113"/>
              </a:xfrm>
              <a:custGeom>
                <a:rect b="b" l="l" r="r" t="t"/>
                <a:pathLst>
                  <a:path extrusionOk="0" h="53" w="124">
                    <a:moveTo>
                      <a:pt x="3" y="53"/>
                    </a:moveTo>
                    <a:cubicBezTo>
                      <a:pt x="2" y="53"/>
                      <a:pt x="1" y="53"/>
                      <a:pt x="1" y="52"/>
                    </a:cubicBezTo>
                    <a:cubicBezTo>
                      <a:pt x="0" y="50"/>
                      <a:pt x="1" y="49"/>
                      <a:pt x="2" y="48"/>
                    </a:cubicBezTo>
                    <a:cubicBezTo>
                      <a:pt x="120" y="0"/>
                      <a:pt x="120" y="0"/>
                      <a:pt x="120" y="0"/>
                    </a:cubicBezTo>
                    <a:cubicBezTo>
                      <a:pt x="121" y="0"/>
                      <a:pt x="122" y="0"/>
                      <a:pt x="123" y="2"/>
                    </a:cubicBezTo>
                    <a:cubicBezTo>
                      <a:pt x="124" y="3"/>
                      <a:pt x="123" y="5"/>
                      <a:pt x="122" y="5"/>
                    </a:cubicBezTo>
                    <a:cubicBezTo>
                      <a:pt x="4" y="53"/>
                      <a:pt x="4" y="53"/>
                      <a:pt x="4" y="53"/>
                    </a:cubicBezTo>
                    <a:lnTo>
                      <a:pt x="3" y="53"/>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 name="Google Shape;122;p6"/>
              <p:cNvSpPr/>
              <p:nvPr/>
            </p:nvSpPr>
            <p:spPr>
              <a:xfrm>
                <a:off x="5553775" y="3314138"/>
                <a:ext cx="319088" cy="141288"/>
              </a:xfrm>
              <a:custGeom>
                <a:rect b="b" l="l" r="r" t="t"/>
                <a:pathLst>
                  <a:path extrusionOk="0" h="54" w="123">
                    <a:moveTo>
                      <a:pt x="3" y="54"/>
                    </a:moveTo>
                    <a:cubicBezTo>
                      <a:pt x="2" y="54"/>
                      <a:pt x="1" y="53"/>
                      <a:pt x="0" y="52"/>
                    </a:cubicBezTo>
                    <a:cubicBezTo>
                      <a:pt x="0" y="51"/>
                      <a:pt x="0" y="49"/>
                      <a:pt x="2" y="49"/>
                    </a:cubicBezTo>
                    <a:cubicBezTo>
                      <a:pt x="119" y="1"/>
                      <a:pt x="119" y="1"/>
                      <a:pt x="119" y="1"/>
                    </a:cubicBezTo>
                    <a:cubicBezTo>
                      <a:pt x="120" y="0"/>
                      <a:pt x="122" y="1"/>
                      <a:pt x="123" y="2"/>
                    </a:cubicBezTo>
                    <a:cubicBezTo>
                      <a:pt x="123" y="4"/>
                      <a:pt x="122" y="5"/>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 name="Google Shape;123;p6"/>
              <p:cNvSpPr/>
              <p:nvPr/>
            </p:nvSpPr>
            <p:spPr>
              <a:xfrm>
                <a:off x="5579175" y="3420500"/>
                <a:ext cx="217488" cy="100013"/>
              </a:xfrm>
              <a:custGeom>
                <a:rect b="b" l="l" r="r" t="t"/>
                <a:pathLst>
                  <a:path extrusionOk="0" h="38" w="84">
                    <a:moveTo>
                      <a:pt x="3" y="38"/>
                    </a:moveTo>
                    <a:cubicBezTo>
                      <a:pt x="2" y="38"/>
                      <a:pt x="1" y="37"/>
                      <a:pt x="1" y="36"/>
                    </a:cubicBezTo>
                    <a:cubicBezTo>
                      <a:pt x="0" y="34"/>
                      <a:pt x="1" y="33"/>
                      <a:pt x="2" y="32"/>
                    </a:cubicBezTo>
                    <a:cubicBezTo>
                      <a:pt x="80" y="1"/>
                      <a:pt x="80" y="1"/>
                      <a:pt x="80" y="1"/>
                    </a:cubicBezTo>
                    <a:cubicBezTo>
                      <a:pt x="81" y="0"/>
                      <a:pt x="83" y="1"/>
                      <a:pt x="83" y="2"/>
                    </a:cubicBezTo>
                    <a:cubicBezTo>
                      <a:pt x="84" y="4"/>
                      <a:pt x="83" y="5"/>
                      <a:pt x="82" y="6"/>
                    </a:cubicBezTo>
                    <a:cubicBezTo>
                      <a:pt x="4" y="37"/>
                      <a:pt x="4" y="37"/>
                      <a:pt x="4" y="37"/>
                    </a:cubicBezTo>
                    <a:cubicBezTo>
                      <a:pt x="3" y="38"/>
                      <a:pt x="3" y="38"/>
                      <a:pt x="3" y="38"/>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 name="Google Shape;124;p6"/>
              <p:cNvSpPr/>
              <p:nvPr/>
            </p:nvSpPr>
            <p:spPr>
              <a:xfrm>
                <a:off x="5790313" y="3333188"/>
                <a:ext cx="127000" cy="179388"/>
              </a:xfrm>
              <a:custGeom>
                <a:rect b="b" l="l" r="r" t="t"/>
                <a:pathLst>
                  <a:path extrusionOk="0" h="69" w="49">
                    <a:moveTo>
                      <a:pt x="49" y="0"/>
                    </a:moveTo>
                    <a:cubicBezTo>
                      <a:pt x="0" y="20"/>
                      <a:pt x="0" y="20"/>
                      <a:pt x="0" y="20"/>
                    </a:cubicBezTo>
                    <a:cubicBezTo>
                      <a:pt x="20" y="69"/>
                      <a:pt x="20" y="69"/>
                      <a:pt x="20" y="69"/>
                    </a:cubicBezTo>
                    <a:cubicBezTo>
                      <a:pt x="20" y="69"/>
                      <a:pt x="20" y="69"/>
                      <a:pt x="20" y="69"/>
                    </a:cubicBezTo>
                    <a:cubicBezTo>
                      <a:pt x="49" y="0"/>
                      <a:pt x="49" y="0"/>
                      <a:pt x="49" y="0"/>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5" name="Google Shape;125;p6"/>
            <p:cNvSpPr/>
            <p:nvPr/>
          </p:nvSpPr>
          <p:spPr>
            <a:xfrm>
              <a:off x="7879699" y="4750425"/>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6" name="Google Shape;126;p6"/>
            <p:cNvGrpSpPr/>
            <p:nvPr/>
          </p:nvGrpSpPr>
          <p:grpSpPr>
            <a:xfrm>
              <a:off x="1084775" y="165925"/>
              <a:ext cx="724435" cy="513308"/>
              <a:chOff x="6180688" y="2320538"/>
              <a:chExt cx="1149350" cy="814387"/>
            </a:xfrm>
          </p:grpSpPr>
          <p:sp>
            <p:nvSpPr>
              <p:cNvPr id="127" name="Google Shape;127;p6"/>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 name="Google Shape;128;p6"/>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 name="Google Shape;129;p6"/>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 name="Google Shape;130;p6"/>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 name="Google Shape;131;p6"/>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 name="Google Shape;132;p6"/>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 name="Google Shape;133;p6"/>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4" name="Google Shape;134;p6"/>
            <p:cNvSpPr/>
            <p:nvPr/>
          </p:nvSpPr>
          <p:spPr>
            <a:xfrm rot="-4931827">
              <a:off x="214374" y="1163875"/>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5" name="Google Shape;135;p6"/>
            <p:cNvGrpSpPr/>
            <p:nvPr/>
          </p:nvGrpSpPr>
          <p:grpSpPr>
            <a:xfrm rot="-8100000">
              <a:off x="8623524" y="3596447"/>
              <a:ext cx="1144411" cy="877953"/>
              <a:chOff x="6729413" y="2840263"/>
              <a:chExt cx="742950" cy="569913"/>
            </a:xfrm>
          </p:grpSpPr>
          <p:sp>
            <p:nvSpPr>
              <p:cNvPr id="136" name="Google Shape;136;p6"/>
              <p:cNvSpPr/>
              <p:nvPr/>
            </p:nvSpPr>
            <p:spPr>
              <a:xfrm>
                <a:off x="7326313" y="2840263"/>
                <a:ext cx="146050" cy="122238"/>
              </a:xfrm>
              <a:custGeom>
                <a:rect b="b" l="l" r="r" t="t"/>
                <a:pathLst>
                  <a:path extrusionOk="0" h="47" w="56">
                    <a:moveTo>
                      <a:pt x="41" y="20"/>
                    </a:moveTo>
                    <a:cubicBezTo>
                      <a:pt x="56" y="0"/>
                      <a:pt x="56" y="0"/>
                      <a:pt x="56" y="0"/>
                    </a:cubicBezTo>
                    <a:cubicBezTo>
                      <a:pt x="33" y="9"/>
                      <a:pt x="33" y="9"/>
                      <a:pt x="33" y="9"/>
                    </a:cubicBezTo>
                    <a:cubicBezTo>
                      <a:pt x="13" y="17"/>
                      <a:pt x="13" y="17"/>
                      <a:pt x="13" y="17"/>
                    </a:cubicBezTo>
                    <a:cubicBezTo>
                      <a:pt x="11" y="18"/>
                      <a:pt x="9" y="19"/>
                      <a:pt x="8" y="20"/>
                    </a:cubicBezTo>
                    <a:cubicBezTo>
                      <a:pt x="0" y="26"/>
                      <a:pt x="0" y="26"/>
                      <a:pt x="0" y="26"/>
                    </a:cubicBezTo>
                    <a:cubicBezTo>
                      <a:pt x="16" y="47"/>
                      <a:pt x="16" y="47"/>
                      <a:pt x="16" y="47"/>
                    </a:cubicBezTo>
                    <a:cubicBezTo>
                      <a:pt x="23" y="41"/>
                      <a:pt x="23" y="41"/>
                      <a:pt x="23" y="41"/>
                    </a:cubicBezTo>
                    <a:cubicBezTo>
                      <a:pt x="25" y="40"/>
                      <a:pt x="27" y="38"/>
                      <a:pt x="28" y="37"/>
                    </a:cubicBezTo>
                    <a:lnTo>
                      <a:pt x="41" y="2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 name="Google Shape;137;p6"/>
              <p:cNvSpPr/>
              <p:nvPr/>
            </p:nvSpPr>
            <p:spPr>
              <a:xfrm>
                <a:off x="7423150" y="2840263"/>
                <a:ext cx="49213" cy="33338"/>
              </a:xfrm>
              <a:custGeom>
                <a:rect b="b" l="l" r="r" t="t"/>
                <a:pathLst>
                  <a:path extrusionOk="0" h="21" w="31">
                    <a:moveTo>
                      <a:pt x="0" y="13"/>
                    </a:moveTo>
                    <a:lnTo>
                      <a:pt x="16" y="21"/>
                    </a:lnTo>
                    <a:lnTo>
                      <a:pt x="31"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 name="Google Shape;138;p6"/>
              <p:cNvSpPr/>
              <p:nvPr/>
            </p:nvSpPr>
            <p:spPr>
              <a:xfrm>
                <a:off x="6835775" y="2892650"/>
                <a:ext cx="525463" cy="403225"/>
              </a:xfrm>
              <a:custGeom>
                <a:rect b="b" l="l" r="r" t="t"/>
                <a:pathLst>
                  <a:path extrusionOk="0" h="155" w="202">
                    <a:moveTo>
                      <a:pt x="5" y="155"/>
                    </a:moveTo>
                    <a:cubicBezTo>
                      <a:pt x="0" y="148"/>
                      <a:pt x="0" y="148"/>
                      <a:pt x="0" y="148"/>
                    </a:cubicBezTo>
                    <a:cubicBezTo>
                      <a:pt x="195" y="2"/>
                      <a:pt x="195" y="2"/>
                      <a:pt x="195" y="2"/>
                    </a:cubicBezTo>
                    <a:cubicBezTo>
                      <a:pt x="197" y="0"/>
                      <a:pt x="199" y="1"/>
                      <a:pt x="201" y="3"/>
                    </a:cubicBezTo>
                    <a:cubicBezTo>
                      <a:pt x="202" y="5"/>
                      <a:pt x="202" y="7"/>
                      <a:pt x="200" y="9"/>
                    </a:cubicBezTo>
                    <a:lnTo>
                      <a:pt x="5" y="155"/>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 name="Google Shape;139;p6"/>
              <p:cNvSpPr/>
              <p:nvPr/>
            </p:nvSpPr>
            <p:spPr>
              <a:xfrm>
                <a:off x="6861175" y="2929163"/>
                <a:ext cx="528638" cy="403225"/>
              </a:xfrm>
              <a:custGeom>
                <a:rect b="b" l="l" r="r" t="t"/>
                <a:pathLst>
                  <a:path extrusionOk="0" h="155" w="203">
                    <a:moveTo>
                      <a:pt x="5" y="155"/>
                    </a:moveTo>
                    <a:cubicBezTo>
                      <a:pt x="0" y="148"/>
                      <a:pt x="0" y="148"/>
                      <a:pt x="0" y="148"/>
                    </a:cubicBezTo>
                    <a:cubicBezTo>
                      <a:pt x="195" y="2"/>
                      <a:pt x="195" y="2"/>
                      <a:pt x="195" y="2"/>
                    </a:cubicBezTo>
                    <a:cubicBezTo>
                      <a:pt x="197" y="0"/>
                      <a:pt x="200" y="1"/>
                      <a:pt x="201" y="3"/>
                    </a:cubicBezTo>
                    <a:cubicBezTo>
                      <a:pt x="203" y="5"/>
                      <a:pt x="202" y="7"/>
                      <a:pt x="200" y="9"/>
                    </a:cubicBezTo>
                    <a:lnTo>
                      <a:pt x="5" y="155"/>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 name="Google Shape;140;p6"/>
              <p:cNvSpPr/>
              <p:nvPr/>
            </p:nvSpPr>
            <p:spPr>
              <a:xfrm>
                <a:off x="6845300" y="2910113"/>
                <a:ext cx="531813" cy="406400"/>
              </a:xfrm>
              <a:custGeom>
                <a:rect b="b" l="l" r="r" t="t"/>
                <a:pathLst>
                  <a:path extrusionOk="0" h="156" w="204">
                    <a:moveTo>
                      <a:pt x="7" y="156"/>
                    </a:moveTo>
                    <a:cubicBezTo>
                      <a:pt x="0" y="147"/>
                      <a:pt x="0" y="147"/>
                      <a:pt x="0" y="147"/>
                    </a:cubicBezTo>
                    <a:cubicBezTo>
                      <a:pt x="194" y="1"/>
                      <a:pt x="194" y="1"/>
                      <a:pt x="194" y="1"/>
                    </a:cubicBezTo>
                    <a:cubicBezTo>
                      <a:pt x="196" y="0"/>
                      <a:pt x="200" y="0"/>
                      <a:pt x="202" y="3"/>
                    </a:cubicBezTo>
                    <a:cubicBezTo>
                      <a:pt x="204" y="5"/>
                      <a:pt x="203" y="9"/>
                      <a:pt x="201" y="11"/>
                    </a:cubicBezTo>
                    <a:lnTo>
                      <a:pt x="7" y="15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 name="Google Shape;141;p6"/>
              <p:cNvSpPr/>
              <p:nvPr/>
            </p:nvSpPr>
            <p:spPr>
              <a:xfrm>
                <a:off x="6781800" y="3303813"/>
                <a:ext cx="92075" cy="82550"/>
              </a:xfrm>
              <a:custGeom>
                <a:rect b="b" l="l" r="r" t="t"/>
                <a:pathLst>
                  <a:path extrusionOk="0" h="52" w="58">
                    <a:moveTo>
                      <a:pt x="13" y="52"/>
                    </a:moveTo>
                    <a:lnTo>
                      <a:pt x="0" y="34"/>
                    </a:lnTo>
                    <a:lnTo>
                      <a:pt x="47" y="0"/>
                    </a:lnTo>
                    <a:lnTo>
                      <a:pt x="58" y="18"/>
                    </a:lnTo>
                    <a:lnTo>
                      <a:pt x="13" y="52"/>
                    </a:lnTo>
                    <a:close/>
                  </a:path>
                </a:pathLst>
              </a:custGeom>
              <a:solidFill>
                <a:srgbClr val="7F7F7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 name="Google Shape;142;p6"/>
              <p:cNvSpPr/>
              <p:nvPr/>
            </p:nvSpPr>
            <p:spPr>
              <a:xfrm>
                <a:off x="6729413" y="3332388"/>
                <a:ext cx="73025" cy="77788"/>
              </a:xfrm>
              <a:custGeom>
                <a:rect b="b" l="l" r="r" t="t"/>
                <a:pathLst>
                  <a:path extrusionOk="0" h="30" w="28">
                    <a:moveTo>
                      <a:pt x="13" y="28"/>
                    </a:moveTo>
                    <a:cubicBezTo>
                      <a:pt x="2" y="13"/>
                      <a:pt x="2" y="13"/>
                      <a:pt x="2" y="13"/>
                    </a:cubicBezTo>
                    <a:cubicBezTo>
                      <a:pt x="0" y="11"/>
                      <a:pt x="1" y="9"/>
                      <a:pt x="2" y="8"/>
                    </a:cubicBezTo>
                    <a:cubicBezTo>
                      <a:pt x="13" y="0"/>
                      <a:pt x="13" y="0"/>
                      <a:pt x="13" y="0"/>
                    </a:cubicBezTo>
                    <a:cubicBezTo>
                      <a:pt x="28" y="21"/>
                      <a:pt x="28" y="21"/>
                      <a:pt x="28" y="21"/>
                    </a:cubicBezTo>
                    <a:cubicBezTo>
                      <a:pt x="18" y="28"/>
                      <a:pt x="18" y="28"/>
                      <a:pt x="18" y="28"/>
                    </a:cubicBezTo>
                    <a:cubicBezTo>
                      <a:pt x="16" y="30"/>
                      <a:pt x="14" y="29"/>
                      <a:pt x="13" y="28"/>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 name="Google Shape;143;p6"/>
              <p:cNvSpPr/>
              <p:nvPr/>
            </p:nvSpPr>
            <p:spPr>
              <a:xfrm>
                <a:off x="6767513" y="3210150"/>
                <a:ext cx="0" cy="0"/>
              </a:xfrm>
              <a:custGeom>
                <a:rect b="b" l="l" r="r" t="t"/>
                <a:pathLst>
                  <a:path extrusionOk="0" h="120000" w="120000">
                    <a:moveTo>
                      <a:pt x="0" y="0"/>
                    </a:moveTo>
                    <a:cubicBezTo>
                      <a:pt x="0" y="0"/>
                      <a:pt x="0" y="0"/>
                      <a:pt x="0" y="0"/>
                    </a:cubicBezTo>
                    <a:cubicBezTo>
                      <a:pt x="0" y="0"/>
                      <a:pt x="0" y="0"/>
                      <a:pt x="0" y="0"/>
                    </a:cubicBezTo>
                  </a:path>
                </a:pathLst>
              </a:custGeom>
              <a:solidFill>
                <a:srgbClr val="FFECC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 name="Google Shape;144;p6"/>
              <p:cNvSpPr/>
              <p:nvPr/>
            </p:nvSpPr>
            <p:spPr>
              <a:xfrm>
                <a:off x="6762750" y="3276825"/>
                <a:ext cx="111125" cy="109538"/>
              </a:xfrm>
              <a:custGeom>
                <a:rect b="b" l="l" r="r" t="t"/>
                <a:pathLst>
                  <a:path extrusionOk="0" h="69" w="70">
                    <a:moveTo>
                      <a:pt x="25" y="69"/>
                    </a:moveTo>
                    <a:lnTo>
                      <a:pt x="0" y="35"/>
                    </a:lnTo>
                    <a:lnTo>
                      <a:pt x="46" y="0"/>
                    </a:lnTo>
                    <a:lnTo>
                      <a:pt x="70" y="35"/>
                    </a:lnTo>
                    <a:lnTo>
                      <a:pt x="25" y="6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45" name="Shape 145"/>
        <p:cNvGrpSpPr/>
        <p:nvPr/>
      </p:nvGrpSpPr>
      <p:grpSpPr>
        <a:xfrm>
          <a:off x="0" y="0"/>
          <a:ext cx="0" cy="0"/>
          <a:chOff x="0" y="0"/>
          <a:chExt cx="0" cy="0"/>
        </a:xfrm>
      </p:grpSpPr>
      <p:pic>
        <p:nvPicPr>
          <p:cNvPr id="146" name="Google Shape;146;p7"/>
          <p:cNvPicPr preferRelativeResize="0"/>
          <p:nvPr/>
        </p:nvPicPr>
        <p:blipFill>
          <a:blip r:embed="rId2">
            <a:alphaModFix/>
          </a:blip>
          <a:stretch>
            <a:fillRect/>
          </a:stretch>
        </p:blipFill>
        <p:spPr>
          <a:xfrm>
            <a:off x="220375" y="219125"/>
            <a:ext cx="8702828" cy="4703575"/>
          </a:xfrm>
          <a:prstGeom prst="rect">
            <a:avLst/>
          </a:prstGeom>
          <a:noFill/>
          <a:ln>
            <a:noFill/>
          </a:ln>
        </p:spPr>
      </p:pic>
      <p:sp>
        <p:nvSpPr>
          <p:cNvPr id="147" name="Google Shape;147;p7"/>
          <p:cNvSpPr txBox="1"/>
          <p:nvPr>
            <p:ph type="title"/>
          </p:nvPr>
        </p:nvSpPr>
        <p:spPr>
          <a:xfrm>
            <a:off x="720000" y="5974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148" name="Google Shape;148;p7"/>
          <p:cNvSpPr txBox="1"/>
          <p:nvPr>
            <p:ph idx="1" type="body"/>
          </p:nvPr>
        </p:nvSpPr>
        <p:spPr>
          <a:xfrm>
            <a:off x="1043750" y="1349075"/>
            <a:ext cx="3568200" cy="29637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149" name="Google Shape;149;p7"/>
          <p:cNvSpPr/>
          <p:nvPr>
            <p:ph idx="2" type="pic"/>
          </p:nvPr>
        </p:nvSpPr>
        <p:spPr>
          <a:xfrm>
            <a:off x="4827325" y="1374425"/>
            <a:ext cx="3232800" cy="2913000"/>
          </a:xfrm>
          <a:prstGeom prst="roundRect">
            <a:avLst>
              <a:gd fmla="val 16667" name="adj"/>
            </a:avLst>
          </a:prstGeom>
          <a:noFill/>
          <a:ln>
            <a:noFill/>
          </a:ln>
        </p:spPr>
      </p:sp>
      <p:grpSp>
        <p:nvGrpSpPr>
          <p:cNvPr id="150" name="Google Shape;150;p7"/>
          <p:cNvGrpSpPr/>
          <p:nvPr/>
        </p:nvGrpSpPr>
        <p:grpSpPr>
          <a:xfrm>
            <a:off x="-348984" y="482337"/>
            <a:ext cx="9645401" cy="5042774"/>
            <a:chOff x="-348984" y="482337"/>
            <a:chExt cx="9645401" cy="5042774"/>
          </a:xfrm>
        </p:grpSpPr>
        <p:grpSp>
          <p:nvGrpSpPr>
            <p:cNvPr id="151" name="Google Shape;151;p7"/>
            <p:cNvGrpSpPr/>
            <p:nvPr/>
          </p:nvGrpSpPr>
          <p:grpSpPr>
            <a:xfrm rot="-6984721">
              <a:off x="8456095" y="4134684"/>
              <a:ext cx="808224" cy="572678"/>
              <a:chOff x="6180688" y="2320538"/>
              <a:chExt cx="1149350" cy="814387"/>
            </a:xfrm>
          </p:grpSpPr>
          <p:sp>
            <p:nvSpPr>
              <p:cNvPr id="152" name="Google Shape;152;p7"/>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 name="Google Shape;153;p7"/>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 name="Google Shape;154;p7"/>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 name="Google Shape;155;p7"/>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 name="Google Shape;156;p7"/>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 name="Google Shape;157;p7"/>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 name="Google Shape;158;p7"/>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9" name="Google Shape;159;p7"/>
            <p:cNvSpPr/>
            <p:nvPr/>
          </p:nvSpPr>
          <p:spPr>
            <a:xfrm rot="2700000">
              <a:off x="183175" y="1260800"/>
              <a:ext cx="278900" cy="633650"/>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0" name="Google Shape;160;p7"/>
            <p:cNvGrpSpPr/>
            <p:nvPr/>
          </p:nvGrpSpPr>
          <p:grpSpPr>
            <a:xfrm>
              <a:off x="7443363" y="4694052"/>
              <a:ext cx="1683766" cy="831059"/>
              <a:chOff x="5199988" y="4055513"/>
              <a:chExt cx="2222500" cy="1096963"/>
            </a:xfrm>
          </p:grpSpPr>
          <p:sp>
            <p:nvSpPr>
              <p:cNvPr id="161" name="Google Shape;161;p7"/>
              <p:cNvSpPr/>
              <p:nvPr/>
            </p:nvSpPr>
            <p:spPr>
              <a:xfrm>
                <a:off x="5199988" y="4055513"/>
                <a:ext cx="2222500" cy="1096963"/>
              </a:xfrm>
              <a:custGeom>
                <a:rect b="b" l="l" r="r" t="t"/>
                <a:pathLst>
                  <a:path extrusionOk="0" h="360" w="730">
                    <a:moveTo>
                      <a:pt x="698" y="186"/>
                    </a:moveTo>
                    <a:cubicBezTo>
                      <a:pt x="719" y="192"/>
                      <a:pt x="730" y="213"/>
                      <a:pt x="724" y="233"/>
                    </a:cubicBezTo>
                    <a:cubicBezTo>
                      <a:pt x="696" y="329"/>
                      <a:pt x="696" y="329"/>
                      <a:pt x="696" y="329"/>
                    </a:cubicBezTo>
                    <a:cubicBezTo>
                      <a:pt x="690" y="349"/>
                      <a:pt x="669" y="360"/>
                      <a:pt x="649" y="355"/>
                    </a:cubicBezTo>
                    <a:cubicBezTo>
                      <a:pt x="32" y="174"/>
                      <a:pt x="32" y="174"/>
                      <a:pt x="32" y="174"/>
                    </a:cubicBezTo>
                    <a:cubicBezTo>
                      <a:pt x="12" y="168"/>
                      <a:pt x="0" y="147"/>
                      <a:pt x="6" y="127"/>
                    </a:cubicBezTo>
                    <a:cubicBezTo>
                      <a:pt x="34" y="32"/>
                      <a:pt x="34" y="32"/>
                      <a:pt x="34" y="32"/>
                    </a:cubicBezTo>
                    <a:cubicBezTo>
                      <a:pt x="40" y="12"/>
                      <a:pt x="61" y="0"/>
                      <a:pt x="82" y="6"/>
                    </a:cubicBezTo>
                    <a:lnTo>
                      <a:pt x="698" y="186"/>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 name="Google Shape;162;p7"/>
              <p:cNvSpPr/>
              <p:nvPr/>
            </p:nvSpPr>
            <p:spPr>
              <a:xfrm>
                <a:off x="5444463" y="4082501"/>
                <a:ext cx="53975" cy="173038"/>
              </a:xfrm>
              <a:custGeom>
                <a:rect b="b" l="l" r="r" t="t"/>
                <a:pathLst>
                  <a:path extrusionOk="0" h="109" w="34">
                    <a:moveTo>
                      <a:pt x="3" y="109"/>
                    </a:moveTo>
                    <a:lnTo>
                      <a:pt x="34" y="2"/>
                    </a:lnTo>
                    <a:lnTo>
                      <a:pt x="30" y="0"/>
                    </a:lnTo>
                    <a:lnTo>
                      <a:pt x="0" y="108"/>
                    </a:lnTo>
                    <a:lnTo>
                      <a:pt x="3" y="10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 name="Google Shape;163;p7"/>
              <p:cNvSpPr/>
              <p:nvPr/>
            </p:nvSpPr>
            <p:spPr>
              <a:xfrm>
                <a:off x="5444463" y="4082501"/>
                <a:ext cx="53975" cy="173038"/>
              </a:xfrm>
              <a:custGeom>
                <a:rect b="b" l="l" r="r" t="t"/>
                <a:pathLst>
                  <a:path extrusionOk="0" h="109" w="34">
                    <a:moveTo>
                      <a:pt x="3" y="109"/>
                    </a:moveTo>
                    <a:lnTo>
                      <a:pt x="34" y="2"/>
                    </a:lnTo>
                    <a:lnTo>
                      <a:pt x="30" y="0"/>
                    </a:lnTo>
                    <a:lnTo>
                      <a:pt x="0" y="108"/>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 name="Google Shape;164;p7"/>
              <p:cNvSpPr/>
              <p:nvPr/>
            </p:nvSpPr>
            <p:spPr>
              <a:xfrm>
                <a:off x="5590513" y="4125363"/>
                <a:ext cx="57150" cy="173038"/>
              </a:xfrm>
              <a:custGeom>
                <a:rect b="b" l="l" r="r" t="t"/>
                <a:pathLst>
                  <a:path extrusionOk="0" h="109" w="36">
                    <a:moveTo>
                      <a:pt x="5" y="109"/>
                    </a:moveTo>
                    <a:lnTo>
                      <a:pt x="36" y="2"/>
                    </a:lnTo>
                    <a:lnTo>
                      <a:pt x="32" y="0"/>
                    </a:lnTo>
                    <a:lnTo>
                      <a:pt x="0" y="109"/>
                    </a:lnTo>
                    <a:lnTo>
                      <a:pt x="5" y="10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 name="Google Shape;165;p7"/>
              <p:cNvSpPr/>
              <p:nvPr/>
            </p:nvSpPr>
            <p:spPr>
              <a:xfrm>
                <a:off x="5590513" y="4125363"/>
                <a:ext cx="57150" cy="173038"/>
              </a:xfrm>
              <a:custGeom>
                <a:rect b="b" l="l" r="r" t="t"/>
                <a:pathLst>
                  <a:path extrusionOk="0" h="109" w="36">
                    <a:moveTo>
                      <a:pt x="5" y="109"/>
                    </a:moveTo>
                    <a:lnTo>
                      <a:pt x="36" y="2"/>
                    </a:lnTo>
                    <a:lnTo>
                      <a:pt x="32" y="0"/>
                    </a:lnTo>
                    <a:lnTo>
                      <a:pt x="0" y="109"/>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 name="Google Shape;166;p7"/>
              <p:cNvSpPr/>
              <p:nvPr/>
            </p:nvSpPr>
            <p:spPr>
              <a:xfrm>
                <a:off x="5739738" y="4171401"/>
                <a:ext cx="57150" cy="173038"/>
              </a:xfrm>
              <a:custGeom>
                <a:rect b="b" l="l" r="r" t="t"/>
                <a:pathLst>
                  <a:path extrusionOk="0" h="109" w="36">
                    <a:moveTo>
                      <a:pt x="5" y="109"/>
                    </a:moveTo>
                    <a:lnTo>
                      <a:pt x="36" y="0"/>
                    </a:lnTo>
                    <a:lnTo>
                      <a:pt x="32" y="0"/>
                    </a:lnTo>
                    <a:lnTo>
                      <a:pt x="0" y="107"/>
                    </a:lnTo>
                    <a:lnTo>
                      <a:pt x="5" y="10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 name="Google Shape;167;p7"/>
              <p:cNvSpPr/>
              <p:nvPr/>
            </p:nvSpPr>
            <p:spPr>
              <a:xfrm>
                <a:off x="5739738" y="4171401"/>
                <a:ext cx="57150" cy="173038"/>
              </a:xfrm>
              <a:custGeom>
                <a:rect b="b" l="l" r="r" t="t"/>
                <a:pathLst>
                  <a:path extrusionOk="0" h="109" w="36">
                    <a:moveTo>
                      <a:pt x="5" y="109"/>
                    </a:moveTo>
                    <a:lnTo>
                      <a:pt x="36" y="0"/>
                    </a:lnTo>
                    <a:lnTo>
                      <a:pt x="32" y="0"/>
                    </a:lnTo>
                    <a:lnTo>
                      <a:pt x="0" y="107"/>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 name="Google Shape;168;p7"/>
              <p:cNvSpPr/>
              <p:nvPr/>
            </p:nvSpPr>
            <p:spPr>
              <a:xfrm>
                <a:off x="5888963" y="4214263"/>
                <a:ext cx="57150" cy="173038"/>
              </a:xfrm>
              <a:custGeom>
                <a:rect b="b" l="l" r="r" t="t"/>
                <a:pathLst>
                  <a:path extrusionOk="0" h="109" w="36">
                    <a:moveTo>
                      <a:pt x="3" y="109"/>
                    </a:moveTo>
                    <a:lnTo>
                      <a:pt x="36" y="2"/>
                    </a:lnTo>
                    <a:lnTo>
                      <a:pt x="30" y="0"/>
                    </a:lnTo>
                    <a:lnTo>
                      <a:pt x="0" y="107"/>
                    </a:lnTo>
                    <a:lnTo>
                      <a:pt x="3" y="10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 name="Google Shape;169;p7"/>
              <p:cNvSpPr/>
              <p:nvPr/>
            </p:nvSpPr>
            <p:spPr>
              <a:xfrm>
                <a:off x="5888963" y="4214263"/>
                <a:ext cx="57150" cy="173038"/>
              </a:xfrm>
              <a:custGeom>
                <a:rect b="b" l="l" r="r" t="t"/>
                <a:pathLst>
                  <a:path extrusionOk="0" h="109" w="36">
                    <a:moveTo>
                      <a:pt x="3" y="109"/>
                    </a:moveTo>
                    <a:lnTo>
                      <a:pt x="36" y="2"/>
                    </a:lnTo>
                    <a:lnTo>
                      <a:pt x="30" y="0"/>
                    </a:lnTo>
                    <a:lnTo>
                      <a:pt x="0" y="107"/>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 name="Google Shape;170;p7"/>
              <p:cNvSpPr/>
              <p:nvPr/>
            </p:nvSpPr>
            <p:spPr>
              <a:xfrm>
                <a:off x="6036601" y="4255538"/>
                <a:ext cx="58738" cy="174625"/>
              </a:xfrm>
              <a:custGeom>
                <a:rect b="b" l="l" r="r" t="t"/>
                <a:pathLst>
                  <a:path extrusionOk="0" h="110" w="37">
                    <a:moveTo>
                      <a:pt x="4" y="110"/>
                    </a:moveTo>
                    <a:lnTo>
                      <a:pt x="37" y="2"/>
                    </a:lnTo>
                    <a:lnTo>
                      <a:pt x="31" y="0"/>
                    </a:lnTo>
                    <a:lnTo>
                      <a:pt x="0" y="108"/>
                    </a:lnTo>
                    <a:lnTo>
                      <a:pt x="4" y="11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 name="Google Shape;171;p7"/>
              <p:cNvSpPr/>
              <p:nvPr/>
            </p:nvSpPr>
            <p:spPr>
              <a:xfrm>
                <a:off x="6036601" y="4255538"/>
                <a:ext cx="58738" cy="174625"/>
              </a:xfrm>
              <a:custGeom>
                <a:rect b="b" l="l" r="r" t="t"/>
                <a:pathLst>
                  <a:path extrusionOk="0" h="110" w="37">
                    <a:moveTo>
                      <a:pt x="4" y="110"/>
                    </a:moveTo>
                    <a:lnTo>
                      <a:pt x="37" y="2"/>
                    </a:lnTo>
                    <a:lnTo>
                      <a:pt x="31" y="0"/>
                    </a:lnTo>
                    <a:lnTo>
                      <a:pt x="0" y="108"/>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 name="Google Shape;172;p7"/>
              <p:cNvSpPr/>
              <p:nvPr/>
            </p:nvSpPr>
            <p:spPr>
              <a:xfrm>
                <a:off x="6185826" y="4298401"/>
                <a:ext cx="58738" cy="174625"/>
              </a:xfrm>
              <a:custGeom>
                <a:rect b="b" l="l" r="r" t="t"/>
                <a:pathLst>
                  <a:path extrusionOk="0" h="110" w="37">
                    <a:moveTo>
                      <a:pt x="4" y="110"/>
                    </a:moveTo>
                    <a:lnTo>
                      <a:pt x="37" y="2"/>
                    </a:lnTo>
                    <a:lnTo>
                      <a:pt x="31" y="0"/>
                    </a:lnTo>
                    <a:lnTo>
                      <a:pt x="0" y="110"/>
                    </a:lnTo>
                    <a:lnTo>
                      <a:pt x="4" y="11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 name="Google Shape;173;p7"/>
              <p:cNvSpPr/>
              <p:nvPr/>
            </p:nvSpPr>
            <p:spPr>
              <a:xfrm>
                <a:off x="6185826" y="4298401"/>
                <a:ext cx="58738" cy="174625"/>
              </a:xfrm>
              <a:custGeom>
                <a:rect b="b" l="l" r="r" t="t"/>
                <a:pathLst>
                  <a:path extrusionOk="0" h="110" w="37">
                    <a:moveTo>
                      <a:pt x="4" y="110"/>
                    </a:moveTo>
                    <a:lnTo>
                      <a:pt x="37" y="2"/>
                    </a:lnTo>
                    <a:lnTo>
                      <a:pt x="31" y="0"/>
                    </a:lnTo>
                    <a:lnTo>
                      <a:pt x="0" y="110"/>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 name="Google Shape;174;p7"/>
              <p:cNvSpPr/>
              <p:nvPr/>
            </p:nvSpPr>
            <p:spPr>
              <a:xfrm>
                <a:off x="6335051" y="4344438"/>
                <a:ext cx="55563" cy="173038"/>
              </a:xfrm>
              <a:custGeom>
                <a:rect b="b" l="l" r="r" t="t"/>
                <a:pathLst>
                  <a:path extrusionOk="0" h="109" w="35">
                    <a:moveTo>
                      <a:pt x="4" y="109"/>
                    </a:moveTo>
                    <a:lnTo>
                      <a:pt x="35" y="0"/>
                    </a:lnTo>
                    <a:lnTo>
                      <a:pt x="31" y="0"/>
                    </a:lnTo>
                    <a:lnTo>
                      <a:pt x="0" y="108"/>
                    </a:lnTo>
                    <a:lnTo>
                      <a:pt x="4" y="10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 name="Google Shape;175;p7"/>
              <p:cNvSpPr/>
              <p:nvPr/>
            </p:nvSpPr>
            <p:spPr>
              <a:xfrm>
                <a:off x="6335051" y="4344438"/>
                <a:ext cx="55563" cy="173038"/>
              </a:xfrm>
              <a:custGeom>
                <a:rect b="b" l="l" r="r" t="t"/>
                <a:pathLst>
                  <a:path extrusionOk="0" h="109" w="35">
                    <a:moveTo>
                      <a:pt x="4" y="109"/>
                    </a:moveTo>
                    <a:lnTo>
                      <a:pt x="35" y="0"/>
                    </a:lnTo>
                    <a:lnTo>
                      <a:pt x="31" y="0"/>
                    </a:lnTo>
                    <a:lnTo>
                      <a:pt x="0" y="108"/>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 name="Google Shape;176;p7"/>
              <p:cNvSpPr/>
              <p:nvPr/>
            </p:nvSpPr>
            <p:spPr>
              <a:xfrm>
                <a:off x="6481101" y="4387301"/>
                <a:ext cx="58738" cy="173038"/>
              </a:xfrm>
              <a:custGeom>
                <a:rect b="b" l="l" r="r" t="t"/>
                <a:pathLst>
                  <a:path extrusionOk="0" h="109" w="37">
                    <a:moveTo>
                      <a:pt x="6" y="109"/>
                    </a:moveTo>
                    <a:lnTo>
                      <a:pt x="37" y="2"/>
                    </a:lnTo>
                    <a:lnTo>
                      <a:pt x="33" y="0"/>
                    </a:lnTo>
                    <a:lnTo>
                      <a:pt x="0" y="107"/>
                    </a:lnTo>
                    <a:lnTo>
                      <a:pt x="6" y="10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 name="Google Shape;177;p7"/>
              <p:cNvSpPr/>
              <p:nvPr/>
            </p:nvSpPr>
            <p:spPr>
              <a:xfrm>
                <a:off x="6481101" y="4387301"/>
                <a:ext cx="58738" cy="173038"/>
              </a:xfrm>
              <a:custGeom>
                <a:rect b="b" l="l" r="r" t="t"/>
                <a:pathLst>
                  <a:path extrusionOk="0" h="109" w="37">
                    <a:moveTo>
                      <a:pt x="6" y="109"/>
                    </a:moveTo>
                    <a:lnTo>
                      <a:pt x="37" y="2"/>
                    </a:lnTo>
                    <a:lnTo>
                      <a:pt x="33" y="0"/>
                    </a:lnTo>
                    <a:lnTo>
                      <a:pt x="0" y="107"/>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 name="Google Shape;178;p7"/>
              <p:cNvSpPr/>
              <p:nvPr/>
            </p:nvSpPr>
            <p:spPr>
              <a:xfrm>
                <a:off x="6630326" y="4430163"/>
                <a:ext cx="58738" cy="173038"/>
              </a:xfrm>
              <a:custGeom>
                <a:rect b="b" l="l" r="r" t="t"/>
                <a:pathLst>
                  <a:path extrusionOk="0" h="109" w="37">
                    <a:moveTo>
                      <a:pt x="6" y="109"/>
                    </a:moveTo>
                    <a:lnTo>
                      <a:pt x="37" y="2"/>
                    </a:lnTo>
                    <a:lnTo>
                      <a:pt x="33" y="0"/>
                    </a:lnTo>
                    <a:lnTo>
                      <a:pt x="0" y="109"/>
                    </a:lnTo>
                    <a:lnTo>
                      <a:pt x="6" y="10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 name="Google Shape;179;p7"/>
              <p:cNvSpPr/>
              <p:nvPr/>
            </p:nvSpPr>
            <p:spPr>
              <a:xfrm>
                <a:off x="6630326" y="4430163"/>
                <a:ext cx="58738" cy="173038"/>
              </a:xfrm>
              <a:custGeom>
                <a:rect b="b" l="l" r="r" t="t"/>
                <a:pathLst>
                  <a:path extrusionOk="0" h="109" w="37">
                    <a:moveTo>
                      <a:pt x="6" y="109"/>
                    </a:moveTo>
                    <a:lnTo>
                      <a:pt x="37" y="2"/>
                    </a:lnTo>
                    <a:lnTo>
                      <a:pt x="33" y="0"/>
                    </a:lnTo>
                    <a:lnTo>
                      <a:pt x="0" y="109"/>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 name="Google Shape;180;p7"/>
              <p:cNvSpPr/>
              <p:nvPr/>
            </p:nvSpPr>
            <p:spPr>
              <a:xfrm>
                <a:off x="6779551" y="4476201"/>
                <a:ext cx="58738" cy="173038"/>
              </a:xfrm>
              <a:custGeom>
                <a:rect b="b" l="l" r="r" t="t"/>
                <a:pathLst>
                  <a:path extrusionOk="0" h="109" w="37">
                    <a:moveTo>
                      <a:pt x="4" y="109"/>
                    </a:moveTo>
                    <a:lnTo>
                      <a:pt x="37" y="0"/>
                    </a:lnTo>
                    <a:lnTo>
                      <a:pt x="31" y="0"/>
                    </a:lnTo>
                    <a:lnTo>
                      <a:pt x="0" y="107"/>
                    </a:lnTo>
                    <a:lnTo>
                      <a:pt x="4" y="10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 name="Google Shape;181;p7"/>
              <p:cNvSpPr/>
              <p:nvPr/>
            </p:nvSpPr>
            <p:spPr>
              <a:xfrm>
                <a:off x="6779551" y="4476201"/>
                <a:ext cx="58738" cy="173038"/>
              </a:xfrm>
              <a:custGeom>
                <a:rect b="b" l="l" r="r" t="t"/>
                <a:pathLst>
                  <a:path extrusionOk="0" h="109" w="37">
                    <a:moveTo>
                      <a:pt x="4" y="109"/>
                    </a:moveTo>
                    <a:lnTo>
                      <a:pt x="37" y="0"/>
                    </a:lnTo>
                    <a:lnTo>
                      <a:pt x="31" y="0"/>
                    </a:lnTo>
                    <a:lnTo>
                      <a:pt x="0" y="107"/>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 name="Google Shape;182;p7"/>
              <p:cNvSpPr/>
              <p:nvPr/>
            </p:nvSpPr>
            <p:spPr>
              <a:xfrm>
                <a:off x="6928776" y="4517476"/>
                <a:ext cx="58738" cy="174625"/>
              </a:xfrm>
              <a:custGeom>
                <a:rect b="b" l="l" r="r" t="t"/>
                <a:pathLst>
                  <a:path extrusionOk="0" h="110" w="37">
                    <a:moveTo>
                      <a:pt x="4" y="110"/>
                    </a:moveTo>
                    <a:lnTo>
                      <a:pt x="37" y="2"/>
                    </a:lnTo>
                    <a:lnTo>
                      <a:pt x="31" y="0"/>
                    </a:lnTo>
                    <a:lnTo>
                      <a:pt x="0" y="108"/>
                    </a:lnTo>
                    <a:lnTo>
                      <a:pt x="4" y="11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 name="Google Shape;183;p7"/>
              <p:cNvSpPr/>
              <p:nvPr/>
            </p:nvSpPr>
            <p:spPr>
              <a:xfrm>
                <a:off x="6928776" y="4517476"/>
                <a:ext cx="58738" cy="174625"/>
              </a:xfrm>
              <a:custGeom>
                <a:rect b="b" l="l" r="r" t="t"/>
                <a:pathLst>
                  <a:path extrusionOk="0" h="110" w="37">
                    <a:moveTo>
                      <a:pt x="4" y="110"/>
                    </a:moveTo>
                    <a:lnTo>
                      <a:pt x="37" y="2"/>
                    </a:lnTo>
                    <a:lnTo>
                      <a:pt x="31" y="0"/>
                    </a:lnTo>
                    <a:lnTo>
                      <a:pt x="0" y="108"/>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 name="Google Shape;184;p7"/>
              <p:cNvSpPr/>
              <p:nvPr/>
            </p:nvSpPr>
            <p:spPr>
              <a:xfrm>
                <a:off x="7078001" y="4560338"/>
                <a:ext cx="58738" cy="174625"/>
              </a:xfrm>
              <a:custGeom>
                <a:rect b="b" l="l" r="r" t="t"/>
                <a:pathLst>
                  <a:path extrusionOk="0" h="110" w="37">
                    <a:moveTo>
                      <a:pt x="4" y="110"/>
                    </a:moveTo>
                    <a:lnTo>
                      <a:pt x="37" y="2"/>
                    </a:lnTo>
                    <a:lnTo>
                      <a:pt x="31" y="0"/>
                    </a:lnTo>
                    <a:lnTo>
                      <a:pt x="0" y="108"/>
                    </a:lnTo>
                    <a:lnTo>
                      <a:pt x="4" y="11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 name="Google Shape;185;p7"/>
              <p:cNvSpPr/>
              <p:nvPr/>
            </p:nvSpPr>
            <p:spPr>
              <a:xfrm>
                <a:off x="7078001" y="4560338"/>
                <a:ext cx="58738" cy="174625"/>
              </a:xfrm>
              <a:custGeom>
                <a:rect b="b" l="l" r="r" t="t"/>
                <a:pathLst>
                  <a:path extrusionOk="0" h="110" w="37">
                    <a:moveTo>
                      <a:pt x="4" y="110"/>
                    </a:moveTo>
                    <a:lnTo>
                      <a:pt x="37" y="2"/>
                    </a:lnTo>
                    <a:lnTo>
                      <a:pt x="31" y="0"/>
                    </a:lnTo>
                    <a:lnTo>
                      <a:pt x="0" y="108"/>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 name="Google Shape;186;p7"/>
              <p:cNvSpPr/>
              <p:nvPr/>
            </p:nvSpPr>
            <p:spPr>
              <a:xfrm>
                <a:off x="7224051" y="4603201"/>
                <a:ext cx="58738" cy="174625"/>
              </a:xfrm>
              <a:custGeom>
                <a:rect b="b" l="l" r="r" t="t"/>
                <a:pathLst>
                  <a:path extrusionOk="0" h="110" w="37">
                    <a:moveTo>
                      <a:pt x="6" y="110"/>
                    </a:moveTo>
                    <a:lnTo>
                      <a:pt x="37" y="2"/>
                    </a:lnTo>
                    <a:lnTo>
                      <a:pt x="33" y="0"/>
                    </a:lnTo>
                    <a:lnTo>
                      <a:pt x="0" y="110"/>
                    </a:lnTo>
                    <a:lnTo>
                      <a:pt x="6" y="11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 name="Google Shape;187;p7"/>
              <p:cNvSpPr/>
              <p:nvPr/>
            </p:nvSpPr>
            <p:spPr>
              <a:xfrm>
                <a:off x="7224051" y="4603201"/>
                <a:ext cx="58738" cy="174625"/>
              </a:xfrm>
              <a:custGeom>
                <a:rect b="b" l="l" r="r" t="t"/>
                <a:pathLst>
                  <a:path extrusionOk="0" h="110" w="37">
                    <a:moveTo>
                      <a:pt x="6" y="110"/>
                    </a:moveTo>
                    <a:lnTo>
                      <a:pt x="37" y="2"/>
                    </a:lnTo>
                    <a:lnTo>
                      <a:pt x="33" y="0"/>
                    </a:lnTo>
                    <a:lnTo>
                      <a:pt x="0" y="110"/>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 name="Google Shape;188;p7"/>
              <p:cNvSpPr/>
              <p:nvPr/>
            </p:nvSpPr>
            <p:spPr>
              <a:xfrm>
                <a:off x="5531776" y="4104726"/>
                <a:ext cx="42863" cy="117475"/>
              </a:xfrm>
              <a:custGeom>
                <a:rect b="b" l="l" r="r" t="t"/>
                <a:pathLst>
                  <a:path extrusionOk="0" h="74" w="27">
                    <a:moveTo>
                      <a:pt x="6" y="74"/>
                    </a:moveTo>
                    <a:lnTo>
                      <a:pt x="27" y="1"/>
                    </a:lnTo>
                    <a:lnTo>
                      <a:pt x="21" y="0"/>
                    </a:lnTo>
                    <a:lnTo>
                      <a:pt x="0" y="72"/>
                    </a:lnTo>
                    <a:lnTo>
                      <a:pt x="6" y="7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 name="Google Shape;189;p7"/>
              <p:cNvSpPr/>
              <p:nvPr/>
            </p:nvSpPr>
            <p:spPr>
              <a:xfrm>
                <a:off x="5531776" y="4104726"/>
                <a:ext cx="42863" cy="117475"/>
              </a:xfrm>
              <a:custGeom>
                <a:rect b="b" l="l" r="r" t="t"/>
                <a:pathLst>
                  <a:path extrusionOk="0" h="74" w="27">
                    <a:moveTo>
                      <a:pt x="6" y="74"/>
                    </a:moveTo>
                    <a:lnTo>
                      <a:pt x="27" y="1"/>
                    </a:lnTo>
                    <a:lnTo>
                      <a:pt x="21" y="0"/>
                    </a:lnTo>
                    <a:lnTo>
                      <a:pt x="0" y="72"/>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 name="Google Shape;190;p7"/>
              <p:cNvSpPr/>
              <p:nvPr/>
            </p:nvSpPr>
            <p:spPr>
              <a:xfrm>
                <a:off x="5681001" y="4149176"/>
                <a:ext cx="42863" cy="115888"/>
              </a:xfrm>
              <a:custGeom>
                <a:rect b="b" l="l" r="r" t="t"/>
                <a:pathLst>
                  <a:path extrusionOk="0" h="73" w="27">
                    <a:moveTo>
                      <a:pt x="6" y="73"/>
                    </a:moveTo>
                    <a:lnTo>
                      <a:pt x="27" y="0"/>
                    </a:lnTo>
                    <a:lnTo>
                      <a:pt x="21" y="0"/>
                    </a:lnTo>
                    <a:lnTo>
                      <a:pt x="0" y="71"/>
                    </a:lnTo>
                    <a:lnTo>
                      <a:pt x="6"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 name="Google Shape;191;p7"/>
              <p:cNvSpPr/>
              <p:nvPr/>
            </p:nvSpPr>
            <p:spPr>
              <a:xfrm>
                <a:off x="5681001" y="4149176"/>
                <a:ext cx="42863" cy="115888"/>
              </a:xfrm>
              <a:custGeom>
                <a:rect b="b" l="l" r="r" t="t"/>
                <a:pathLst>
                  <a:path extrusionOk="0" h="73" w="27">
                    <a:moveTo>
                      <a:pt x="6" y="73"/>
                    </a:moveTo>
                    <a:lnTo>
                      <a:pt x="27" y="0"/>
                    </a:lnTo>
                    <a:lnTo>
                      <a:pt x="21" y="0"/>
                    </a:lnTo>
                    <a:lnTo>
                      <a:pt x="0" y="71"/>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 name="Google Shape;192;p7"/>
              <p:cNvSpPr/>
              <p:nvPr/>
            </p:nvSpPr>
            <p:spPr>
              <a:xfrm>
                <a:off x="5830226" y="4192038"/>
                <a:ext cx="42863" cy="115888"/>
              </a:xfrm>
              <a:custGeom>
                <a:rect b="b" l="l" r="r" t="t"/>
                <a:pathLst>
                  <a:path extrusionOk="0" h="73" w="27">
                    <a:moveTo>
                      <a:pt x="6" y="73"/>
                    </a:moveTo>
                    <a:lnTo>
                      <a:pt x="27" y="2"/>
                    </a:lnTo>
                    <a:lnTo>
                      <a:pt x="21" y="0"/>
                    </a:lnTo>
                    <a:lnTo>
                      <a:pt x="0" y="71"/>
                    </a:lnTo>
                    <a:lnTo>
                      <a:pt x="6"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 name="Google Shape;193;p7"/>
              <p:cNvSpPr/>
              <p:nvPr/>
            </p:nvSpPr>
            <p:spPr>
              <a:xfrm>
                <a:off x="5830226" y="4192038"/>
                <a:ext cx="42863" cy="115888"/>
              </a:xfrm>
              <a:custGeom>
                <a:rect b="b" l="l" r="r" t="t"/>
                <a:pathLst>
                  <a:path extrusionOk="0" h="73" w="27">
                    <a:moveTo>
                      <a:pt x="6" y="73"/>
                    </a:moveTo>
                    <a:lnTo>
                      <a:pt x="27" y="2"/>
                    </a:lnTo>
                    <a:lnTo>
                      <a:pt x="21" y="0"/>
                    </a:lnTo>
                    <a:lnTo>
                      <a:pt x="0" y="71"/>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 name="Google Shape;194;p7"/>
              <p:cNvSpPr/>
              <p:nvPr/>
            </p:nvSpPr>
            <p:spPr>
              <a:xfrm>
                <a:off x="5979451" y="4234901"/>
                <a:ext cx="39688" cy="115888"/>
              </a:xfrm>
              <a:custGeom>
                <a:rect b="b" l="l" r="r" t="t"/>
                <a:pathLst>
                  <a:path extrusionOk="0" h="73" w="25">
                    <a:moveTo>
                      <a:pt x="4" y="73"/>
                    </a:moveTo>
                    <a:lnTo>
                      <a:pt x="25" y="2"/>
                    </a:lnTo>
                    <a:lnTo>
                      <a:pt x="21" y="0"/>
                    </a:lnTo>
                    <a:lnTo>
                      <a:pt x="0" y="73"/>
                    </a:lnTo>
                    <a:lnTo>
                      <a:pt x="4"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 name="Google Shape;195;p7"/>
              <p:cNvSpPr/>
              <p:nvPr/>
            </p:nvSpPr>
            <p:spPr>
              <a:xfrm>
                <a:off x="5979451" y="4234901"/>
                <a:ext cx="39688" cy="115888"/>
              </a:xfrm>
              <a:custGeom>
                <a:rect b="b" l="l" r="r" t="t"/>
                <a:pathLst>
                  <a:path extrusionOk="0" h="73" w="25">
                    <a:moveTo>
                      <a:pt x="4" y="73"/>
                    </a:moveTo>
                    <a:lnTo>
                      <a:pt x="25" y="2"/>
                    </a:lnTo>
                    <a:lnTo>
                      <a:pt x="21" y="0"/>
                    </a:lnTo>
                    <a:lnTo>
                      <a:pt x="0" y="73"/>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 name="Google Shape;196;p7"/>
              <p:cNvSpPr/>
              <p:nvPr/>
            </p:nvSpPr>
            <p:spPr>
              <a:xfrm>
                <a:off x="6128676" y="4277763"/>
                <a:ext cx="39688" cy="119063"/>
              </a:xfrm>
              <a:custGeom>
                <a:rect b="b" l="l" r="r" t="t"/>
                <a:pathLst>
                  <a:path extrusionOk="0" h="75" w="25">
                    <a:moveTo>
                      <a:pt x="4" y="75"/>
                    </a:moveTo>
                    <a:lnTo>
                      <a:pt x="25" y="2"/>
                    </a:lnTo>
                    <a:lnTo>
                      <a:pt x="21" y="0"/>
                    </a:lnTo>
                    <a:lnTo>
                      <a:pt x="0" y="73"/>
                    </a:lnTo>
                    <a:lnTo>
                      <a:pt x="4" y="7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 name="Google Shape;197;p7"/>
              <p:cNvSpPr/>
              <p:nvPr/>
            </p:nvSpPr>
            <p:spPr>
              <a:xfrm>
                <a:off x="6128676" y="4277763"/>
                <a:ext cx="39688" cy="119063"/>
              </a:xfrm>
              <a:custGeom>
                <a:rect b="b" l="l" r="r" t="t"/>
                <a:pathLst>
                  <a:path extrusionOk="0" h="75" w="25">
                    <a:moveTo>
                      <a:pt x="4" y="75"/>
                    </a:moveTo>
                    <a:lnTo>
                      <a:pt x="25" y="2"/>
                    </a:lnTo>
                    <a:lnTo>
                      <a:pt x="21" y="0"/>
                    </a:lnTo>
                    <a:lnTo>
                      <a:pt x="0" y="73"/>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 name="Google Shape;198;p7"/>
              <p:cNvSpPr/>
              <p:nvPr/>
            </p:nvSpPr>
            <p:spPr>
              <a:xfrm>
                <a:off x="6277901" y="4323801"/>
                <a:ext cx="39688" cy="115888"/>
              </a:xfrm>
              <a:custGeom>
                <a:rect b="b" l="l" r="r" t="t"/>
                <a:pathLst>
                  <a:path extrusionOk="0" h="73" w="25">
                    <a:moveTo>
                      <a:pt x="4" y="73"/>
                    </a:moveTo>
                    <a:lnTo>
                      <a:pt x="25" y="0"/>
                    </a:lnTo>
                    <a:lnTo>
                      <a:pt x="21" y="0"/>
                    </a:lnTo>
                    <a:lnTo>
                      <a:pt x="0" y="71"/>
                    </a:lnTo>
                    <a:lnTo>
                      <a:pt x="4"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 name="Google Shape;199;p7"/>
              <p:cNvSpPr/>
              <p:nvPr/>
            </p:nvSpPr>
            <p:spPr>
              <a:xfrm>
                <a:off x="6277901" y="4323801"/>
                <a:ext cx="39688" cy="115888"/>
              </a:xfrm>
              <a:custGeom>
                <a:rect b="b" l="l" r="r" t="t"/>
                <a:pathLst>
                  <a:path extrusionOk="0" h="73" w="25">
                    <a:moveTo>
                      <a:pt x="4" y="73"/>
                    </a:moveTo>
                    <a:lnTo>
                      <a:pt x="25" y="0"/>
                    </a:lnTo>
                    <a:lnTo>
                      <a:pt x="21" y="0"/>
                    </a:lnTo>
                    <a:lnTo>
                      <a:pt x="0" y="71"/>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 name="Google Shape;200;p7"/>
              <p:cNvSpPr/>
              <p:nvPr/>
            </p:nvSpPr>
            <p:spPr>
              <a:xfrm>
                <a:off x="6423951" y="4366663"/>
                <a:ext cx="42863" cy="114300"/>
              </a:xfrm>
              <a:custGeom>
                <a:rect b="b" l="l" r="r" t="t"/>
                <a:pathLst>
                  <a:path extrusionOk="0" h="72" w="27">
                    <a:moveTo>
                      <a:pt x="6" y="72"/>
                    </a:moveTo>
                    <a:lnTo>
                      <a:pt x="27" y="1"/>
                    </a:lnTo>
                    <a:lnTo>
                      <a:pt x="21" y="0"/>
                    </a:lnTo>
                    <a:lnTo>
                      <a:pt x="0" y="72"/>
                    </a:lnTo>
                    <a:lnTo>
                      <a:pt x="6" y="7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 name="Google Shape;201;p7"/>
              <p:cNvSpPr/>
              <p:nvPr/>
            </p:nvSpPr>
            <p:spPr>
              <a:xfrm>
                <a:off x="6423951" y="4366663"/>
                <a:ext cx="42863" cy="114300"/>
              </a:xfrm>
              <a:custGeom>
                <a:rect b="b" l="l" r="r" t="t"/>
                <a:pathLst>
                  <a:path extrusionOk="0" h="72" w="27">
                    <a:moveTo>
                      <a:pt x="6" y="72"/>
                    </a:moveTo>
                    <a:lnTo>
                      <a:pt x="27" y="1"/>
                    </a:lnTo>
                    <a:lnTo>
                      <a:pt x="21" y="0"/>
                    </a:lnTo>
                    <a:lnTo>
                      <a:pt x="0" y="72"/>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 name="Google Shape;202;p7"/>
              <p:cNvSpPr/>
              <p:nvPr/>
            </p:nvSpPr>
            <p:spPr>
              <a:xfrm>
                <a:off x="6573176" y="4407938"/>
                <a:ext cx="42863" cy="115888"/>
              </a:xfrm>
              <a:custGeom>
                <a:rect b="b" l="l" r="r" t="t"/>
                <a:pathLst>
                  <a:path extrusionOk="0" h="73" w="27">
                    <a:moveTo>
                      <a:pt x="6" y="73"/>
                    </a:moveTo>
                    <a:lnTo>
                      <a:pt x="27" y="2"/>
                    </a:lnTo>
                    <a:lnTo>
                      <a:pt x="21" y="0"/>
                    </a:lnTo>
                    <a:lnTo>
                      <a:pt x="0" y="73"/>
                    </a:lnTo>
                    <a:lnTo>
                      <a:pt x="6"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 name="Google Shape;203;p7"/>
              <p:cNvSpPr/>
              <p:nvPr/>
            </p:nvSpPr>
            <p:spPr>
              <a:xfrm>
                <a:off x="6573176" y="4407938"/>
                <a:ext cx="42863" cy="115888"/>
              </a:xfrm>
              <a:custGeom>
                <a:rect b="b" l="l" r="r" t="t"/>
                <a:pathLst>
                  <a:path extrusionOk="0" h="73" w="27">
                    <a:moveTo>
                      <a:pt x="6" y="73"/>
                    </a:moveTo>
                    <a:lnTo>
                      <a:pt x="27" y="2"/>
                    </a:lnTo>
                    <a:lnTo>
                      <a:pt x="21" y="0"/>
                    </a:lnTo>
                    <a:lnTo>
                      <a:pt x="0" y="73"/>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 name="Google Shape;204;p7"/>
              <p:cNvSpPr/>
              <p:nvPr/>
            </p:nvSpPr>
            <p:spPr>
              <a:xfrm>
                <a:off x="6722401" y="4450801"/>
                <a:ext cx="39688" cy="119063"/>
              </a:xfrm>
              <a:custGeom>
                <a:rect b="b" l="l" r="r" t="t"/>
                <a:pathLst>
                  <a:path extrusionOk="0" h="75" w="25">
                    <a:moveTo>
                      <a:pt x="4" y="75"/>
                    </a:moveTo>
                    <a:lnTo>
                      <a:pt x="25" y="2"/>
                    </a:lnTo>
                    <a:lnTo>
                      <a:pt x="21" y="0"/>
                    </a:lnTo>
                    <a:lnTo>
                      <a:pt x="0" y="73"/>
                    </a:lnTo>
                    <a:lnTo>
                      <a:pt x="4" y="7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 name="Google Shape;205;p7"/>
              <p:cNvSpPr/>
              <p:nvPr/>
            </p:nvSpPr>
            <p:spPr>
              <a:xfrm>
                <a:off x="6722401" y="4450801"/>
                <a:ext cx="39688" cy="119063"/>
              </a:xfrm>
              <a:custGeom>
                <a:rect b="b" l="l" r="r" t="t"/>
                <a:pathLst>
                  <a:path extrusionOk="0" h="75" w="25">
                    <a:moveTo>
                      <a:pt x="4" y="75"/>
                    </a:moveTo>
                    <a:lnTo>
                      <a:pt x="25" y="2"/>
                    </a:lnTo>
                    <a:lnTo>
                      <a:pt x="21" y="0"/>
                    </a:lnTo>
                    <a:lnTo>
                      <a:pt x="0" y="73"/>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 name="Google Shape;206;p7"/>
              <p:cNvSpPr/>
              <p:nvPr/>
            </p:nvSpPr>
            <p:spPr>
              <a:xfrm>
                <a:off x="6871626" y="4496838"/>
                <a:ext cx="39688" cy="115888"/>
              </a:xfrm>
              <a:custGeom>
                <a:rect b="b" l="l" r="r" t="t"/>
                <a:pathLst>
                  <a:path extrusionOk="0" h="73" w="25">
                    <a:moveTo>
                      <a:pt x="4" y="73"/>
                    </a:moveTo>
                    <a:lnTo>
                      <a:pt x="25" y="0"/>
                    </a:lnTo>
                    <a:lnTo>
                      <a:pt x="21" y="0"/>
                    </a:lnTo>
                    <a:lnTo>
                      <a:pt x="0" y="71"/>
                    </a:lnTo>
                    <a:lnTo>
                      <a:pt x="4"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 name="Google Shape;207;p7"/>
              <p:cNvSpPr/>
              <p:nvPr/>
            </p:nvSpPr>
            <p:spPr>
              <a:xfrm>
                <a:off x="6871626" y="4496838"/>
                <a:ext cx="39688" cy="115888"/>
              </a:xfrm>
              <a:custGeom>
                <a:rect b="b" l="l" r="r" t="t"/>
                <a:pathLst>
                  <a:path extrusionOk="0" h="73" w="25">
                    <a:moveTo>
                      <a:pt x="4" y="73"/>
                    </a:moveTo>
                    <a:lnTo>
                      <a:pt x="25" y="0"/>
                    </a:lnTo>
                    <a:lnTo>
                      <a:pt x="21" y="0"/>
                    </a:lnTo>
                    <a:lnTo>
                      <a:pt x="0" y="71"/>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 name="Google Shape;208;p7"/>
              <p:cNvSpPr/>
              <p:nvPr/>
            </p:nvSpPr>
            <p:spPr>
              <a:xfrm>
                <a:off x="7020851" y="4539701"/>
                <a:ext cx="39688" cy="115888"/>
              </a:xfrm>
              <a:custGeom>
                <a:rect b="b" l="l" r="r" t="t"/>
                <a:pathLst>
                  <a:path extrusionOk="0" h="73" w="25">
                    <a:moveTo>
                      <a:pt x="4" y="73"/>
                    </a:moveTo>
                    <a:lnTo>
                      <a:pt x="25" y="2"/>
                    </a:lnTo>
                    <a:lnTo>
                      <a:pt x="21" y="0"/>
                    </a:lnTo>
                    <a:lnTo>
                      <a:pt x="0" y="73"/>
                    </a:lnTo>
                    <a:lnTo>
                      <a:pt x="4"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 name="Google Shape;209;p7"/>
              <p:cNvSpPr/>
              <p:nvPr/>
            </p:nvSpPr>
            <p:spPr>
              <a:xfrm>
                <a:off x="7020851" y="4539701"/>
                <a:ext cx="39688" cy="115888"/>
              </a:xfrm>
              <a:custGeom>
                <a:rect b="b" l="l" r="r" t="t"/>
                <a:pathLst>
                  <a:path extrusionOk="0" h="73" w="25">
                    <a:moveTo>
                      <a:pt x="4" y="73"/>
                    </a:moveTo>
                    <a:lnTo>
                      <a:pt x="25" y="2"/>
                    </a:lnTo>
                    <a:lnTo>
                      <a:pt x="21" y="0"/>
                    </a:lnTo>
                    <a:lnTo>
                      <a:pt x="0" y="73"/>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 name="Google Shape;210;p7"/>
              <p:cNvSpPr/>
              <p:nvPr/>
            </p:nvSpPr>
            <p:spPr>
              <a:xfrm>
                <a:off x="7166901" y="4582563"/>
                <a:ext cx="42863" cy="119063"/>
              </a:xfrm>
              <a:custGeom>
                <a:rect b="b" l="l" r="r" t="t"/>
                <a:pathLst>
                  <a:path extrusionOk="0" h="75" w="27">
                    <a:moveTo>
                      <a:pt x="6" y="75"/>
                    </a:moveTo>
                    <a:lnTo>
                      <a:pt x="27" y="2"/>
                    </a:lnTo>
                    <a:lnTo>
                      <a:pt x="21" y="0"/>
                    </a:lnTo>
                    <a:lnTo>
                      <a:pt x="0" y="73"/>
                    </a:lnTo>
                    <a:lnTo>
                      <a:pt x="6" y="7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 name="Google Shape;211;p7"/>
              <p:cNvSpPr/>
              <p:nvPr/>
            </p:nvSpPr>
            <p:spPr>
              <a:xfrm>
                <a:off x="7166901" y="4582563"/>
                <a:ext cx="42863" cy="119063"/>
              </a:xfrm>
              <a:custGeom>
                <a:rect b="b" l="l" r="r" t="t"/>
                <a:pathLst>
                  <a:path extrusionOk="0" h="75" w="27">
                    <a:moveTo>
                      <a:pt x="6" y="75"/>
                    </a:moveTo>
                    <a:lnTo>
                      <a:pt x="27" y="2"/>
                    </a:lnTo>
                    <a:lnTo>
                      <a:pt x="21" y="0"/>
                    </a:lnTo>
                    <a:lnTo>
                      <a:pt x="0" y="73"/>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 name="Google Shape;212;p7"/>
              <p:cNvSpPr/>
              <p:nvPr/>
            </p:nvSpPr>
            <p:spPr>
              <a:xfrm>
                <a:off x="5498438" y="4095201"/>
                <a:ext cx="36513" cy="115888"/>
              </a:xfrm>
              <a:custGeom>
                <a:rect b="b" l="l" r="r" t="t"/>
                <a:pathLst>
                  <a:path extrusionOk="0" h="73" w="23">
                    <a:moveTo>
                      <a:pt x="2" y="73"/>
                    </a:moveTo>
                    <a:lnTo>
                      <a:pt x="23" y="0"/>
                    </a:lnTo>
                    <a:lnTo>
                      <a:pt x="21" y="0"/>
                    </a:lnTo>
                    <a:lnTo>
                      <a:pt x="0" y="71"/>
                    </a:lnTo>
                    <a:lnTo>
                      <a:pt x="2"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 name="Google Shape;213;p7"/>
              <p:cNvSpPr/>
              <p:nvPr/>
            </p:nvSpPr>
            <p:spPr>
              <a:xfrm>
                <a:off x="5498438" y="4095201"/>
                <a:ext cx="36513" cy="115888"/>
              </a:xfrm>
              <a:custGeom>
                <a:rect b="b" l="l" r="r" t="t"/>
                <a:pathLst>
                  <a:path extrusionOk="0" h="73" w="23">
                    <a:moveTo>
                      <a:pt x="2" y="73"/>
                    </a:moveTo>
                    <a:lnTo>
                      <a:pt x="23" y="0"/>
                    </a:lnTo>
                    <a:lnTo>
                      <a:pt x="21" y="0"/>
                    </a:lnTo>
                    <a:lnTo>
                      <a:pt x="0" y="71"/>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 name="Google Shape;214;p7"/>
              <p:cNvSpPr/>
              <p:nvPr/>
            </p:nvSpPr>
            <p:spPr>
              <a:xfrm>
                <a:off x="5644488" y="4138063"/>
                <a:ext cx="39688" cy="115888"/>
              </a:xfrm>
              <a:custGeom>
                <a:rect b="b" l="l" r="r" t="t"/>
                <a:pathLst>
                  <a:path extrusionOk="0" h="73" w="25">
                    <a:moveTo>
                      <a:pt x="4" y="73"/>
                    </a:moveTo>
                    <a:lnTo>
                      <a:pt x="25" y="2"/>
                    </a:lnTo>
                    <a:lnTo>
                      <a:pt x="21" y="0"/>
                    </a:lnTo>
                    <a:lnTo>
                      <a:pt x="0" y="73"/>
                    </a:lnTo>
                    <a:lnTo>
                      <a:pt x="4"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 name="Google Shape;215;p7"/>
              <p:cNvSpPr/>
              <p:nvPr/>
            </p:nvSpPr>
            <p:spPr>
              <a:xfrm>
                <a:off x="5644488" y="4138063"/>
                <a:ext cx="39688" cy="115888"/>
              </a:xfrm>
              <a:custGeom>
                <a:rect b="b" l="l" r="r" t="t"/>
                <a:pathLst>
                  <a:path extrusionOk="0" h="73" w="25">
                    <a:moveTo>
                      <a:pt x="4" y="73"/>
                    </a:moveTo>
                    <a:lnTo>
                      <a:pt x="25" y="2"/>
                    </a:lnTo>
                    <a:lnTo>
                      <a:pt x="21" y="0"/>
                    </a:lnTo>
                    <a:lnTo>
                      <a:pt x="0" y="73"/>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 name="Google Shape;216;p7"/>
              <p:cNvSpPr/>
              <p:nvPr/>
            </p:nvSpPr>
            <p:spPr>
              <a:xfrm>
                <a:off x="5793713" y="4180926"/>
                <a:ext cx="39688" cy="114300"/>
              </a:xfrm>
              <a:custGeom>
                <a:rect b="b" l="l" r="r" t="t"/>
                <a:pathLst>
                  <a:path extrusionOk="0" h="72" w="25">
                    <a:moveTo>
                      <a:pt x="4" y="72"/>
                    </a:moveTo>
                    <a:lnTo>
                      <a:pt x="25" y="1"/>
                    </a:lnTo>
                    <a:lnTo>
                      <a:pt x="21" y="0"/>
                    </a:lnTo>
                    <a:lnTo>
                      <a:pt x="0" y="72"/>
                    </a:lnTo>
                    <a:lnTo>
                      <a:pt x="4" y="7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 name="Google Shape;217;p7"/>
              <p:cNvSpPr/>
              <p:nvPr/>
            </p:nvSpPr>
            <p:spPr>
              <a:xfrm>
                <a:off x="5793713" y="4180926"/>
                <a:ext cx="39688" cy="114300"/>
              </a:xfrm>
              <a:custGeom>
                <a:rect b="b" l="l" r="r" t="t"/>
                <a:pathLst>
                  <a:path extrusionOk="0" h="72" w="25">
                    <a:moveTo>
                      <a:pt x="4" y="72"/>
                    </a:moveTo>
                    <a:lnTo>
                      <a:pt x="25" y="1"/>
                    </a:lnTo>
                    <a:lnTo>
                      <a:pt x="21" y="0"/>
                    </a:lnTo>
                    <a:lnTo>
                      <a:pt x="0" y="72"/>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 name="Google Shape;218;p7"/>
              <p:cNvSpPr/>
              <p:nvPr/>
            </p:nvSpPr>
            <p:spPr>
              <a:xfrm>
                <a:off x="5942938" y="4225376"/>
                <a:ext cx="39688" cy="115888"/>
              </a:xfrm>
              <a:custGeom>
                <a:rect b="b" l="l" r="r" t="t"/>
                <a:pathLst>
                  <a:path extrusionOk="0" h="73" w="25">
                    <a:moveTo>
                      <a:pt x="4" y="73"/>
                    </a:moveTo>
                    <a:lnTo>
                      <a:pt x="25" y="0"/>
                    </a:lnTo>
                    <a:lnTo>
                      <a:pt x="21" y="0"/>
                    </a:lnTo>
                    <a:lnTo>
                      <a:pt x="0" y="71"/>
                    </a:lnTo>
                    <a:lnTo>
                      <a:pt x="4"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 name="Google Shape;219;p7"/>
              <p:cNvSpPr/>
              <p:nvPr/>
            </p:nvSpPr>
            <p:spPr>
              <a:xfrm>
                <a:off x="5942938" y="4225376"/>
                <a:ext cx="39688" cy="115888"/>
              </a:xfrm>
              <a:custGeom>
                <a:rect b="b" l="l" r="r" t="t"/>
                <a:pathLst>
                  <a:path extrusionOk="0" h="73" w="25">
                    <a:moveTo>
                      <a:pt x="4" y="73"/>
                    </a:moveTo>
                    <a:lnTo>
                      <a:pt x="25" y="0"/>
                    </a:lnTo>
                    <a:lnTo>
                      <a:pt x="21" y="0"/>
                    </a:lnTo>
                    <a:lnTo>
                      <a:pt x="0" y="71"/>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 name="Google Shape;220;p7"/>
              <p:cNvSpPr/>
              <p:nvPr/>
            </p:nvSpPr>
            <p:spPr>
              <a:xfrm>
                <a:off x="6092163" y="4268238"/>
                <a:ext cx="39688" cy="115888"/>
              </a:xfrm>
              <a:custGeom>
                <a:rect b="b" l="l" r="r" t="t"/>
                <a:pathLst>
                  <a:path extrusionOk="0" h="73" w="25">
                    <a:moveTo>
                      <a:pt x="4" y="73"/>
                    </a:moveTo>
                    <a:lnTo>
                      <a:pt x="25" y="0"/>
                    </a:lnTo>
                    <a:lnTo>
                      <a:pt x="21" y="0"/>
                    </a:lnTo>
                    <a:lnTo>
                      <a:pt x="0" y="73"/>
                    </a:lnTo>
                    <a:lnTo>
                      <a:pt x="4"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 name="Google Shape;221;p7"/>
              <p:cNvSpPr/>
              <p:nvPr/>
            </p:nvSpPr>
            <p:spPr>
              <a:xfrm>
                <a:off x="6092163" y="4268238"/>
                <a:ext cx="39688" cy="115888"/>
              </a:xfrm>
              <a:custGeom>
                <a:rect b="b" l="l" r="r" t="t"/>
                <a:pathLst>
                  <a:path extrusionOk="0" h="73" w="25">
                    <a:moveTo>
                      <a:pt x="4" y="73"/>
                    </a:moveTo>
                    <a:lnTo>
                      <a:pt x="25" y="0"/>
                    </a:lnTo>
                    <a:lnTo>
                      <a:pt x="21" y="0"/>
                    </a:lnTo>
                    <a:lnTo>
                      <a:pt x="0" y="73"/>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 name="Google Shape;222;p7"/>
              <p:cNvSpPr/>
              <p:nvPr/>
            </p:nvSpPr>
            <p:spPr>
              <a:xfrm>
                <a:off x="6241388" y="4311101"/>
                <a:ext cx="36513" cy="115888"/>
              </a:xfrm>
              <a:custGeom>
                <a:rect b="b" l="l" r="r" t="t"/>
                <a:pathLst>
                  <a:path extrusionOk="0" h="73" w="23">
                    <a:moveTo>
                      <a:pt x="2" y="73"/>
                    </a:moveTo>
                    <a:lnTo>
                      <a:pt x="23" y="2"/>
                    </a:lnTo>
                    <a:lnTo>
                      <a:pt x="21" y="0"/>
                    </a:lnTo>
                    <a:lnTo>
                      <a:pt x="0" y="73"/>
                    </a:lnTo>
                    <a:lnTo>
                      <a:pt x="2"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 name="Google Shape;223;p7"/>
              <p:cNvSpPr/>
              <p:nvPr/>
            </p:nvSpPr>
            <p:spPr>
              <a:xfrm>
                <a:off x="6241388" y="4311101"/>
                <a:ext cx="36513" cy="115888"/>
              </a:xfrm>
              <a:custGeom>
                <a:rect b="b" l="l" r="r" t="t"/>
                <a:pathLst>
                  <a:path extrusionOk="0" h="73" w="23">
                    <a:moveTo>
                      <a:pt x="2" y="73"/>
                    </a:moveTo>
                    <a:lnTo>
                      <a:pt x="23" y="2"/>
                    </a:lnTo>
                    <a:lnTo>
                      <a:pt x="21" y="0"/>
                    </a:lnTo>
                    <a:lnTo>
                      <a:pt x="0" y="73"/>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 name="Google Shape;224;p7"/>
              <p:cNvSpPr/>
              <p:nvPr/>
            </p:nvSpPr>
            <p:spPr>
              <a:xfrm>
                <a:off x="6390613" y="4353963"/>
                <a:ext cx="36513" cy="119063"/>
              </a:xfrm>
              <a:custGeom>
                <a:rect b="b" l="l" r="r" t="t"/>
                <a:pathLst>
                  <a:path extrusionOk="0" h="75" w="23">
                    <a:moveTo>
                      <a:pt x="2" y="75"/>
                    </a:moveTo>
                    <a:lnTo>
                      <a:pt x="23" y="2"/>
                    </a:lnTo>
                    <a:lnTo>
                      <a:pt x="21" y="0"/>
                    </a:lnTo>
                    <a:lnTo>
                      <a:pt x="0" y="73"/>
                    </a:lnTo>
                    <a:lnTo>
                      <a:pt x="2" y="7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 name="Google Shape;225;p7"/>
              <p:cNvSpPr/>
              <p:nvPr/>
            </p:nvSpPr>
            <p:spPr>
              <a:xfrm>
                <a:off x="6390613" y="4353963"/>
                <a:ext cx="36513" cy="119063"/>
              </a:xfrm>
              <a:custGeom>
                <a:rect b="b" l="l" r="r" t="t"/>
                <a:pathLst>
                  <a:path extrusionOk="0" h="75" w="23">
                    <a:moveTo>
                      <a:pt x="2" y="75"/>
                    </a:moveTo>
                    <a:lnTo>
                      <a:pt x="23" y="2"/>
                    </a:lnTo>
                    <a:lnTo>
                      <a:pt x="21" y="0"/>
                    </a:lnTo>
                    <a:lnTo>
                      <a:pt x="0" y="73"/>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 name="Google Shape;226;p7"/>
              <p:cNvSpPr/>
              <p:nvPr/>
            </p:nvSpPr>
            <p:spPr>
              <a:xfrm>
                <a:off x="6536663" y="4400001"/>
                <a:ext cx="39688" cy="115888"/>
              </a:xfrm>
              <a:custGeom>
                <a:rect b="b" l="l" r="r" t="t"/>
                <a:pathLst>
                  <a:path extrusionOk="0" h="73" w="25">
                    <a:moveTo>
                      <a:pt x="4" y="73"/>
                    </a:moveTo>
                    <a:lnTo>
                      <a:pt x="25" y="0"/>
                    </a:lnTo>
                    <a:lnTo>
                      <a:pt x="21" y="0"/>
                    </a:lnTo>
                    <a:lnTo>
                      <a:pt x="0" y="71"/>
                    </a:lnTo>
                    <a:lnTo>
                      <a:pt x="4"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 name="Google Shape;227;p7"/>
              <p:cNvSpPr/>
              <p:nvPr/>
            </p:nvSpPr>
            <p:spPr>
              <a:xfrm>
                <a:off x="6536663" y="4400001"/>
                <a:ext cx="39688" cy="115888"/>
              </a:xfrm>
              <a:custGeom>
                <a:rect b="b" l="l" r="r" t="t"/>
                <a:pathLst>
                  <a:path extrusionOk="0" h="73" w="25">
                    <a:moveTo>
                      <a:pt x="4" y="73"/>
                    </a:moveTo>
                    <a:lnTo>
                      <a:pt x="25" y="0"/>
                    </a:lnTo>
                    <a:lnTo>
                      <a:pt x="21" y="0"/>
                    </a:lnTo>
                    <a:lnTo>
                      <a:pt x="0" y="71"/>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 name="Google Shape;228;p7"/>
              <p:cNvSpPr/>
              <p:nvPr/>
            </p:nvSpPr>
            <p:spPr>
              <a:xfrm>
                <a:off x="6685888" y="4442863"/>
                <a:ext cx="39688" cy="114300"/>
              </a:xfrm>
              <a:custGeom>
                <a:rect b="b" l="l" r="r" t="t"/>
                <a:pathLst>
                  <a:path extrusionOk="0" h="72" w="25">
                    <a:moveTo>
                      <a:pt x="4" y="72"/>
                    </a:moveTo>
                    <a:lnTo>
                      <a:pt x="25" y="0"/>
                    </a:lnTo>
                    <a:lnTo>
                      <a:pt x="21" y="0"/>
                    </a:lnTo>
                    <a:lnTo>
                      <a:pt x="0" y="72"/>
                    </a:lnTo>
                    <a:lnTo>
                      <a:pt x="4" y="7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 name="Google Shape;229;p7"/>
              <p:cNvSpPr/>
              <p:nvPr/>
            </p:nvSpPr>
            <p:spPr>
              <a:xfrm>
                <a:off x="6685888" y="4442863"/>
                <a:ext cx="39688" cy="114300"/>
              </a:xfrm>
              <a:custGeom>
                <a:rect b="b" l="l" r="r" t="t"/>
                <a:pathLst>
                  <a:path extrusionOk="0" h="72" w="25">
                    <a:moveTo>
                      <a:pt x="4" y="72"/>
                    </a:moveTo>
                    <a:lnTo>
                      <a:pt x="25" y="0"/>
                    </a:lnTo>
                    <a:lnTo>
                      <a:pt x="21" y="0"/>
                    </a:lnTo>
                    <a:lnTo>
                      <a:pt x="0" y="72"/>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 name="Google Shape;230;p7"/>
              <p:cNvSpPr/>
              <p:nvPr/>
            </p:nvSpPr>
            <p:spPr>
              <a:xfrm>
                <a:off x="6835113" y="4484138"/>
                <a:ext cx="39688" cy="115888"/>
              </a:xfrm>
              <a:custGeom>
                <a:rect b="b" l="l" r="r" t="t"/>
                <a:pathLst>
                  <a:path extrusionOk="0" h="73" w="25">
                    <a:moveTo>
                      <a:pt x="4" y="73"/>
                    </a:moveTo>
                    <a:lnTo>
                      <a:pt x="25" y="2"/>
                    </a:lnTo>
                    <a:lnTo>
                      <a:pt x="21" y="0"/>
                    </a:lnTo>
                    <a:lnTo>
                      <a:pt x="0" y="73"/>
                    </a:lnTo>
                    <a:lnTo>
                      <a:pt x="4"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 name="Google Shape;231;p7"/>
              <p:cNvSpPr/>
              <p:nvPr/>
            </p:nvSpPr>
            <p:spPr>
              <a:xfrm>
                <a:off x="6835113" y="4484138"/>
                <a:ext cx="39688" cy="115888"/>
              </a:xfrm>
              <a:custGeom>
                <a:rect b="b" l="l" r="r" t="t"/>
                <a:pathLst>
                  <a:path extrusionOk="0" h="73" w="25">
                    <a:moveTo>
                      <a:pt x="4" y="73"/>
                    </a:moveTo>
                    <a:lnTo>
                      <a:pt x="25" y="2"/>
                    </a:lnTo>
                    <a:lnTo>
                      <a:pt x="21" y="0"/>
                    </a:lnTo>
                    <a:lnTo>
                      <a:pt x="0" y="73"/>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 name="Google Shape;232;p7"/>
              <p:cNvSpPr/>
              <p:nvPr/>
            </p:nvSpPr>
            <p:spPr>
              <a:xfrm>
                <a:off x="6984338" y="4530176"/>
                <a:ext cx="39688" cy="115888"/>
              </a:xfrm>
              <a:custGeom>
                <a:rect b="b" l="l" r="r" t="t"/>
                <a:pathLst>
                  <a:path extrusionOk="0" h="73" w="25">
                    <a:moveTo>
                      <a:pt x="4" y="73"/>
                    </a:moveTo>
                    <a:lnTo>
                      <a:pt x="25" y="0"/>
                    </a:lnTo>
                    <a:lnTo>
                      <a:pt x="21" y="0"/>
                    </a:lnTo>
                    <a:lnTo>
                      <a:pt x="0" y="71"/>
                    </a:lnTo>
                    <a:lnTo>
                      <a:pt x="4"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 name="Google Shape;233;p7"/>
              <p:cNvSpPr/>
              <p:nvPr/>
            </p:nvSpPr>
            <p:spPr>
              <a:xfrm>
                <a:off x="6984338" y="4530176"/>
                <a:ext cx="39688" cy="115888"/>
              </a:xfrm>
              <a:custGeom>
                <a:rect b="b" l="l" r="r" t="t"/>
                <a:pathLst>
                  <a:path extrusionOk="0" h="73" w="25">
                    <a:moveTo>
                      <a:pt x="4" y="73"/>
                    </a:moveTo>
                    <a:lnTo>
                      <a:pt x="25" y="0"/>
                    </a:lnTo>
                    <a:lnTo>
                      <a:pt x="21" y="0"/>
                    </a:lnTo>
                    <a:lnTo>
                      <a:pt x="0" y="71"/>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 name="Google Shape;234;p7"/>
              <p:cNvSpPr/>
              <p:nvPr/>
            </p:nvSpPr>
            <p:spPr>
              <a:xfrm>
                <a:off x="7133563" y="4573038"/>
                <a:ext cx="36513" cy="115888"/>
              </a:xfrm>
              <a:custGeom>
                <a:rect b="b" l="l" r="r" t="t"/>
                <a:pathLst>
                  <a:path extrusionOk="0" h="73" w="23">
                    <a:moveTo>
                      <a:pt x="2" y="73"/>
                    </a:moveTo>
                    <a:lnTo>
                      <a:pt x="23" y="0"/>
                    </a:lnTo>
                    <a:lnTo>
                      <a:pt x="21" y="0"/>
                    </a:lnTo>
                    <a:lnTo>
                      <a:pt x="0" y="71"/>
                    </a:lnTo>
                    <a:lnTo>
                      <a:pt x="2"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 name="Google Shape;235;p7"/>
              <p:cNvSpPr/>
              <p:nvPr/>
            </p:nvSpPr>
            <p:spPr>
              <a:xfrm>
                <a:off x="7133563" y="4573038"/>
                <a:ext cx="36513" cy="115888"/>
              </a:xfrm>
              <a:custGeom>
                <a:rect b="b" l="l" r="r" t="t"/>
                <a:pathLst>
                  <a:path extrusionOk="0" h="73" w="23">
                    <a:moveTo>
                      <a:pt x="2" y="73"/>
                    </a:moveTo>
                    <a:lnTo>
                      <a:pt x="23" y="0"/>
                    </a:lnTo>
                    <a:lnTo>
                      <a:pt x="21" y="0"/>
                    </a:lnTo>
                    <a:lnTo>
                      <a:pt x="0" y="71"/>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 name="Google Shape;236;p7"/>
              <p:cNvSpPr/>
              <p:nvPr/>
            </p:nvSpPr>
            <p:spPr>
              <a:xfrm>
                <a:off x="5571463" y="4115838"/>
                <a:ext cx="39688" cy="115888"/>
              </a:xfrm>
              <a:custGeom>
                <a:rect b="b" l="l" r="r" t="t"/>
                <a:pathLst>
                  <a:path extrusionOk="0" h="73" w="25">
                    <a:moveTo>
                      <a:pt x="4" y="73"/>
                    </a:moveTo>
                    <a:lnTo>
                      <a:pt x="25" y="0"/>
                    </a:lnTo>
                    <a:lnTo>
                      <a:pt x="21" y="0"/>
                    </a:lnTo>
                    <a:lnTo>
                      <a:pt x="0" y="73"/>
                    </a:lnTo>
                    <a:lnTo>
                      <a:pt x="4"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 name="Google Shape;237;p7"/>
              <p:cNvSpPr/>
              <p:nvPr/>
            </p:nvSpPr>
            <p:spPr>
              <a:xfrm>
                <a:off x="5571463" y="4115838"/>
                <a:ext cx="39688" cy="115888"/>
              </a:xfrm>
              <a:custGeom>
                <a:rect b="b" l="l" r="r" t="t"/>
                <a:pathLst>
                  <a:path extrusionOk="0" h="73" w="25">
                    <a:moveTo>
                      <a:pt x="4" y="73"/>
                    </a:moveTo>
                    <a:lnTo>
                      <a:pt x="25" y="0"/>
                    </a:lnTo>
                    <a:lnTo>
                      <a:pt x="21" y="0"/>
                    </a:lnTo>
                    <a:lnTo>
                      <a:pt x="0" y="73"/>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 name="Google Shape;238;p7"/>
              <p:cNvSpPr/>
              <p:nvPr/>
            </p:nvSpPr>
            <p:spPr>
              <a:xfrm>
                <a:off x="5720688" y="4158701"/>
                <a:ext cx="39688" cy="115888"/>
              </a:xfrm>
              <a:custGeom>
                <a:rect b="b" l="l" r="r" t="t"/>
                <a:pathLst>
                  <a:path extrusionOk="0" h="73" w="25">
                    <a:moveTo>
                      <a:pt x="4" y="73"/>
                    </a:moveTo>
                    <a:lnTo>
                      <a:pt x="25" y="2"/>
                    </a:lnTo>
                    <a:lnTo>
                      <a:pt x="21" y="0"/>
                    </a:lnTo>
                    <a:lnTo>
                      <a:pt x="0" y="73"/>
                    </a:lnTo>
                    <a:lnTo>
                      <a:pt x="4"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 name="Google Shape;239;p7"/>
              <p:cNvSpPr/>
              <p:nvPr/>
            </p:nvSpPr>
            <p:spPr>
              <a:xfrm>
                <a:off x="5720688" y="4158701"/>
                <a:ext cx="39688" cy="115888"/>
              </a:xfrm>
              <a:custGeom>
                <a:rect b="b" l="l" r="r" t="t"/>
                <a:pathLst>
                  <a:path extrusionOk="0" h="73" w="25">
                    <a:moveTo>
                      <a:pt x="4" y="73"/>
                    </a:moveTo>
                    <a:lnTo>
                      <a:pt x="25" y="2"/>
                    </a:lnTo>
                    <a:lnTo>
                      <a:pt x="21" y="0"/>
                    </a:lnTo>
                    <a:lnTo>
                      <a:pt x="0" y="73"/>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 name="Google Shape;240;p7"/>
              <p:cNvSpPr/>
              <p:nvPr/>
            </p:nvSpPr>
            <p:spPr>
              <a:xfrm>
                <a:off x="5869913" y="4201563"/>
                <a:ext cx="36513" cy="119063"/>
              </a:xfrm>
              <a:custGeom>
                <a:rect b="b" l="l" r="r" t="t"/>
                <a:pathLst>
                  <a:path extrusionOk="0" h="75" w="23">
                    <a:moveTo>
                      <a:pt x="2" y="75"/>
                    </a:moveTo>
                    <a:lnTo>
                      <a:pt x="23" y="2"/>
                    </a:lnTo>
                    <a:lnTo>
                      <a:pt x="21" y="0"/>
                    </a:lnTo>
                    <a:lnTo>
                      <a:pt x="0" y="73"/>
                    </a:lnTo>
                    <a:lnTo>
                      <a:pt x="2" y="7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 name="Google Shape;241;p7"/>
              <p:cNvSpPr/>
              <p:nvPr/>
            </p:nvSpPr>
            <p:spPr>
              <a:xfrm>
                <a:off x="5869913" y="4201563"/>
                <a:ext cx="36513" cy="119063"/>
              </a:xfrm>
              <a:custGeom>
                <a:rect b="b" l="l" r="r" t="t"/>
                <a:pathLst>
                  <a:path extrusionOk="0" h="75" w="23">
                    <a:moveTo>
                      <a:pt x="2" y="75"/>
                    </a:moveTo>
                    <a:lnTo>
                      <a:pt x="23" y="2"/>
                    </a:lnTo>
                    <a:lnTo>
                      <a:pt x="21" y="0"/>
                    </a:lnTo>
                    <a:lnTo>
                      <a:pt x="0" y="73"/>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 name="Google Shape;242;p7"/>
              <p:cNvSpPr/>
              <p:nvPr/>
            </p:nvSpPr>
            <p:spPr>
              <a:xfrm>
                <a:off x="6015963" y="4247601"/>
                <a:ext cx="39688" cy="115888"/>
              </a:xfrm>
              <a:custGeom>
                <a:rect b="b" l="l" r="r" t="t"/>
                <a:pathLst>
                  <a:path extrusionOk="0" h="73" w="25">
                    <a:moveTo>
                      <a:pt x="4" y="73"/>
                    </a:moveTo>
                    <a:lnTo>
                      <a:pt x="25" y="0"/>
                    </a:lnTo>
                    <a:lnTo>
                      <a:pt x="21" y="0"/>
                    </a:lnTo>
                    <a:lnTo>
                      <a:pt x="0" y="71"/>
                    </a:lnTo>
                    <a:lnTo>
                      <a:pt x="4"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 name="Google Shape;243;p7"/>
              <p:cNvSpPr/>
              <p:nvPr/>
            </p:nvSpPr>
            <p:spPr>
              <a:xfrm>
                <a:off x="6015963" y="4247601"/>
                <a:ext cx="39688" cy="115888"/>
              </a:xfrm>
              <a:custGeom>
                <a:rect b="b" l="l" r="r" t="t"/>
                <a:pathLst>
                  <a:path extrusionOk="0" h="73" w="25">
                    <a:moveTo>
                      <a:pt x="4" y="73"/>
                    </a:moveTo>
                    <a:lnTo>
                      <a:pt x="25" y="0"/>
                    </a:lnTo>
                    <a:lnTo>
                      <a:pt x="21" y="0"/>
                    </a:lnTo>
                    <a:lnTo>
                      <a:pt x="0" y="71"/>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 name="Google Shape;244;p7"/>
              <p:cNvSpPr/>
              <p:nvPr/>
            </p:nvSpPr>
            <p:spPr>
              <a:xfrm>
                <a:off x="6165188" y="4290463"/>
                <a:ext cx="39688" cy="114300"/>
              </a:xfrm>
              <a:custGeom>
                <a:rect b="b" l="l" r="r" t="t"/>
                <a:pathLst>
                  <a:path extrusionOk="0" h="72" w="25">
                    <a:moveTo>
                      <a:pt x="4" y="72"/>
                    </a:moveTo>
                    <a:lnTo>
                      <a:pt x="25" y="1"/>
                    </a:lnTo>
                    <a:lnTo>
                      <a:pt x="21" y="0"/>
                    </a:lnTo>
                    <a:lnTo>
                      <a:pt x="0" y="72"/>
                    </a:lnTo>
                    <a:lnTo>
                      <a:pt x="4" y="7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 name="Google Shape;245;p7"/>
              <p:cNvSpPr/>
              <p:nvPr/>
            </p:nvSpPr>
            <p:spPr>
              <a:xfrm>
                <a:off x="6165188" y="4290463"/>
                <a:ext cx="39688" cy="114300"/>
              </a:xfrm>
              <a:custGeom>
                <a:rect b="b" l="l" r="r" t="t"/>
                <a:pathLst>
                  <a:path extrusionOk="0" h="72" w="25">
                    <a:moveTo>
                      <a:pt x="4" y="72"/>
                    </a:moveTo>
                    <a:lnTo>
                      <a:pt x="25" y="1"/>
                    </a:lnTo>
                    <a:lnTo>
                      <a:pt x="21" y="0"/>
                    </a:lnTo>
                    <a:lnTo>
                      <a:pt x="0" y="72"/>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 name="Google Shape;246;p7"/>
              <p:cNvSpPr/>
              <p:nvPr/>
            </p:nvSpPr>
            <p:spPr>
              <a:xfrm>
                <a:off x="6314413" y="4331738"/>
                <a:ext cx="39688" cy="115888"/>
              </a:xfrm>
              <a:custGeom>
                <a:rect b="b" l="l" r="r" t="t"/>
                <a:pathLst>
                  <a:path extrusionOk="0" h="73" w="25">
                    <a:moveTo>
                      <a:pt x="4" y="73"/>
                    </a:moveTo>
                    <a:lnTo>
                      <a:pt x="25" y="2"/>
                    </a:lnTo>
                    <a:lnTo>
                      <a:pt x="21" y="0"/>
                    </a:lnTo>
                    <a:lnTo>
                      <a:pt x="0" y="73"/>
                    </a:lnTo>
                    <a:lnTo>
                      <a:pt x="4"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 name="Google Shape;247;p7"/>
              <p:cNvSpPr/>
              <p:nvPr/>
            </p:nvSpPr>
            <p:spPr>
              <a:xfrm>
                <a:off x="6314413" y="4331738"/>
                <a:ext cx="39688" cy="115888"/>
              </a:xfrm>
              <a:custGeom>
                <a:rect b="b" l="l" r="r" t="t"/>
                <a:pathLst>
                  <a:path extrusionOk="0" h="73" w="25">
                    <a:moveTo>
                      <a:pt x="4" y="73"/>
                    </a:moveTo>
                    <a:lnTo>
                      <a:pt x="25" y="2"/>
                    </a:lnTo>
                    <a:lnTo>
                      <a:pt x="21" y="0"/>
                    </a:lnTo>
                    <a:lnTo>
                      <a:pt x="0" y="73"/>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 name="Google Shape;248;p7"/>
              <p:cNvSpPr/>
              <p:nvPr/>
            </p:nvSpPr>
            <p:spPr>
              <a:xfrm>
                <a:off x="6463638" y="4377776"/>
                <a:ext cx="39688" cy="115888"/>
              </a:xfrm>
              <a:custGeom>
                <a:rect b="b" l="l" r="r" t="t"/>
                <a:pathLst>
                  <a:path extrusionOk="0" h="73" w="25">
                    <a:moveTo>
                      <a:pt x="4" y="73"/>
                    </a:moveTo>
                    <a:lnTo>
                      <a:pt x="25" y="0"/>
                    </a:lnTo>
                    <a:lnTo>
                      <a:pt x="21" y="0"/>
                    </a:lnTo>
                    <a:lnTo>
                      <a:pt x="0" y="71"/>
                    </a:lnTo>
                    <a:lnTo>
                      <a:pt x="4"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 name="Google Shape;249;p7"/>
              <p:cNvSpPr/>
              <p:nvPr/>
            </p:nvSpPr>
            <p:spPr>
              <a:xfrm>
                <a:off x="6463638" y="4377776"/>
                <a:ext cx="39688" cy="115888"/>
              </a:xfrm>
              <a:custGeom>
                <a:rect b="b" l="l" r="r" t="t"/>
                <a:pathLst>
                  <a:path extrusionOk="0" h="73" w="25">
                    <a:moveTo>
                      <a:pt x="4" y="73"/>
                    </a:moveTo>
                    <a:lnTo>
                      <a:pt x="25" y="0"/>
                    </a:lnTo>
                    <a:lnTo>
                      <a:pt x="21" y="0"/>
                    </a:lnTo>
                    <a:lnTo>
                      <a:pt x="0" y="71"/>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 name="Google Shape;250;p7"/>
              <p:cNvSpPr/>
              <p:nvPr/>
            </p:nvSpPr>
            <p:spPr>
              <a:xfrm>
                <a:off x="6612863" y="4420638"/>
                <a:ext cx="36513" cy="115888"/>
              </a:xfrm>
              <a:custGeom>
                <a:rect b="b" l="l" r="r" t="t"/>
                <a:pathLst>
                  <a:path extrusionOk="0" h="73" w="23">
                    <a:moveTo>
                      <a:pt x="2" y="73"/>
                    </a:moveTo>
                    <a:lnTo>
                      <a:pt x="23" y="0"/>
                    </a:lnTo>
                    <a:lnTo>
                      <a:pt x="21" y="0"/>
                    </a:lnTo>
                    <a:lnTo>
                      <a:pt x="0" y="71"/>
                    </a:lnTo>
                    <a:lnTo>
                      <a:pt x="2"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 name="Google Shape;251;p7"/>
              <p:cNvSpPr/>
              <p:nvPr/>
            </p:nvSpPr>
            <p:spPr>
              <a:xfrm>
                <a:off x="6612863" y="4420638"/>
                <a:ext cx="36513" cy="115888"/>
              </a:xfrm>
              <a:custGeom>
                <a:rect b="b" l="l" r="r" t="t"/>
                <a:pathLst>
                  <a:path extrusionOk="0" h="73" w="23">
                    <a:moveTo>
                      <a:pt x="2" y="73"/>
                    </a:moveTo>
                    <a:lnTo>
                      <a:pt x="23" y="0"/>
                    </a:lnTo>
                    <a:lnTo>
                      <a:pt x="21" y="0"/>
                    </a:lnTo>
                    <a:lnTo>
                      <a:pt x="0" y="71"/>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 name="Google Shape;252;p7"/>
              <p:cNvSpPr/>
              <p:nvPr/>
            </p:nvSpPr>
            <p:spPr>
              <a:xfrm>
                <a:off x="6762088" y="4463501"/>
                <a:ext cx="36513" cy="115888"/>
              </a:xfrm>
              <a:custGeom>
                <a:rect b="b" l="l" r="r" t="t"/>
                <a:pathLst>
                  <a:path extrusionOk="0" h="73" w="23">
                    <a:moveTo>
                      <a:pt x="2" y="73"/>
                    </a:moveTo>
                    <a:lnTo>
                      <a:pt x="23" y="2"/>
                    </a:lnTo>
                    <a:lnTo>
                      <a:pt x="21" y="0"/>
                    </a:lnTo>
                    <a:lnTo>
                      <a:pt x="0" y="73"/>
                    </a:lnTo>
                    <a:lnTo>
                      <a:pt x="2"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 name="Google Shape;253;p7"/>
              <p:cNvSpPr/>
              <p:nvPr/>
            </p:nvSpPr>
            <p:spPr>
              <a:xfrm>
                <a:off x="6762088" y="4463501"/>
                <a:ext cx="36513" cy="115888"/>
              </a:xfrm>
              <a:custGeom>
                <a:rect b="b" l="l" r="r" t="t"/>
                <a:pathLst>
                  <a:path extrusionOk="0" h="73" w="23">
                    <a:moveTo>
                      <a:pt x="2" y="73"/>
                    </a:moveTo>
                    <a:lnTo>
                      <a:pt x="23" y="2"/>
                    </a:lnTo>
                    <a:lnTo>
                      <a:pt x="21" y="0"/>
                    </a:lnTo>
                    <a:lnTo>
                      <a:pt x="0" y="73"/>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 name="Google Shape;254;p7"/>
              <p:cNvSpPr/>
              <p:nvPr/>
            </p:nvSpPr>
            <p:spPr>
              <a:xfrm>
                <a:off x="6908138" y="4506363"/>
                <a:ext cx="39688" cy="119063"/>
              </a:xfrm>
              <a:custGeom>
                <a:rect b="b" l="l" r="r" t="t"/>
                <a:pathLst>
                  <a:path extrusionOk="0" h="75" w="25">
                    <a:moveTo>
                      <a:pt x="4" y="75"/>
                    </a:moveTo>
                    <a:lnTo>
                      <a:pt x="25" y="2"/>
                    </a:lnTo>
                    <a:lnTo>
                      <a:pt x="21" y="0"/>
                    </a:lnTo>
                    <a:lnTo>
                      <a:pt x="0" y="73"/>
                    </a:lnTo>
                    <a:lnTo>
                      <a:pt x="4" y="7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 name="Google Shape;255;p7"/>
              <p:cNvSpPr/>
              <p:nvPr/>
            </p:nvSpPr>
            <p:spPr>
              <a:xfrm>
                <a:off x="6908138" y="4506363"/>
                <a:ext cx="39688" cy="119063"/>
              </a:xfrm>
              <a:custGeom>
                <a:rect b="b" l="l" r="r" t="t"/>
                <a:pathLst>
                  <a:path extrusionOk="0" h="75" w="25">
                    <a:moveTo>
                      <a:pt x="4" y="75"/>
                    </a:moveTo>
                    <a:lnTo>
                      <a:pt x="25" y="2"/>
                    </a:lnTo>
                    <a:lnTo>
                      <a:pt x="21" y="0"/>
                    </a:lnTo>
                    <a:lnTo>
                      <a:pt x="0" y="73"/>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 name="Google Shape;256;p7"/>
              <p:cNvSpPr/>
              <p:nvPr/>
            </p:nvSpPr>
            <p:spPr>
              <a:xfrm>
                <a:off x="7057363" y="4552401"/>
                <a:ext cx="39688" cy="115888"/>
              </a:xfrm>
              <a:custGeom>
                <a:rect b="b" l="l" r="r" t="t"/>
                <a:pathLst>
                  <a:path extrusionOk="0" h="73" w="25">
                    <a:moveTo>
                      <a:pt x="4" y="73"/>
                    </a:moveTo>
                    <a:lnTo>
                      <a:pt x="25" y="0"/>
                    </a:lnTo>
                    <a:lnTo>
                      <a:pt x="21" y="0"/>
                    </a:lnTo>
                    <a:lnTo>
                      <a:pt x="0" y="71"/>
                    </a:lnTo>
                    <a:lnTo>
                      <a:pt x="4"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 name="Google Shape;257;p7"/>
              <p:cNvSpPr/>
              <p:nvPr/>
            </p:nvSpPr>
            <p:spPr>
              <a:xfrm>
                <a:off x="7057363" y="4552401"/>
                <a:ext cx="39688" cy="115888"/>
              </a:xfrm>
              <a:custGeom>
                <a:rect b="b" l="l" r="r" t="t"/>
                <a:pathLst>
                  <a:path extrusionOk="0" h="73" w="25">
                    <a:moveTo>
                      <a:pt x="4" y="73"/>
                    </a:moveTo>
                    <a:lnTo>
                      <a:pt x="25" y="0"/>
                    </a:lnTo>
                    <a:lnTo>
                      <a:pt x="21" y="0"/>
                    </a:lnTo>
                    <a:lnTo>
                      <a:pt x="0" y="71"/>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 name="Google Shape;258;p7"/>
              <p:cNvSpPr/>
              <p:nvPr/>
            </p:nvSpPr>
            <p:spPr>
              <a:xfrm>
                <a:off x="7206588" y="4593676"/>
                <a:ext cx="39688" cy="115888"/>
              </a:xfrm>
              <a:custGeom>
                <a:rect b="b" l="l" r="r" t="t"/>
                <a:pathLst>
                  <a:path extrusionOk="0" h="73" w="25">
                    <a:moveTo>
                      <a:pt x="4" y="73"/>
                    </a:moveTo>
                    <a:lnTo>
                      <a:pt x="25" y="0"/>
                    </a:lnTo>
                    <a:lnTo>
                      <a:pt x="21" y="0"/>
                    </a:lnTo>
                    <a:lnTo>
                      <a:pt x="0" y="73"/>
                    </a:lnTo>
                    <a:lnTo>
                      <a:pt x="4" y="7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 name="Google Shape;259;p7"/>
              <p:cNvSpPr/>
              <p:nvPr/>
            </p:nvSpPr>
            <p:spPr>
              <a:xfrm>
                <a:off x="7206588" y="4593676"/>
                <a:ext cx="39688" cy="115888"/>
              </a:xfrm>
              <a:custGeom>
                <a:rect b="b" l="l" r="r" t="t"/>
                <a:pathLst>
                  <a:path extrusionOk="0" h="73" w="25">
                    <a:moveTo>
                      <a:pt x="4" y="73"/>
                    </a:moveTo>
                    <a:lnTo>
                      <a:pt x="25" y="0"/>
                    </a:lnTo>
                    <a:lnTo>
                      <a:pt x="21" y="0"/>
                    </a:lnTo>
                    <a:lnTo>
                      <a:pt x="0" y="73"/>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0" name="Google Shape;260;p7"/>
            <p:cNvGrpSpPr/>
            <p:nvPr/>
          </p:nvGrpSpPr>
          <p:grpSpPr>
            <a:xfrm rot="-10580157">
              <a:off x="8103264" y="4434893"/>
              <a:ext cx="363973" cy="216195"/>
              <a:chOff x="6191763" y="4215150"/>
              <a:chExt cx="261938" cy="155576"/>
            </a:xfrm>
          </p:grpSpPr>
          <p:sp>
            <p:nvSpPr>
              <p:cNvPr id="261" name="Google Shape;261;p7"/>
              <p:cNvSpPr/>
              <p:nvPr/>
            </p:nvSpPr>
            <p:spPr>
              <a:xfrm>
                <a:off x="6302888" y="4215150"/>
                <a:ext cx="150813" cy="93663"/>
              </a:xfrm>
              <a:custGeom>
                <a:rect b="b" l="l" r="r" t="t"/>
                <a:pathLst>
                  <a:path extrusionOk="0" h="59" w="95">
                    <a:moveTo>
                      <a:pt x="95" y="0"/>
                    </a:moveTo>
                    <a:lnTo>
                      <a:pt x="56" y="30"/>
                    </a:lnTo>
                    <a:lnTo>
                      <a:pt x="16" y="59"/>
                    </a:lnTo>
                    <a:lnTo>
                      <a:pt x="8" y="44"/>
                    </a:lnTo>
                    <a:lnTo>
                      <a:pt x="0" y="28"/>
                    </a:lnTo>
                    <a:lnTo>
                      <a:pt x="47" y="15"/>
                    </a:lnTo>
                    <a:lnTo>
                      <a:pt x="95"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 name="Google Shape;262;p7"/>
              <p:cNvSpPr/>
              <p:nvPr/>
            </p:nvSpPr>
            <p:spPr>
              <a:xfrm>
                <a:off x="6191763" y="4232613"/>
                <a:ext cx="160338" cy="138113"/>
              </a:xfrm>
              <a:custGeom>
                <a:rect b="b" l="l" r="r" t="t"/>
                <a:pathLst>
                  <a:path extrusionOk="0" h="53" w="62">
                    <a:moveTo>
                      <a:pt x="33" y="15"/>
                    </a:moveTo>
                    <a:cubicBezTo>
                      <a:pt x="13" y="27"/>
                      <a:pt x="13" y="27"/>
                      <a:pt x="13" y="27"/>
                    </a:cubicBezTo>
                    <a:cubicBezTo>
                      <a:pt x="11" y="25"/>
                      <a:pt x="8" y="24"/>
                      <a:pt x="5" y="25"/>
                    </a:cubicBezTo>
                    <a:cubicBezTo>
                      <a:pt x="1" y="27"/>
                      <a:pt x="0" y="31"/>
                      <a:pt x="2" y="34"/>
                    </a:cubicBezTo>
                    <a:cubicBezTo>
                      <a:pt x="9" y="48"/>
                      <a:pt x="9" y="48"/>
                      <a:pt x="9" y="48"/>
                    </a:cubicBezTo>
                    <a:cubicBezTo>
                      <a:pt x="10" y="51"/>
                      <a:pt x="14" y="53"/>
                      <a:pt x="18" y="51"/>
                    </a:cubicBezTo>
                    <a:cubicBezTo>
                      <a:pt x="21" y="50"/>
                      <a:pt x="22" y="46"/>
                      <a:pt x="21" y="43"/>
                    </a:cubicBezTo>
                    <a:cubicBezTo>
                      <a:pt x="43" y="35"/>
                      <a:pt x="43" y="35"/>
                      <a:pt x="43" y="35"/>
                    </a:cubicBezTo>
                    <a:cubicBezTo>
                      <a:pt x="45" y="39"/>
                      <a:pt x="51" y="41"/>
                      <a:pt x="55" y="38"/>
                    </a:cubicBezTo>
                    <a:cubicBezTo>
                      <a:pt x="60" y="36"/>
                      <a:pt x="62" y="30"/>
                      <a:pt x="60" y="25"/>
                    </a:cubicBezTo>
                    <a:cubicBezTo>
                      <a:pt x="50" y="7"/>
                      <a:pt x="50" y="7"/>
                      <a:pt x="50" y="7"/>
                    </a:cubicBezTo>
                    <a:cubicBezTo>
                      <a:pt x="48" y="2"/>
                      <a:pt x="42" y="0"/>
                      <a:pt x="37" y="3"/>
                    </a:cubicBezTo>
                    <a:cubicBezTo>
                      <a:pt x="33" y="5"/>
                      <a:pt x="31" y="10"/>
                      <a:pt x="33" y="15"/>
                    </a:cubicBezTo>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3" name="Google Shape;263;p7"/>
            <p:cNvGrpSpPr/>
            <p:nvPr/>
          </p:nvGrpSpPr>
          <p:grpSpPr>
            <a:xfrm rot="1425875">
              <a:off x="-288869" y="639039"/>
              <a:ext cx="879426" cy="483394"/>
              <a:chOff x="6250913" y="1598225"/>
              <a:chExt cx="958850" cy="527051"/>
            </a:xfrm>
          </p:grpSpPr>
          <p:sp>
            <p:nvSpPr>
              <p:cNvPr id="264" name="Google Shape;264;p7"/>
              <p:cNvSpPr/>
              <p:nvPr/>
            </p:nvSpPr>
            <p:spPr>
              <a:xfrm>
                <a:off x="6250912" y="1598225"/>
                <a:ext cx="958850" cy="527050"/>
              </a:xfrm>
              <a:custGeom>
                <a:rect b="b" l="l" r="r" t="t"/>
                <a:pathLst>
                  <a:path extrusionOk="0" h="173" w="315">
                    <a:moveTo>
                      <a:pt x="305" y="131"/>
                    </a:moveTo>
                    <a:cubicBezTo>
                      <a:pt x="301" y="156"/>
                      <a:pt x="278" y="173"/>
                      <a:pt x="253" y="170"/>
                    </a:cubicBezTo>
                    <a:cubicBezTo>
                      <a:pt x="42" y="140"/>
                      <a:pt x="42" y="140"/>
                      <a:pt x="42" y="140"/>
                    </a:cubicBezTo>
                    <a:cubicBezTo>
                      <a:pt x="17" y="136"/>
                      <a:pt x="0" y="113"/>
                      <a:pt x="4" y="88"/>
                    </a:cubicBezTo>
                    <a:cubicBezTo>
                      <a:pt x="10" y="43"/>
                      <a:pt x="10" y="43"/>
                      <a:pt x="10" y="43"/>
                    </a:cubicBezTo>
                    <a:cubicBezTo>
                      <a:pt x="14" y="18"/>
                      <a:pt x="37" y="0"/>
                      <a:pt x="62" y="4"/>
                    </a:cubicBezTo>
                    <a:cubicBezTo>
                      <a:pt x="272" y="34"/>
                      <a:pt x="272" y="34"/>
                      <a:pt x="272" y="34"/>
                    </a:cubicBezTo>
                    <a:cubicBezTo>
                      <a:pt x="297" y="37"/>
                      <a:pt x="315" y="61"/>
                      <a:pt x="311" y="86"/>
                    </a:cubicBezTo>
                    <a:lnTo>
                      <a:pt x="305" y="131"/>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 name="Google Shape;265;p7"/>
              <p:cNvSpPr/>
              <p:nvPr/>
            </p:nvSpPr>
            <p:spPr>
              <a:xfrm>
                <a:off x="6698588" y="1656963"/>
                <a:ext cx="511175" cy="468313"/>
              </a:xfrm>
              <a:custGeom>
                <a:rect b="b" l="l" r="r" t="t"/>
                <a:pathLst>
                  <a:path extrusionOk="0" h="154" w="168">
                    <a:moveTo>
                      <a:pt x="19" y="0"/>
                    </a:moveTo>
                    <a:cubicBezTo>
                      <a:pt x="125" y="15"/>
                      <a:pt x="125" y="15"/>
                      <a:pt x="125" y="15"/>
                    </a:cubicBezTo>
                    <a:cubicBezTo>
                      <a:pt x="150" y="18"/>
                      <a:pt x="168" y="42"/>
                      <a:pt x="164" y="67"/>
                    </a:cubicBezTo>
                    <a:cubicBezTo>
                      <a:pt x="158" y="112"/>
                      <a:pt x="158" y="112"/>
                      <a:pt x="158" y="112"/>
                    </a:cubicBezTo>
                    <a:cubicBezTo>
                      <a:pt x="154" y="137"/>
                      <a:pt x="131" y="154"/>
                      <a:pt x="106" y="151"/>
                    </a:cubicBezTo>
                    <a:cubicBezTo>
                      <a:pt x="0" y="136"/>
                      <a:pt x="0" y="136"/>
                      <a:pt x="0" y="136"/>
                    </a:cubicBezTo>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 name="Google Shape;266;p7"/>
              <p:cNvSpPr/>
              <p:nvPr/>
            </p:nvSpPr>
            <p:spPr>
              <a:xfrm>
                <a:off x="6306475" y="1650613"/>
                <a:ext cx="849313" cy="427038"/>
              </a:xfrm>
              <a:custGeom>
                <a:rect b="b" l="l" r="r" t="t"/>
                <a:pathLst>
                  <a:path extrusionOk="0" h="140" w="279">
                    <a:moveTo>
                      <a:pt x="271" y="107"/>
                    </a:moveTo>
                    <a:cubicBezTo>
                      <a:pt x="268" y="106"/>
                      <a:pt x="268" y="106"/>
                      <a:pt x="268" y="106"/>
                    </a:cubicBezTo>
                    <a:cubicBezTo>
                      <a:pt x="267" y="114"/>
                      <a:pt x="262" y="121"/>
                      <a:pt x="256" y="126"/>
                    </a:cubicBezTo>
                    <a:cubicBezTo>
                      <a:pt x="249" y="131"/>
                      <a:pt x="241" y="134"/>
                      <a:pt x="232" y="134"/>
                    </a:cubicBezTo>
                    <a:cubicBezTo>
                      <a:pt x="230" y="134"/>
                      <a:pt x="228" y="134"/>
                      <a:pt x="226" y="133"/>
                    </a:cubicBezTo>
                    <a:cubicBezTo>
                      <a:pt x="39" y="107"/>
                      <a:pt x="39" y="107"/>
                      <a:pt x="39" y="107"/>
                    </a:cubicBezTo>
                    <a:cubicBezTo>
                      <a:pt x="29" y="105"/>
                      <a:pt x="21" y="101"/>
                      <a:pt x="15" y="95"/>
                    </a:cubicBezTo>
                    <a:cubicBezTo>
                      <a:pt x="9" y="89"/>
                      <a:pt x="5" y="81"/>
                      <a:pt x="5" y="73"/>
                    </a:cubicBezTo>
                    <a:cubicBezTo>
                      <a:pt x="5" y="72"/>
                      <a:pt x="6" y="70"/>
                      <a:pt x="6" y="69"/>
                    </a:cubicBezTo>
                    <a:cubicBezTo>
                      <a:pt x="11" y="34"/>
                      <a:pt x="11" y="34"/>
                      <a:pt x="11" y="34"/>
                    </a:cubicBezTo>
                    <a:cubicBezTo>
                      <a:pt x="12" y="25"/>
                      <a:pt x="16" y="19"/>
                      <a:pt x="23" y="14"/>
                    </a:cubicBezTo>
                    <a:cubicBezTo>
                      <a:pt x="29" y="9"/>
                      <a:pt x="38" y="6"/>
                      <a:pt x="47" y="6"/>
                    </a:cubicBezTo>
                    <a:cubicBezTo>
                      <a:pt x="49" y="6"/>
                      <a:pt x="51" y="6"/>
                      <a:pt x="53" y="6"/>
                    </a:cubicBezTo>
                    <a:cubicBezTo>
                      <a:pt x="240" y="33"/>
                      <a:pt x="240" y="33"/>
                      <a:pt x="240" y="33"/>
                    </a:cubicBezTo>
                    <a:cubicBezTo>
                      <a:pt x="250" y="34"/>
                      <a:pt x="258" y="39"/>
                      <a:pt x="264" y="45"/>
                    </a:cubicBezTo>
                    <a:cubicBezTo>
                      <a:pt x="270" y="51"/>
                      <a:pt x="273" y="59"/>
                      <a:pt x="273" y="67"/>
                    </a:cubicBezTo>
                    <a:cubicBezTo>
                      <a:pt x="273" y="68"/>
                      <a:pt x="273" y="69"/>
                      <a:pt x="273" y="71"/>
                    </a:cubicBezTo>
                    <a:cubicBezTo>
                      <a:pt x="268" y="106"/>
                      <a:pt x="268" y="106"/>
                      <a:pt x="268" y="106"/>
                    </a:cubicBezTo>
                    <a:cubicBezTo>
                      <a:pt x="271" y="107"/>
                      <a:pt x="271" y="107"/>
                      <a:pt x="271" y="107"/>
                    </a:cubicBezTo>
                    <a:cubicBezTo>
                      <a:pt x="274" y="107"/>
                      <a:pt x="274" y="107"/>
                      <a:pt x="274" y="107"/>
                    </a:cubicBezTo>
                    <a:cubicBezTo>
                      <a:pt x="279" y="72"/>
                      <a:pt x="279" y="72"/>
                      <a:pt x="279" y="72"/>
                    </a:cubicBezTo>
                    <a:cubicBezTo>
                      <a:pt x="279" y="70"/>
                      <a:pt x="279" y="68"/>
                      <a:pt x="279" y="67"/>
                    </a:cubicBezTo>
                    <a:cubicBezTo>
                      <a:pt x="279" y="57"/>
                      <a:pt x="275" y="48"/>
                      <a:pt x="268" y="41"/>
                    </a:cubicBezTo>
                    <a:cubicBezTo>
                      <a:pt x="261" y="34"/>
                      <a:pt x="252" y="29"/>
                      <a:pt x="241" y="27"/>
                    </a:cubicBezTo>
                    <a:cubicBezTo>
                      <a:pt x="54" y="0"/>
                      <a:pt x="54" y="0"/>
                      <a:pt x="54" y="0"/>
                    </a:cubicBezTo>
                    <a:cubicBezTo>
                      <a:pt x="51" y="0"/>
                      <a:pt x="49" y="0"/>
                      <a:pt x="47" y="0"/>
                    </a:cubicBezTo>
                    <a:cubicBezTo>
                      <a:pt x="36" y="0"/>
                      <a:pt x="27" y="3"/>
                      <a:pt x="19" y="9"/>
                    </a:cubicBezTo>
                    <a:cubicBezTo>
                      <a:pt x="12" y="15"/>
                      <a:pt x="6" y="23"/>
                      <a:pt x="5" y="33"/>
                    </a:cubicBezTo>
                    <a:cubicBezTo>
                      <a:pt x="0" y="68"/>
                      <a:pt x="0" y="68"/>
                      <a:pt x="0" y="68"/>
                    </a:cubicBezTo>
                    <a:cubicBezTo>
                      <a:pt x="0" y="70"/>
                      <a:pt x="0" y="71"/>
                      <a:pt x="0" y="73"/>
                    </a:cubicBezTo>
                    <a:cubicBezTo>
                      <a:pt x="0" y="83"/>
                      <a:pt x="4" y="92"/>
                      <a:pt x="10" y="99"/>
                    </a:cubicBezTo>
                    <a:cubicBezTo>
                      <a:pt x="17" y="106"/>
                      <a:pt x="27" y="111"/>
                      <a:pt x="38" y="113"/>
                    </a:cubicBezTo>
                    <a:cubicBezTo>
                      <a:pt x="225" y="139"/>
                      <a:pt x="225" y="139"/>
                      <a:pt x="225" y="139"/>
                    </a:cubicBezTo>
                    <a:cubicBezTo>
                      <a:pt x="227" y="140"/>
                      <a:pt x="230" y="140"/>
                      <a:pt x="232" y="140"/>
                    </a:cubicBezTo>
                    <a:cubicBezTo>
                      <a:pt x="242" y="140"/>
                      <a:pt x="252" y="137"/>
                      <a:pt x="259" y="131"/>
                    </a:cubicBezTo>
                    <a:cubicBezTo>
                      <a:pt x="267" y="125"/>
                      <a:pt x="272" y="117"/>
                      <a:pt x="274" y="107"/>
                    </a:cubicBezTo>
                    <a:lnTo>
                      <a:pt x="271" y="107"/>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67" name="Shape 267"/>
        <p:cNvGrpSpPr/>
        <p:nvPr/>
      </p:nvGrpSpPr>
      <p:grpSpPr>
        <a:xfrm>
          <a:off x="0" y="0"/>
          <a:ext cx="0" cy="0"/>
          <a:chOff x="0" y="0"/>
          <a:chExt cx="0" cy="0"/>
        </a:xfrm>
      </p:grpSpPr>
      <p:pic>
        <p:nvPicPr>
          <p:cNvPr id="268" name="Google Shape;268;p8"/>
          <p:cNvPicPr preferRelativeResize="0"/>
          <p:nvPr/>
        </p:nvPicPr>
        <p:blipFill>
          <a:blip r:embed="rId2">
            <a:alphaModFix/>
          </a:blip>
          <a:stretch>
            <a:fillRect/>
          </a:stretch>
        </p:blipFill>
        <p:spPr>
          <a:xfrm>
            <a:off x="220375" y="219125"/>
            <a:ext cx="8702828" cy="4703575"/>
          </a:xfrm>
          <a:prstGeom prst="rect">
            <a:avLst/>
          </a:prstGeom>
          <a:noFill/>
          <a:ln>
            <a:noFill/>
          </a:ln>
        </p:spPr>
      </p:pic>
      <p:sp>
        <p:nvSpPr>
          <p:cNvPr id="269" name="Google Shape;269;p8"/>
          <p:cNvSpPr txBox="1"/>
          <p:nvPr>
            <p:ph type="title"/>
          </p:nvPr>
        </p:nvSpPr>
        <p:spPr>
          <a:xfrm>
            <a:off x="1746750" y="1710100"/>
            <a:ext cx="5650500" cy="1593000"/>
          </a:xfrm>
          <a:prstGeom prst="rect">
            <a:avLst/>
          </a:prstGeom>
          <a:ln>
            <a:noFill/>
          </a:ln>
        </p:spPr>
        <p:txBody>
          <a:bodyPr anchorCtr="0" anchor="b" bIns="91425" lIns="91425" spcFirstLastPara="1" rIns="91425" wrap="square" tIns="91425">
            <a:noAutofit/>
          </a:bodyPr>
          <a:lstStyle>
            <a:lvl1pPr lvl="0" algn="ctr">
              <a:spcBef>
                <a:spcPts val="0"/>
              </a:spcBef>
              <a:spcAft>
                <a:spcPts val="0"/>
              </a:spcAft>
              <a:buSzPts val="6000"/>
              <a:buNone/>
              <a:defRPr b="0" sz="5000">
                <a:latin typeface="Nunito Black"/>
                <a:ea typeface="Nunito Black"/>
                <a:cs typeface="Nunito Black"/>
                <a:sym typeface="Nunito Black"/>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270" name="Google Shape;270;p8"/>
          <p:cNvGrpSpPr/>
          <p:nvPr/>
        </p:nvGrpSpPr>
        <p:grpSpPr>
          <a:xfrm>
            <a:off x="1428517" y="2344206"/>
            <a:ext cx="7391280" cy="3342464"/>
            <a:chOff x="1428517" y="2344206"/>
            <a:chExt cx="7391280" cy="3342464"/>
          </a:xfrm>
        </p:grpSpPr>
        <p:grpSp>
          <p:nvGrpSpPr>
            <p:cNvPr id="271" name="Google Shape;271;p8"/>
            <p:cNvGrpSpPr/>
            <p:nvPr/>
          </p:nvGrpSpPr>
          <p:grpSpPr>
            <a:xfrm>
              <a:off x="8308355" y="2344206"/>
              <a:ext cx="511443" cy="753371"/>
              <a:chOff x="8940901" y="497675"/>
              <a:chExt cx="1147762" cy="1690688"/>
            </a:xfrm>
          </p:grpSpPr>
          <p:sp>
            <p:nvSpPr>
              <p:cNvPr id="272" name="Google Shape;272;p8"/>
              <p:cNvSpPr/>
              <p:nvPr/>
            </p:nvSpPr>
            <p:spPr>
              <a:xfrm>
                <a:off x="9815613" y="497675"/>
                <a:ext cx="273050" cy="298450"/>
              </a:xfrm>
              <a:custGeom>
                <a:rect b="b" l="l" r="r" t="t"/>
                <a:pathLst>
                  <a:path extrusionOk="0" h="98" w="90">
                    <a:moveTo>
                      <a:pt x="0" y="75"/>
                    </a:moveTo>
                    <a:cubicBezTo>
                      <a:pt x="12" y="52"/>
                      <a:pt x="26" y="23"/>
                      <a:pt x="40" y="0"/>
                    </a:cubicBezTo>
                    <a:cubicBezTo>
                      <a:pt x="90" y="20"/>
                      <a:pt x="59" y="67"/>
                      <a:pt x="42" y="98"/>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 name="Google Shape;273;p8"/>
              <p:cNvSpPr/>
              <p:nvPr/>
            </p:nvSpPr>
            <p:spPr>
              <a:xfrm>
                <a:off x="9467951" y="667538"/>
                <a:ext cx="538163" cy="554038"/>
              </a:xfrm>
              <a:custGeom>
                <a:rect b="b" l="l" r="r" t="t"/>
                <a:pathLst>
                  <a:path extrusionOk="0" h="182" w="177">
                    <a:moveTo>
                      <a:pt x="0" y="102"/>
                    </a:moveTo>
                    <a:cubicBezTo>
                      <a:pt x="6" y="93"/>
                      <a:pt x="7" y="82"/>
                      <a:pt x="14" y="75"/>
                    </a:cubicBezTo>
                    <a:cubicBezTo>
                      <a:pt x="28" y="61"/>
                      <a:pt x="21" y="64"/>
                      <a:pt x="39" y="65"/>
                    </a:cubicBezTo>
                    <a:cubicBezTo>
                      <a:pt x="66" y="67"/>
                      <a:pt x="73" y="68"/>
                      <a:pt x="91" y="42"/>
                    </a:cubicBezTo>
                    <a:cubicBezTo>
                      <a:pt x="104" y="21"/>
                      <a:pt x="106" y="0"/>
                      <a:pt x="106" y="0"/>
                    </a:cubicBezTo>
                    <a:cubicBezTo>
                      <a:pt x="119" y="4"/>
                      <a:pt x="164" y="28"/>
                      <a:pt x="174" y="37"/>
                    </a:cubicBezTo>
                    <a:cubicBezTo>
                      <a:pt x="150" y="53"/>
                      <a:pt x="129" y="94"/>
                      <a:pt x="149" y="118"/>
                    </a:cubicBezTo>
                    <a:cubicBezTo>
                      <a:pt x="167" y="141"/>
                      <a:pt x="177" y="134"/>
                      <a:pt x="160" y="166"/>
                    </a:cubicBezTo>
                    <a:cubicBezTo>
                      <a:pt x="152" y="180"/>
                      <a:pt x="156" y="169"/>
                      <a:pt x="148" y="182"/>
                    </a:cubicBez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 name="Google Shape;274;p8"/>
              <p:cNvSpPr/>
              <p:nvPr/>
            </p:nvSpPr>
            <p:spPr>
              <a:xfrm>
                <a:off x="8940901" y="942175"/>
                <a:ext cx="1038225" cy="1246188"/>
              </a:xfrm>
              <a:custGeom>
                <a:rect b="b" l="l" r="r" t="t"/>
                <a:pathLst>
                  <a:path extrusionOk="0" h="409" w="341">
                    <a:moveTo>
                      <a:pt x="178" y="380"/>
                    </a:moveTo>
                    <a:cubicBezTo>
                      <a:pt x="168" y="399"/>
                      <a:pt x="152" y="409"/>
                      <a:pt x="133" y="399"/>
                    </a:cubicBezTo>
                    <a:cubicBezTo>
                      <a:pt x="19" y="337"/>
                      <a:pt x="19" y="337"/>
                      <a:pt x="19" y="337"/>
                    </a:cubicBezTo>
                    <a:cubicBezTo>
                      <a:pt x="0" y="327"/>
                      <a:pt x="0" y="308"/>
                      <a:pt x="10" y="289"/>
                    </a:cubicBezTo>
                    <a:cubicBezTo>
                      <a:pt x="145" y="19"/>
                      <a:pt x="145" y="19"/>
                      <a:pt x="145" y="19"/>
                    </a:cubicBezTo>
                    <a:cubicBezTo>
                      <a:pt x="155" y="0"/>
                      <a:pt x="173" y="8"/>
                      <a:pt x="192" y="18"/>
                    </a:cubicBezTo>
                    <a:cubicBezTo>
                      <a:pt x="306" y="80"/>
                      <a:pt x="306" y="80"/>
                      <a:pt x="306" y="80"/>
                    </a:cubicBezTo>
                    <a:cubicBezTo>
                      <a:pt x="325" y="90"/>
                      <a:pt x="341" y="101"/>
                      <a:pt x="331" y="120"/>
                    </a:cubicBezTo>
                    <a:lnTo>
                      <a:pt x="178" y="380"/>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 name="Google Shape;275;p8"/>
              <p:cNvSpPr/>
              <p:nvPr/>
            </p:nvSpPr>
            <p:spPr>
              <a:xfrm>
                <a:off x="9059963" y="1121563"/>
                <a:ext cx="541338" cy="812800"/>
              </a:xfrm>
              <a:custGeom>
                <a:rect b="b" l="l" r="r" t="t"/>
                <a:pathLst>
                  <a:path extrusionOk="0" h="267" w="178">
                    <a:moveTo>
                      <a:pt x="60" y="250"/>
                    </a:moveTo>
                    <a:cubicBezTo>
                      <a:pt x="53" y="262"/>
                      <a:pt x="38" y="267"/>
                      <a:pt x="26" y="260"/>
                    </a:cubicBezTo>
                    <a:cubicBezTo>
                      <a:pt x="17" y="256"/>
                      <a:pt x="17" y="256"/>
                      <a:pt x="17" y="256"/>
                    </a:cubicBezTo>
                    <a:cubicBezTo>
                      <a:pt x="5" y="249"/>
                      <a:pt x="0" y="234"/>
                      <a:pt x="7" y="221"/>
                    </a:cubicBezTo>
                    <a:cubicBezTo>
                      <a:pt x="118" y="17"/>
                      <a:pt x="118" y="17"/>
                      <a:pt x="118" y="17"/>
                    </a:cubicBezTo>
                    <a:cubicBezTo>
                      <a:pt x="124" y="4"/>
                      <a:pt x="140" y="0"/>
                      <a:pt x="152" y="6"/>
                    </a:cubicBezTo>
                    <a:cubicBezTo>
                      <a:pt x="161" y="11"/>
                      <a:pt x="161" y="11"/>
                      <a:pt x="161" y="11"/>
                    </a:cubicBezTo>
                    <a:cubicBezTo>
                      <a:pt x="173" y="18"/>
                      <a:pt x="178" y="33"/>
                      <a:pt x="171" y="45"/>
                    </a:cubicBezTo>
                    <a:lnTo>
                      <a:pt x="60" y="25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 name="Google Shape;276;p8"/>
              <p:cNvSpPr/>
              <p:nvPr/>
            </p:nvSpPr>
            <p:spPr>
              <a:xfrm>
                <a:off x="9264751" y="1231100"/>
                <a:ext cx="541338" cy="812800"/>
              </a:xfrm>
              <a:custGeom>
                <a:rect b="b" l="l" r="r" t="t"/>
                <a:pathLst>
                  <a:path extrusionOk="0" h="267" w="178">
                    <a:moveTo>
                      <a:pt x="60" y="250"/>
                    </a:moveTo>
                    <a:cubicBezTo>
                      <a:pt x="53" y="263"/>
                      <a:pt x="38" y="267"/>
                      <a:pt x="26" y="261"/>
                    </a:cubicBezTo>
                    <a:cubicBezTo>
                      <a:pt x="17" y="256"/>
                      <a:pt x="17" y="256"/>
                      <a:pt x="17" y="256"/>
                    </a:cubicBezTo>
                    <a:cubicBezTo>
                      <a:pt x="5" y="249"/>
                      <a:pt x="0" y="234"/>
                      <a:pt x="7" y="222"/>
                    </a:cubicBezTo>
                    <a:cubicBezTo>
                      <a:pt x="118" y="17"/>
                      <a:pt x="118" y="17"/>
                      <a:pt x="118" y="17"/>
                    </a:cubicBezTo>
                    <a:cubicBezTo>
                      <a:pt x="124" y="5"/>
                      <a:pt x="140" y="0"/>
                      <a:pt x="152" y="7"/>
                    </a:cubicBezTo>
                    <a:cubicBezTo>
                      <a:pt x="161" y="11"/>
                      <a:pt x="161" y="11"/>
                      <a:pt x="161" y="11"/>
                    </a:cubicBezTo>
                    <a:cubicBezTo>
                      <a:pt x="173" y="18"/>
                      <a:pt x="178" y="33"/>
                      <a:pt x="171" y="46"/>
                    </a:cubicBezTo>
                    <a:lnTo>
                      <a:pt x="60" y="25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7" name="Google Shape;277;p8"/>
            <p:cNvGrpSpPr/>
            <p:nvPr/>
          </p:nvGrpSpPr>
          <p:grpSpPr>
            <a:xfrm rot="-7080816">
              <a:off x="1521609" y="4413049"/>
              <a:ext cx="1267036" cy="972041"/>
              <a:chOff x="6729413" y="2840263"/>
              <a:chExt cx="742950" cy="569913"/>
            </a:xfrm>
          </p:grpSpPr>
          <p:sp>
            <p:nvSpPr>
              <p:cNvPr id="278" name="Google Shape;278;p8"/>
              <p:cNvSpPr/>
              <p:nvPr/>
            </p:nvSpPr>
            <p:spPr>
              <a:xfrm>
                <a:off x="7326313" y="2840263"/>
                <a:ext cx="146050" cy="122238"/>
              </a:xfrm>
              <a:custGeom>
                <a:rect b="b" l="l" r="r" t="t"/>
                <a:pathLst>
                  <a:path extrusionOk="0" h="47" w="56">
                    <a:moveTo>
                      <a:pt x="41" y="20"/>
                    </a:moveTo>
                    <a:cubicBezTo>
                      <a:pt x="56" y="0"/>
                      <a:pt x="56" y="0"/>
                      <a:pt x="56" y="0"/>
                    </a:cubicBezTo>
                    <a:cubicBezTo>
                      <a:pt x="33" y="9"/>
                      <a:pt x="33" y="9"/>
                      <a:pt x="33" y="9"/>
                    </a:cubicBezTo>
                    <a:cubicBezTo>
                      <a:pt x="13" y="17"/>
                      <a:pt x="13" y="17"/>
                      <a:pt x="13" y="17"/>
                    </a:cubicBezTo>
                    <a:cubicBezTo>
                      <a:pt x="11" y="18"/>
                      <a:pt x="9" y="19"/>
                      <a:pt x="8" y="20"/>
                    </a:cubicBezTo>
                    <a:cubicBezTo>
                      <a:pt x="0" y="26"/>
                      <a:pt x="0" y="26"/>
                      <a:pt x="0" y="26"/>
                    </a:cubicBezTo>
                    <a:cubicBezTo>
                      <a:pt x="16" y="47"/>
                      <a:pt x="16" y="47"/>
                      <a:pt x="16" y="47"/>
                    </a:cubicBezTo>
                    <a:cubicBezTo>
                      <a:pt x="23" y="41"/>
                      <a:pt x="23" y="41"/>
                      <a:pt x="23" y="41"/>
                    </a:cubicBezTo>
                    <a:cubicBezTo>
                      <a:pt x="25" y="40"/>
                      <a:pt x="27" y="38"/>
                      <a:pt x="28" y="37"/>
                    </a:cubicBezTo>
                    <a:lnTo>
                      <a:pt x="41" y="2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 name="Google Shape;279;p8"/>
              <p:cNvSpPr/>
              <p:nvPr/>
            </p:nvSpPr>
            <p:spPr>
              <a:xfrm>
                <a:off x="7423150" y="2840263"/>
                <a:ext cx="49213" cy="33338"/>
              </a:xfrm>
              <a:custGeom>
                <a:rect b="b" l="l" r="r" t="t"/>
                <a:pathLst>
                  <a:path extrusionOk="0" h="21" w="31">
                    <a:moveTo>
                      <a:pt x="0" y="13"/>
                    </a:moveTo>
                    <a:lnTo>
                      <a:pt x="16" y="21"/>
                    </a:lnTo>
                    <a:lnTo>
                      <a:pt x="31"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 name="Google Shape;280;p8"/>
              <p:cNvSpPr/>
              <p:nvPr/>
            </p:nvSpPr>
            <p:spPr>
              <a:xfrm>
                <a:off x="6835775" y="2892650"/>
                <a:ext cx="525463" cy="403225"/>
              </a:xfrm>
              <a:custGeom>
                <a:rect b="b" l="l" r="r" t="t"/>
                <a:pathLst>
                  <a:path extrusionOk="0" h="155" w="202">
                    <a:moveTo>
                      <a:pt x="5" y="155"/>
                    </a:moveTo>
                    <a:cubicBezTo>
                      <a:pt x="0" y="148"/>
                      <a:pt x="0" y="148"/>
                      <a:pt x="0" y="148"/>
                    </a:cubicBezTo>
                    <a:cubicBezTo>
                      <a:pt x="195" y="2"/>
                      <a:pt x="195" y="2"/>
                      <a:pt x="195" y="2"/>
                    </a:cubicBezTo>
                    <a:cubicBezTo>
                      <a:pt x="197" y="0"/>
                      <a:pt x="199" y="1"/>
                      <a:pt x="201" y="3"/>
                    </a:cubicBezTo>
                    <a:cubicBezTo>
                      <a:pt x="202" y="5"/>
                      <a:pt x="202" y="7"/>
                      <a:pt x="200" y="9"/>
                    </a:cubicBezTo>
                    <a:lnTo>
                      <a:pt x="5" y="155"/>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 name="Google Shape;281;p8"/>
              <p:cNvSpPr/>
              <p:nvPr/>
            </p:nvSpPr>
            <p:spPr>
              <a:xfrm>
                <a:off x="6861175" y="2929163"/>
                <a:ext cx="528638" cy="403225"/>
              </a:xfrm>
              <a:custGeom>
                <a:rect b="b" l="l" r="r" t="t"/>
                <a:pathLst>
                  <a:path extrusionOk="0" h="155" w="203">
                    <a:moveTo>
                      <a:pt x="5" y="155"/>
                    </a:moveTo>
                    <a:cubicBezTo>
                      <a:pt x="0" y="148"/>
                      <a:pt x="0" y="148"/>
                      <a:pt x="0" y="148"/>
                    </a:cubicBezTo>
                    <a:cubicBezTo>
                      <a:pt x="195" y="2"/>
                      <a:pt x="195" y="2"/>
                      <a:pt x="195" y="2"/>
                    </a:cubicBezTo>
                    <a:cubicBezTo>
                      <a:pt x="197" y="0"/>
                      <a:pt x="200" y="1"/>
                      <a:pt x="201" y="3"/>
                    </a:cubicBezTo>
                    <a:cubicBezTo>
                      <a:pt x="203" y="5"/>
                      <a:pt x="202" y="7"/>
                      <a:pt x="200" y="9"/>
                    </a:cubicBezTo>
                    <a:lnTo>
                      <a:pt x="5" y="155"/>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 name="Google Shape;282;p8"/>
              <p:cNvSpPr/>
              <p:nvPr/>
            </p:nvSpPr>
            <p:spPr>
              <a:xfrm>
                <a:off x="6845300" y="2910113"/>
                <a:ext cx="531813" cy="406400"/>
              </a:xfrm>
              <a:custGeom>
                <a:rect b="b" l="l" r="r" t="t"/>
                <a:pathLst>
                  <a:path extrusionOk="0" h="156" w="204">
                    <a:moveTo>
                      <a:pt x="7" y="156"/>
                    </a:moveTo>
                    <a:cubicBezTo>
                      <a:pt x="0" y="147"/>
                      <a:pt x="0" y="147"/>
                      <a:pt x="0" y="147"/>
                    </a:cubicBezTo>
                    <a:cubicBezTo>
                      <a:pt x="194" y="1"/>
                      <a:pt x="194" y="1"/>
                      <a:pt x="194" y="1"/>
                    </a:cubicBezTo>
                    <a:cubicBezTo>
                      <a:pt x="196" y="0"/>
                      <a:pt x="200" y="0"/>
                      <a:pt x="202" y="3"/>
                    </a:cubicBezTo>
                    <a:cubicBezTo>
                      <a:pt x="204" y="5"/>
                      <a:pt x="203" y="9"/>
                      <a:pt x="201" y="11"/>
                    </a:cubicBezTo>
                    <a:lnTo>
                      <a:pt x="7" y="15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 name="Google Shape;283;p8"/>
              <p:cNvSpPr/>
              <p:nvPr/>
            </p:nvSpPr>
            <p:spPr>
              <a:xfrm>
                <a:off x="6781800" y="3303813"/>
                <a:ext cx="92075" cy="82550"/>
              </a:xfrm>
              <a:custGeom>
                <a:rect b="b" l="l" r="r" t="t"/>
                <a:pathLst>
                  <a:path extrusionOk="0" h="52" w="58">
                    <a:moveTo>
                      <a:pt x="13" y="52"/>
                    </a:moveTo>
                    <a:lnTo>
                      <a:pt x="0" y="34"/>
                    </a:lnTo>
                    <a:lnTo>
                      <a:pt x="47" y="0"/>
                    </a:lnTo>
                    <a:lnTo>
                      <a:pt x="58" y="18"/>
                    </a:lnTo>
                    <a:lnTo>
                      <a:pt x="13" y="52"/>
                    </a:lnTo>
                    <a:close/>
                  </a:path>
                </a:pathLst>
              </a:custGeom>
              <a:solidFill>
                <a:srgbClr val="7F7F7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 name="Google Shape;284;p8"/>
              <p:cNvSpPr/>
              <p:nvPr/>
            </p:nvSpPr>
            <p:spPr>
              <a:xfrm>
                <a:off x="6729413" y="3332388"/>
                <a:ext cx="73025" cy="77788"/>
              </a:xfrm>
              <a:custGeom>
                <a:rect b="b" l="l" r="r" t="t"/>
                <a:pathLst>
                  <a:path extrusionOk="0" h="30" w="28">
                    <a:moveTo>
                      <a:pt x="13" y="28"/>
                    </a:moveTo>
                    <a:cubicBezTo>
                      <a:pt x="2" y="13"/>
                      <a:pt x="2" y="13"/>
                      <a:pt x="2" y="13"/>
                    </a:cubicBezTo>
                    <a:cubicBezTo>
                      <a:pt x="0" y="11"/>
                      <a:pt x="1" y="9"/>
                      <a:pt x="2" y="8"/>
                    </a:cubicBezTo>
                    <a:cubicBezTo>
                      <a:pt x="13" y="0"/>
                      <a:pt x="13" y="0"/>
                      <a:pt x="13" y="0"/>
                    </a:cubicBezTo>
                    <a:cubicBezTo>
                      <a:pt x="28" y="21"/>
                      <a:pt x="28" y="21"/>
                      <a:pt x="28" y="21"/>
                    </a:cubicBezTo>
                    <a:cubicBezTo>
                      <a:pt x="18" y="28"/>
                      <a:pt x="18" y="28"/>
                      <a:pt x="18" y="28"/>
                    </a:cubicBezTo>
                    <a:cubicBezTo>
                      <a:pt x="16" y="30"/>
                      <a:pt x="14" y="29"/>
                      <a:pt x="13" y="28"/>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 name="Google Shape;285;p8"/>
              <p:cNvSpPr/>
              <p:nvPr/>
            </p:nvSpPr>
            <p:spPr>
              <a:xfrm>
                <a:off x="6767513" y="3210150"/>
                <a:ext cx="0" cy="0"/>
              </a:xfrm>
              <a:custGeom>
                <a:rect b="b" l="l" r="r" t="t"/>
                <a:pathLst>
                  <a:path extrusionOk="0" h="120000" w="120000">
                    <a:moveTo>
                      <a:pt x="0" y="0"/>
                    </a:moveTo>
                    <a:cubicBezTo>
                      <a:pt x="0" y="0"/>
                      <a:pt x="0" y="0"/>
                      <a:pt x="0" y="0"/>
                    </a:cubicBezTo>
                    <a:cubicBezTo>
                      <a:pt x="0" y="0"/>
                      <a:pt x="0" y="0"/>
                      <a:pt x="0" y="0"/>
                    </a:cubicBezTo>
                  </a:path>
                </a:pathLst>
              </a:custGeom>
              <a:solidFill>
                <a:srgbClr val="FFECC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 name="Google Shape;286;p8"/>
              <p:cNvSpPr/>
              <p:nvPr/>
            </p:nvSpPr>
            <p:spPr>
              <a:xfrm>
                <a:off x="6762750" y="3276825"/>
                <a:ext cx="111125" cy="109538"/>
              </a:xfrm>
              <a:custGeom>
                <a:rect b="b" l="l" r="r" t="t"/>
                <a:pathLst>
                  <a:path extrusionOk="0" h="69" w="70">
                    <a:moveTo>
                      <a:pt x="25" y="69"/>
                    </a:moveTo>
                    <a:lnTo>
                      <a:pt x="0" y="35"/>
                    </a:lnTo>
                    <a:lnTo>
                      <a:pt x="46" y="0"/>
                    </a:lnTo>
                    <a:lnTo>
                      <a:pt x="70" y="35"/>
                    </a:lnTo>
                    <a:lnTo>
                      <a:pt x="25" y="6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87" name="Shape 287"/>
        <p:cNvGrpSpPr/>
        <p:nvPr/>
      </p:nvGrpSpPr>
      <p:grpSpPr>
        <a:xfrm>
          <a:off x="0" y="0"/>
          <a:ext cx="0" cy="0"/>
          <a:chOff x="0" y="0"/>
          <a:chExt cx="0" cy="0"/>
        </a:xfrm>
      </p:grpSpPr>
      <p:pic>
        <p:nvPicPr>
          <p:cNvPr id="288" name="Google Shape;288;p9"/>
          <p:cNvPicPr preferRelativeResize="0"/>
          <p:nvPr/>
        </p:nvPicPr>
        <p:blipFill>
          <a:blip r:embed="rId2">
            <a:alphaModFix/>
          </a:blip>
          <a:stretch>
            <a:fillRect/>
          </a:stretch>
        </p:blipFill>
        <p:spPr>
          <a:xfrm>
            <a:off x="220375" y="219125"/>
            <a:ext cx="8702828" cy="4703575"/>
          </a:xfrm>
          <a:prstGeom prst="rect">
            <a:avLst/>
          </a:prstGeom>
          <a:noFill/>
          <a:ln>
            <a:noFill/>
          </a:ln>
        </p:spPr>
      </p:pic>
      <p:sp>
        <p:nvSpPr>
          <p:cNvPr id="289" name="Google Shape;289;p9"/>
          <p:cNvSpPr txBox="1"/>
          <p:nvPr>
            <p:ph idx="1" type="subTitle"/>
          </p:nvPr>
        </p:nvSpPr>
        <p:spPr>
          <a:xfrm>
            <a:off x="880573" y="1622750"/>
            <a:ext cx="3597000" cy="2130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sp>
        <p:nvSpPr>
          <p:cNvPr id="290" name="Google Shape;290;p9"/>
          <p:cNvSpPr txBox="1"/>
          <p:nvPr>
            <p:ph type="title"/>
          </p:nvPr>
        </p:nvSpPr>
        <p:spPr>
          <a:xfrm>
            <a:off x="720000" y="5974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291" name="Google Shape;291;p9"/>
          <p:cNvSpPr txBox="1"/>
          <p:nvPr>
            <p:ph idx="2" type="subTitle"/>
          </p:nvPr>
        </p:nvSpPr>
        <p:spPr>
          <a:xfrm>
            <a:off x="4666427" y="1622750"/>
            <a:ext cx="3597000" cy="21306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p:txBody>
      </p:sp>
      <p:grpSp>
        <p:nvGrpSpPr>
          <p:cNvPr id="292" name="Google Shape;292;p9"/>
          <p:cNvGrpSpPr/>
          <p:nvPr/>
        </p:nvGrpSpPr>
        <p:grpSpPr>
          <a:xfrm>
            <a:off x="-277682" y="-654534"/>
            <a:ext cx="9212604" cy="5910588"/>
            <a:chOff x="-277682" y="-654534"/>
            <a:chExt cx="9212604" cy="5910588"/>
          </a:xfrm>
        </p:grpSpPr>
        <p:grpSp>
          <p:nvGrpSpPr>
            <p:cNvPr id="293" name="Google Shape;293;p9"/>
            <p:cNvGrpSpPr/>
            <p:nvPr/>
          </p:nvGrpSpPr>
          <p:grpSpPr>
            <a:xfrm>
              <a:off x="7645543" y="4092299"/>
              <a:ext cx="1170192" cy="904189"/>
              <a:chOff x="7537043" y="4025261"/>
              <a:chExt cx="1170192" cy="904189"/>
            </a:xfrm>
          </p:grpSpPr>
          <p:sp>
            <p:nvSpPr>
              <p:cNvPr id="294" name="Google Shape;294;p9"/>
              <p:cNvSpPr/>
              <p:nvPr/>
            </p:nvSpPr>
            <p:spPr>
              <a:xfrm rot="-766793">
                <a:off x="8605876" y="4227120"/>
                <a:ext cx="1588" cy="1588"/>
              </a:xfrm>
              <a:custGeom>
                <a:rect b="b" l="l" r="r" t="t"/>
                <a:pathLst>
                  <a:path extrusionOk="0" h="1" w="1">
                    <a:moveTo>
                      <a:pt x="0" y="0"/>
                    </a:moveTo>
                    <a:lnTo>
                      <a:pt x="1" y="0"/>
                    </a:lnTo>
                    <a:lnTo>
                      <a:pt x="0" y="1"/>
                    </a:lnTo>
                    <a:lnTo>
                      <a:pt x="0" y="0"/>
                    </a:lnTo>
                    <a:close/>
                  </a:path>
                </a:pathLst>
              </a:custGeom>
              <a:solidFill>
                <a:srgbClr val="FF598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 name="Google Shape;295;p9"/>
              <p:cNvSpPr/>
              <p:nvPr/>
            </p:nvSpPr>
            <p:spPr>
              <a:xfrm rot="-766793">
                <a:off x="8605876" y="4227120"/>
                <a:ext cx="1588" cy="1588"/>
              </a:xfrm>
              <a:custGeom>
                <a:rect b="b" l="l" r="r" t="t"/>
                <a:pathLst>
                  <a:path extrusionOk="0" h="1" w="1">
                    <a:moveTo>
                      <a:pt x="0" y="0"/>
                    </a:moveTo>
                    <a:lnTo>
                      <a:pt x="1" y="0"/>
                    </a:lnTo>
                    <a:lnTo>
                      <a:pt x="0" y="1"/>
                    </a:lnTo>
                    <a:lnTo>
                      <a:pt x="0" y="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 name="Google Shape;296;p9"/>
              <p:cNvSpPr/>
              <p:nvPr/>
            </p:nvSpPr>
            <p:spPr>
              <a:xfrm rot="-766792">
                <a:off x="7611148" y="4360031"/>
                <a:ext cx="865164" cy="412739"/>
              </a:xfrm>
              <a:custGeom>
                <a:rect b="b" l="l" r="r" t="t"/>
                <a:pathLst>
                  <a:path extrusionOk="0" h="159" w="333">
                    <a:moveTo>
                      <a:pt x="25" y="133"/>
                    </a:moveTo>
                    <a:cubicBezTo>
                      <a:pt x="30" y="139"/>
                      <a:pt x="35" y="145"/>
                      <a:pt x="42" y="150"/>
                    </a:cubicBezTo>
                    <a:cubicBezTo>
                      <a:pt x="324" y="107"/>
                      <a:pt x="324" y="107"/>
                      <a:pt x="324" y="107"/>
                    </a:cubicBezTo>
                    <a:cubicBezTo>
                      <a:pt x="329" y="106"/>
                      <a:pt x="329" y="106"/>
                      <a:pt x="329" y="106"/>
                    </a:cubicBezTo>
                    <a:cubicBezTo>
                      <a:pt x="333" y="117"/>
                      <a:pt x="333" y="117"/>
                      <a:pt x="333" y="117"/>
                    </a:cubicBezTo>
                    <a:cubicBezTo>
                      <a:pt x="42" y="159"/>
                      <a:pt x="42" y="159"/>
                      <a:pt x="42" y="159"/>
                    </a:cubicBezTo>
                    <a:cubicBezTo>
                      <a:pt x="24" y="146"/>
                      <a:pt x="10" y="127"/>
                      <a:pt x="4" y="105"/>
                    </a:cubicBezTo>
                    <a:cubicBezTo>
                      <a:pt x="1" y="93"/>
                      <a:pt x="0" y="80"/>
                      <a:pt x="4" y="68"/>
                    </a:cubicBezTo>
                    <a:cubicBezTo>
                      <a:pt x="290" y="0"/>
                      <a:pt x="290" y="0"/>
                      <a:pt x="290" y="0"/>
                    </a:cubicBezTo>
                    <a:cubicBezTo>
                      <a:pt x="295" y="12"/>
                      <a:pt x="295" y="12"/>
                      <a:pt x="295" y="12"/>
                    </a:cubicBezTo>
                    <a:cubicBezTo>
                      <a:pt x="292" y="12"/>
                      <a:pt x="16" y="75"/>
                      <a:pt x="14" y="76"/>
                    </a:cubicBezTo>
                    <a:cubicBezTo>
                      <a:pt x="13" y="76"/>
                      <a:pt x="11" y="76"/>
                      <a:pt x="11" y="76"/>
                    </a:cubicBezTo>
                    <a:cubicBezTo>
                      <a:pt x="6" y="96"/>
                      <a:pt x="14" y="117"/>
                      <a:pt x="25" y="133"/>
                    </a:cubicBezTo>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 name="Google Shape;297;p9"/>
              <p:cNvSpPr/>
              <p:nvPr/>
            </p:nvSpPr>
            <p:spPr>
              <a:xfrm rot="-766793">
                <a:off x="7568551" y="4131154"/>
                <a:ext cx="985810" cy="395277"/>
              </a:xfrm>
              <a:custGeom>
                <a:rect b="b" l="l" r="r" t="t"/>
                <a:pathLst>
                  <a:path extrusionOk="0" h="249" w="621">
                    <a:moveTo>
                      <a:pt x="215" y="115"/>
                    </a:moveTo>
                    <a:lnTo>
                      <a:pt x="621" y="0"/>
                    </a:lnTo>
                    <a:lnTo>
                      <a:pt x="469" y="138"/>
                    </a:lnTo>
                    <a:lnTo>
                      <a:pt x="0" y="249"/>
                    </a:lnTo>
                    <a:lnTo>
                      <a:pt x="215" y="115"/>
                    </a:lnTo>
                    <a:close/>
                  </a:path>
                </a:pathLst>
              </a:custGeom>
              <a:solidFill>
                <a:srgbClr val="7A8CD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 name="Google Shape;298;p9"/>
              <p:cNvSpPr/>
              <p:nvPr/>
            </p:nvSpPr>
            <p:spPr>
              <a:xfrm rot="-766793">
                <a:off x="7568551" y="4131154"/>
                <a:ext cx="985810" cy="395277"/>
              </a:xfrm>
              <a:custGeom>
                <a:rect b="b" l="l" r="r" t="t"/>
                <a:pathLst>
                  <a:path extrusionOk="0" h="249" w="621">
                    <a:moveTo>
                      <a:pt x="215" y="115"/>
                    </a:moveTo>
                    <a:lnTo>
                      <a:pt x="621" y="0"/>
                    </a:lnTo>
                    <a:lnTo>
                      <a:pt x="469" y="138"/>
                    </a:lnTo>
                    <a:lnTo>
                      <a:pt x="0" y="249"/>
                    </a:lnTo>
                    <a:lnTo>
                      <a:pt x="215" y="115"/>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 name="Google Shape;299;p9"/>
              <p:cNvSpPr/>
              <p:nvPr/>
            </p:nvSpPr>
            <p:spPr>
              <a:xfrm rot="-766793">
                <a:off x="7568551" y="4131154"/>
                <a:ext cx="985810" cy="395277"/>
              </a:xfrm>
              <a:custGeom>
                <a:rect b="b" l="l" r="r" t="t"/>
                <a:pathLst>
                  <a:path extrusionOk="0" h="249" w="621">
                    <a:moveTo>
                      <a:pt x="621" y="0"/>
                    </a:moveTo>
                    <a:lnTo>
                      <a:pt x="215" y="115"/>
                    </a:lnTo>
                    <a:lnTo>
                      <a:pt x="0" y="249"/>
                    </a:lnTo>
                    <a:lnTo>
                      <a:pt x="469" y="138"/>
                    </a:lnTo>
                    <a:lnTo>
                      <a:pt x="621" y="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 name="Google Shape;300;p9"/>
              <p:cNvSpPr/>
              <p:nvPr/>
            </p:nvSpPr>
            <p:spPr>
              <a:xfrm rot="-766793">
                <a:off x="7568551" y="4131154"/>
                <a:ext cx="985810" cy="395277"/>
              </a:xfrm>
              <a:custGeom>
                <a:rect b="b" l="l" r="r" t="t"/>
                <a:pathLst>
                  <a:path extrusionOk="0" h="249" w="621">
                    <a:moveTo>
                      <a:pt x="621" y="0"/>
                    </a:moveTo>
                    <a:lnTo>
                      <a:pt x="215" y="115"/>
                    </a:lnTo>
                    <a:lnTo>
                      <a:pt x="0" y="249"/>
                    </a:lnTo>
                    <a:lnTo>
                      <a:pt x="469" y="138"/>
                    </a:lnTo>
                    <a:lnTo>
                      <a:pt x="621" y="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 name="Google Shape;301;p9"/>
              <p:cNvSpPr/>
              <p:nvPr/>
            </p:nvSpPr>
            <p:spPr>
              <a:xfrm rot="-766793">
                <a:off x="8287594" y="4049740"/>
                <a:ext cx="249231" cy="249231"/>
              </a:xfrm>
              <a:custGeom>
                <a:rect b="b" l="l" r="r" t="t"/>
                <a:pathLst>
                  <a:path extrusionOk="0" h="157" w="157">
                    <a:moveTo>
                      <a:pt x="0" y="138"/>
                    </a:moveTo>
                    <a:lnTo>
                      <a:pt x="152" y="0"/>
                    </a:lnTo>
                    <a:lnTo>
                      <a:pt x="157" y="15"/>
                    </a:lnTo>
                    <a:lnTo>
                      <a:pt x="149" y="23"/>
                    </a:lnTo>
                    <a:lnTo>
                      <a:pt x="8" y="157"/>
                    </a:lnTo>
                    <a:lnTo>
                      <a:pt x="0" y="138"/>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 name="Google Shape;302;p9"/>
              <p:cNvSpPr/>
              <p:nvPr/>
            </p:nvSpPr>
            <p:spPr>
              <a:xfrm rot="-766793">
                <a:off x="8441067" y="4239913"/>
                <a:ext cx="223832" cy="306379"/>
              </a:xfrm>
              <a:custGeom>
                <a:rect b="b" l="l" r="r" t="t"/>
                <a:pathLst>
                  <a:path extrusionOk="0" h="193" w="141">
                    <a:moveTo>
                      <a:pt x="136" y="0"/>
                    </a:moveTo>
                    <a:lnTo>
                      <a:pt x="141" y="15"/>
                    </a:lnTo>
                    <a:lnTo>
                      <a:pt x="6" y="193"/>
                    </a:lnTo>
                    <a:lnTo>
                      <a:pt x="0" y="175"/>
                    </a:lnTo>
                    <a:lnTo>
                      <a:pt x="136" y="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 name="Google Shape;303;p9"/>
              <p:cNvSpPr/>
              <p:nvPr/>
            </p:nvSpPr>
            <p:spPr>
              <a:xfrm rot="-766793">
                <a:off x="8441067" y="4239913"/>
                <a:ext cx="223832" cy="306379"/>
              </a:xfrm>
              <a:custGeom>
                <a:rect b="b" l="l" r="r" t="t"/>
                <a:pathLst>
                  <a:path extrusionOk="0" h="193" w="141">
                    <a:moveTo>
                      <a:pt x="136" y="0"/>
                    </a:moveTo>
                    <a:lnTo>
                      <a:pt x="141" y="15"/>
                    </a:lnTo>
                    <a:lnTo>
                      <a:pt x="6" y="193"/>
                    </a:lnTo>
                    <a:lnTo>
                      <a:pt x="0" y="175"/>
                    </a:lnTo>
                    <a:lnTo>
                      <a:pt x="136" y="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 name="Google Shape;304;p9"/>
              <p:cNvSpPr/>
              <p:nvPr/>
            </p:nvSpPr>
            <p:spPr>
              <a:xfrm rot="-766793">
                <a:off x="8322200" y="4076509"/>
                <a:ext cx="296855" cy="452425"/>
              </a:xfrm>
              <a:custGeom>
                <a:rect b="b" l="l" r="r" t="t"/>
                <a:pathLst>
                  <a:path extrusionOk="0" h="174" w="114">
                    <a:moveTo>
                      <a:pt x="114" y="71"/>
                    </a:moveTo>
                    <a:cubicBezTo>
                      <a:pt x="34" y="174"/>
                      <a:pt x="34" y="174"/>
                      <a:pt x="34" y="174"/>
                    </a:cubicBezTo>
                    <a:cubicBezTo>
                      <a:pt x="0" y="82"/>
                      <a:pt x="0" y="82"/>
                      <a:pt x="0" y="82"/>
                    </a:cubicBezTo>
                    <a:cubicBezTo>
                      <a:pt x="3" y="82"/>
                      <a:pt x="3" y="82"/>
                      <a:pt x="3" y="82"/>
                    </a:cubicBezTo>
                    <a:cubicBezTo>
                      <a:pt x="89" y="0"/>
                      <a:pt x="89" y="0"/>
                      <a:pt x="89" y="0"/>
                    </a:cubicBezTo>
                    <a:cubicBezTo>
                      <a:pt x="90" y="1"/>
                      <a:pt x="114" y="70"/>
                      <a:pt x="114" y="71"/>
                    </a:cubicBezTo>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 name="Google Shape;305;p9"/>
              <p:cNvSpPr/>
              <p:nvPr/>
            </p:nvSpPr>
            <p:spPr>
              <a:xfrm rot="-766793">
                <a:off x="7631921" y="4389822"/>
                <a:ext cx="827065" cy="354003"/>
              </a:xfrm>
              <a:custGeom>
                <a:rect b="b" l="l" r="r" t="t"/>
                <a:pathLst>
                  <a:path extrusionOk="0" h="136" w="318">
                    <a:moveTo>
                      <a:pt x="284" y="0"/>
                    </a:moveTo>
                    <a:cubicBezTo>
                      <a:pt x="318" y="92"/>
                      <a:pt x="318" y="92"/>
                      <a:pt x="318" y="92"/>
                    </a:cubicBezTo>
                    <a:cubicBezTo>
                      <a:pt x="36" y="136"/>
                      <a:pt x="36" y="136"/>
                      <a:pt x="36" y="136"/>
                    </a:cubicBezTo>
                    <a:cubicBezTo>
                      <a:pt x="16" y="119"/>
                      <a:pt x="0" y="90"/>
                      <a:pt x="6" y="64"/>
                    </a:cubicBezTo>
                    <a:cubicBezTo>
                      <a:pt x="284" y="0"/>
                      <a:pt x="284" y="0"/>
                      <a:pt x="284" y="0"/>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 name="Google Shape;306;p9"/>
              <p:cNvSpPr/>
              <p:nvPr/>
            </p:nvSpPr>
            <p:spPr>
              <a:xfrm rot="-766793">
                <a:off x="8348017" y="4220501"/>
                <a:ext cx="114297" cy="111122"/>
              </a:xfrm>
              <a:custGeom>
                <a:rect b="b" l="l" r="r" t="t"/>
                <a:pathLst>
                  <a:path extrusionOk="0" h="43" w="44">
                    <a:moveTo>
                      <a:pt x="40" y="4"/>
                    </a:moveTo>
                    <a:cubicBezTo>
                      <a:pt x="25" y="15"/>
                      <a:pt x="13" y="29"/>
                      <a:pt x="0" y="43"/>
                    </a:cubicBezTo>
                    <a:cubicBezTo>
                      <a:pt x="17" y="33"/>
                      <a:pt x="31" y="19"/>
                      <a:pt x="43" y="2"/>
                    </a:cubicBezTo>
                    <a:cubicBezTo>
                      <a:pt x="43" y="2"/>
                      <a:pt x="44" y="1"/>
                      <a:pt x="44" y="0"/>
                    </a:cubicBezTo>
                    <a:cubicBezTo>
                      <a:pt x="43" y="1"/>
                      <a:pt x="41" y="3"/>
                      <a:pt x="40" y="4"/>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 name="Google Shape;307;p9"/>
              <p:cNvSpPr/>
              <p:nvPr/>
            </p:nvSpPr>
            <p:spPr>
              <a:xfrm rot="-766793">
                <a:off x="8432831" y="4140939"/>
                <a:ext cx="50799" cy="49212"/>
              </a:xfrm>
              <a:custGeom>
                <a:rect b="b" l="l" r="r" t="t"/>
                <a:pathLst>
                  <a:path extrusionOk="0" h="19" w="20">
                    <a:moveTo>
                      <a:pt x="0" y="19"/>
                    </a:moveTo>
                    <a:cubicBezTo>
                      <a:pt x="8" y="14"/>
                      <a:pt x="15" y="8"/>
                      <a:pt x="20" y="0"/>
                    </a:cubicBezTo>
                    <a:cubicBezTo>
                      <a:pt x="13" y="5"/>
                      <a:pt x="6" y="12"/>
                      <a:pt x="0" y="19"/>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 name="Google Shape;308;p9"/>
              <p:cNvSpPr/>
              <p:nvPr/>
            </p:nvSpPr>
            <p:spPr>
              <a:xfrm rot="-766793">
                <a:off x="8462658" y="4145878"/>
                <a:ext cx="31749" cy="31749"/>
              </a:xfrm>
              <a:custGeom>
                <a:rect b="b" l="l" r="r" t="t"/>
                <a:pathLst>
                  <a:path extrusionOk="0" h="12" w="12">
                    <a:moveTo>
                      <a:pt x="0" y="12"/>
                    </a:moveTo>
                    <a:cubicBezTo>
                      <a:pt x="5" y="9"/>
                      <a:pt x="9" y="5"/>
                      <a:pt x="12" y="0"/>
                    </a:cubicBezTo>
                    <a:cubicBezTo>
                      <a:pt x="8" y="4"/>
                      <a:pt x="4" y="7"/>
                      <a:pt x="0" y="12"/>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 name="Google Shape;309;p9"/>
              <p:cNvSpPr/>
              <p:nvPr/>
            </p:nvSpPr>
            <p:spPr>
              <a:xfrm rot="-766793">
                <a:off x="8433960" y="4283708"/>
                <a:ext cx="53973" cy="60323"/>
              </a:xfrm>
              <a:custGeom>
                <a:rect b="b" l="l" r="r" t="t"/>
                <a:pathLst>
                  <a:path extrusionOk="0" h="23" w="21">
                    <a:moveTo>
                      <a:pt x="0" y="23"/>
                    </a:moveTo>
                    <a:cubicBezTo>
                      <a:pt x="8" y="16"/>
                      <a:pt x="16" y="9"/>
                      <a:pt x="21" y="0"/>
                    </a:cubicBezTo>
                    <a:cubicBezTo>
                      <a:pt x="13" y="6"/>
                      <a:pt x="6" y="13"/>
                      <a:pt x="0" y="2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 name="Google Shape;310;p9"/>
              <p:cNvSpPr/>
              <p:nvPr/>
            </p:nvSpPr>
            <p:spPr>
              <a:xfrm rot="-766793">
                <a:off x="8530098" y="4207057"/>
                <a:ext cx="49212" cy="57148"/>
              </a:xfrm>
              <a:custGeom>
                <a:rect b="b" l="l" r="r" t="t"/>
                <a:pathLst>
                  <a:path extrusionOk="0" h="22" w="19">
                    <a:moveTo>
                      <a:pt x="0" y="22"/>
                    </a:moveTo>
                    <a:cubicBezTo>
                      <a:pt x="7" y="16"/>
                      <a:pt x="14" y="9"/>
                      <a:pt x="19" y="0"/>
                    </a:cubicBezTo>
                    <a:cubicBezTo>
                      <a:pt x="11" y="6"/>
                      <a:pt x="5" y="14"/>
                      <a:pt x="0" y="22"/>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 name="Google Shape;311;p9"/>
              <p:cNvSpPr/>
              <p:nvPr/>
            </p:nvSpPr>
            <p:spPr>
              <a:xfrm rot="-766793">
                <a:off x="8101964" y="4446764"/>
                <a:ext cx="79373" cy="19049"/>
              </a:xfrm>
              <a:custGeom>
                <a:rect b="b" l="l" r="r" t="t"/>
                <a:pathLst>
                  <a:path extrusionOk="0" h="7" w="31">
                    <a:moveTo>
                      <a:pt x="0" y="7"/>
                    </a:moveTo>
                    <a:cubicBezTo>
                      <a:pt x="11" y="6"/>
                      <a:pt x="21" y="4"/>
                      <a:pt x="31" y="0"/>
                    </a:cubicBezTo>
                    <a:cubicBezTo>
                      <a:pt x="21" y="0"/>
                      <a:pt x="10" y="3"/>
                      <a:pt x="0" y="7"/>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 name="Google Shape;312;p9"/>
              <p:cNvSpPr/>
              <p:nvPr/>
            </p:nvSpPr>
            <p:spPr>
              <a:xfrm rot="-766793">
                <a:off x="8230536" y="4387118"/>
                <a:ext cx="46037" cy="12700"/>
              </a:xfrm>
              <a:custGeom>
                <a:rect b="b" l="l" r="r" t="t"/>
                <a:pathLst>
                  <a:path extrusionOk="0" h="5" w="18">
                    <a:moveTo>
                      <a:pt x="0" y="5"/>
                    </a:moveTo>
                    <a:cubicBezTo>
                      <a:pt x="6" y="4"/>
                      <a:pt x="12" y="3"/>
                      <a:pt x="18" y="0"/>
                    </a:cubicBezTo>
                    <a:cubicBezTo>
                      <a:pt x="12" y="1"/>
                      <a:pt x="6" y="2"/>
                      <a:pt x="0" y="5"/>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 name="Google Shape;313;p9"/>
              <p:cNvSpPr/>
              <p:nvPr/>
            </p:nvSpPr>
            <p:spPr>
              <a:xfrm rot="-766793">
                <a:off x="8191281" y="4408100"/>
                <a:ext cx="84136" cy="22224"/>
              </a:xfrm>
              <a:custGeom>
                <a:rect b="b" l="l" r="r" t="t"/>
                <a:pathLst>
                  <a:path extrusionOk="0" h="9" w="32">
                    <a:moveTo>
                      <a:pt x="0" y="9"/>
                    </a:moveTo>
                    <a:cubicBezTo>
                      <a:pt x="11" y="7"/>
                      <a:pt x="22" y="4"/>
                      <a:pt x="32" y="0"/>
                    </a:cubicBezTo>
                    <a:cubicBezTo>
                      <a:pt x="21" y="1"/>
                      <a:pt x="10" y="4"/>
                      <a:pt x="0" y="9"/>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 name="Google Shape;314;p9"/>
              <p:cNvSpPr/>
              <p:nvPr/>
            </p:nvSpPr>
            <p:spPr>
              <a:xfrm rot="-766793">
                <a:off x="8237369" y="4430446"/>
                <a:ext cx="52387" cy="14288"/>
              </a:xfrm>
              <a:custGeom>
                <a:rect b="b" l="l" r="r" t="t"/>
                <a:pathLst>
                  <a:path extrusionOk="0" h="6" w="20">
                    <a:moveTo>
                      <a:pt x="0" y="6"/>
                    </a:moveTo>
                    <a:cubicBezTo>
                      <a:pt x="7" y="5"/>
                      <a:pt x="13" y="3"/>
                      <a:pt x="20" y="0"/>
                    </a:cubicBezTo>
                    <a:cubicBezTo>
                      <a:pt x="13" y="1"/>
                      <a:pt x="6" y="3"/>
                      <a:pt x="0" y="6"/>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 name="Google Shape;315;p9"/>
              <p:cNvSpPr/>
              <p:nvPr/>
            </p:nvSpPr>
            <p:spPr>
              <a:xfrm rot="-766793">
                <a:off x="7758276" y="4553843"/>
                <a:ext cx="273042" cy="68261"/>
              </a:xfrm>
              <a:custGeom>
                <a:rect b="b" l="l" r="r" t="t"/>
                <a:pathLst>
                  <a:path extrusionOk="0" h="26" w="105">
                    <a:moveTo>
                      <a:pt x="76" y="3"/>
                    </a:moveTo>
                    <a:cubicBezTo>
                      <a:pt x="50" y="8"/>
                      <a:pt x="25" y="18"/>
                      <a:pt x="0" y="26"/>
                    </a:cubicBezTo>
                    <a:cubicBezTo>
                      <a:pt x="18" y="25"/>
                      <a:pt x="35" y="21"/>
                      <a:pt x="52" y="17"/>
                    </a:cubicBezTo>
                    <a:cubicBezTo>
                      <a:pt x="69" y="12"/>
                      <a:pt x="86" y="6"/>
                      <a:pt x="102" y="0"/>
                    </a:cubicBezTo>
                    <a:cubicBezTo>
                      <a:pt x="103" y="0"/>
                      <a:pt x="104" y="0"/>
                      <a:pt x="105" y="0"/>
                    </a:cubicBezTo>
                    <a:cubicBezTo>
                      <a:pt x="95" y="0"/>
                      <a:pt x="85" y="1"/>
                      <a:pt x="76" y="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 name="Google Shape;316;p9"/>
              <p:cNvSpPr/>
              <p:nvPr/>
            </p:nvSpPr>
            <p:spPr>
              <a:xfrm rot="-766793">
                <a:off x="7968184" y="4555722"/>
                <a:ext cx="74611" cy="14288"/>
              </a:xfrm>
              <a:custGeom>
                <a:rect b="b" l="l" r="r" t="t"/>
                <a:pathLst>
                  <a:path extrusionOk="0" h="6" w="29">
                    <a:moveTo>
                      <a:pt x="0" y="6"/>
                    </a:moveTo>
                    <a:cubicBezTo>
                      <a:pt x="10" y="6"/>
                      <a:pt x="20" y="4"/>
                      <a:pt x="29" y="0"/>
                    </a:cubicBezTo>
                    <a:cubicBezTo>
                      <a:pt x="18" y="1"/>
                      <a:pt x="10" y="3"/>
                      <a:pt x="0" y="6"/>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 name="Google Shape;317;p9"/>
              <p:cNvSpPr/>
              <p:nvPr/>
            </p:nvSpPr>
            <p:spPr>
              <a:xfrm rot="-766793">
                <a:off x="8050212" y="4599064"/>
                <a:ext cx="249231" cy="42862"/>
              </a:xfrm>
              <a:custGeom>
                <a:rect b="b" l="l" r="r" t="t"/>
                <a:pathLst>
                  <a:path extrusionOk="0" h="16" w="96">
                    <a:moveTo>
                      <a:pt x="95" y="0"/>
                    </a:moveTo>
                    <a:cubicBezTo>
                      <a:pt x="92" y="0"/>
                      <a:pt x="89" y="0"/>
                      <a:pt x="86" y="1"/>
                    </a:cubicBezTo>
                    <a:cubicBezTo>
                      <a:pt x="75" y="1"/>
                      <a:pt x="64" y="2"/>
                      <a:pt x="52" y="3"/>
                    </a:cubicBezTo>
                    <a:cubicBezTo>
                      <a:pt x="34" y="6"/>
                      <a:pt x="19" y="11"/>
                      <a:pt x="0" y="16"/>
                    </a:cubicBezTo>
                    <a:cubicBezTo>
                      <a:pt x="32" y="16"/>
                      <a:pt x="63" y="8"/>
                      <a:pt x="94" y="1"/>
                    </a:cubicBezTo>
                    <a:cubicBezTo>
                      <a:pt x="95" y="1"/>
                      <a:pt x="96" y="0"/>
                      <a:pt x="95"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 name="Google Shape;318;p9"/>
              <p:cNvSpPr/>
              <p:nvPr/>
            </p:nvSpPr>
            <p:spPr>
              <a:xfrm rot="-766793">
                <a:off x="8338212" y="4534631"/>
                <a:ext cx="36512" cy="7938"/>
              </a:xfrm>
              <a:custGeom>
                <a:rect b="b" l="l" r="r" t="t"/>
                <a:pathLst>
                  <a:path extrusionOk="0" h="3" w="14">
                    <a:moveTo>
                      <a:pt x="0" y="3"/>
                    </a:moveTo>
                    <a:cubicBezTo>
                      <a:pt x="5" y="3"/>
                      <a:pt x="9" y="2"/>
                      <a:pt x="14" y="0"/>
                    </a:cubicBezTo>
                    <a:cubicBezTo>
                      <a:pt x="9" y="0"/>
                      <a:pt x="5" y="1"/>
                      <a:pt x="0" y="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 name="Google Shape;319;p9"/>
              <p:cNvSpPr/>
              <p:nvPr/>
            </p:nvSpPr>
            <p:spPr>
              <a:xfrm rot="-766793">
                <a:off x="7618149" y="4332960"/>
                <a:ext cx="1058834" cy="392102"/>
              </a:xfrm>
              <a:custGeom>
                <a:rect b="b" l="l" r="r" t="t"/>
                <a:pathLst>
                  <a:path extrusionOk="0" h="151" w="407">
                    <a:moveTo>
                      <a:pt x="402" y="1"/>
                    </a:moveTo>
                    <a:cubicBezTo>
                      <a:pt x="401" y="3"/>
                      <a:pt x="322" y="103"/>
                      <a:pt x="321" y="105"/>
                    </a:cubicBezTo>
                    <a:cubicBezTo>
                      <a:pt x="39" y="149"/>
                      <a:pt x="39" y="149"/>
                      <a:pt x="39" y="149"/>
                    </a:cubicBezTo>
                    <a:cubicBezTo>
                      <a:pt x="39" y="148"/>
                      <a:pt x="39" y="148"/>
                      <a:pt x="39" y="148"/>
                    </a:cubicBezTo>
                    <a:cubicBezTo>
                      <a:pt x="19" y="132"/>
                      <a:pt x="3" y="103"/>
                      <a:pt x="9" y="77"/>
                    </a:cubicBezTo>
                    <a:cubicBezTo>
                      <a:pt x="8" y="77"/>
                      <a:pt x="8" y="77"/>
                      <a:pt x="8" y="77"/>
                    </a:cubicBezTo>
                    <a:cubicBezTo>
                      <a:pt x="8" y="77"/>
                      <a:pt x="8" y="77"/>
                      <a:pt x="8" y="77"/>
                    </a:cubicBezTo>
                    <a:cubicBezTo>
                      <a:pt x="8" y="77"/>
                      <a:pt x="7" y="77"/>
                      <a:pt x="6" y="77"/>
                    </a:cubicBezTo>
                    <a:cubicBezTo>
                      <a:pt x="6" y="77"/>
                      <a:pt x="6" y="77"/>
                      <a:pt x="6" y="77"/>
                    </a:cubicBezTo>
                    <a:cubicBezTo>
                      <a:pt x="6" y="77"/>
                      <a:pt x="6" y="77"/>
                      <a:pt x="6" y="77"/>
                    </a:cubicBezTo>
                    <a:cubicBezTo>
                      <a:pt x="6" y="78"/>
                      <a:pt x="6" y="78"/>
                      <a:pt x="6" y="78"/>
                    </a:cubicBezTo>
                    <a:cubicBezTo>
                      <a:pt x="6" y="78"/>
                      <a:pt x="6" y="78"/>
                      <a:pt x="6" y="78"/>
                    </a:cubicBezTo>
                    <a:cubicBezTo>
                      <a:pt x="6" y="78"/>
                      <a:pt x="6" y="78"/>
                      <a:pt x="6" y="78"/>
                    </a:cubicBezTo>
                    <a:cubicBezTo>
                      <a:pt x="0" y="105"/>
                      <a:pt x="16" y="135"/>
                      <a:pt x="37" y="151"/>
                    </a:cubicBezTo>
                    <a:cubicBezTo>
                      <a:pt x="319" y="108"/>
                      <a:pt x="319" y="108"/>
                      <a:pt x="319" y="108"/>
                    </a:cubicBezTo>
                    <a:cubicBezTo>
                      <a:pt x="324" y="107"/>
                      <a:pt x="324" y="107"/>
                      <a:pt x="324" y="107"/>
                    </a:cubicBezTo>
                    <a:cubicBezTo>
                      <a:pt x="407" y="0"/>
                      <a:pt x="407" y="0"/>
                      <a:pt x="407" y="0"/>
                    </a:cubicBezTo>
                    <a:cubicBezTo>
                      <a:pt x="402" y="1"/>
                      <a:pt x="402" y="1"/>
                      <a:pt x="402" y="1"/>
                    </a:cubicBezTo>
                  </a:path>
                </a:pathLst>
              </a:custGeom>
              <a:solidFill>
                <a:srgbClr val="7A8CD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 name="Google Shape;320;p9"/>
              <p:cNvSpPr/>
              <p:nvPr/>
            </p:nvSpPr>
            <p:spPr>
              <a:xfrm rot="-766793">
                <a:off x="7629123" y="4331732"/>
                <a:ext cx="1047720" cy="392102"/>
              </a:xfrm>
              <a:custGeom>
                <a:rect b="b" l="l" r="r" t="t"/>
                <a:pathLst>
                  <a:path extrusionOk="0" h="151" w="403">
                    <a:moveTo>
                      <a:pt x="403" y="0"/>
                    </a:moveTo>
                    <a:cubicBezTo>
                      <a:pt x="398" y="1"/>
                      <a:pt x="398" y="1"/>
                      <a:pt x="398" y="1"/>
                    </a:cubicBezTo>
                    <a:cubicBezTo>
                      <a:pt x="398" y="1"/>
                      <a:pt x="398" y="1"/>
                      <a:pt x="398" y="1"/>
                    </a:cubicBezTo>
                    <a:cubicBezTo>
                      <a:pt x="398" y="1"/>
                      <a:pt x="398" y="1"/>
                      <a:pt x="398" y="1"/>
                    </a:cubicBezTo>
                    <a:cubicBezTo>
                      <a:pt x="397" y="3"/>
                      <a:pt x="318" y="103"/>
                      <a:pt x="317" y="105"/>
                    </a:cubicBezTo>
                    <a:cubicBezTo>
                      <a:pt x="317" y="105"/>
                      <a:pt x="317" y="105"/>
                      <a:pt x="317" y="105"/>
                    </a:cubicBezTo>
                    <a:cubicBezTo>
                      <a:pt x="35" y="149"/>
                      <a:pt x="35" y="149"/>
                      <a:pt x="35" y="149"/>
                    </a:cubicBezTo>
                    <a:cubicBezTo>
                      <a:pt x="35" y="148"/>
                      <a:pt x="35" y="148"/>
                      <a:pt x="35" y="148"/>
                    </a:cubicBezTo>
                    <a:cubicBezTo>
                      <a:pt x="28" y="143"/>
                      <a:pt x="22" y="136"/>
                      <a:pt x="16" y="128"/>
                    </a:cubicBezTo>
                    <a:cubicBezTo>
                      <a:pt x="16" y="128"/>
                      <a:pt x="16" y="128"/>
                      <a:pt x="16" y="128"/>
                    </a:cubicBezTo>
                    <a:cubicBezTo>
                      <a:pt x="16" y="128"/>
                      <a:pt x="16" y="127"/>
                      <a:pt x="16" y="127"/>
                    </a:cubicBezTo>
                    <a:cubicBezTo>
                      <a:pt x="16" y="127"/>
                      <a:pt x="16" y="127"/>
                      <a:pt x="16" y="127"/>
                    </a:cubicBezTo>
                    <a:cubicBezTo>
                      <a:pt x="16" y="127"/>
                      <a:pt x="16" y="127"/>
                      <a:pt x="16" y="127"/>
                    </a:cubicBezTo>
                    <a:cubicBezTo>
                      <a:pt x="11" y="119"/>
                      <a:pt x="7" y="110"/>
                      <a:pt x="5" y="101"/>
                    </a:cubicBezTo>
                    <a:cubicBezTo>
                      <a:pt x="5" y="101"/>
                      <a:pt x="5" y="101"/>
                      <a:pt x="5" y="101"/>
                    </a:cubicBezTo>
                    <a:cubicBezTo>
                      <a:pt x="5" y="101"/>
                      <a:pt x="5" y="101"/>
                      <a:pt x="5" y="101"/>
                    </a:cubicBezTo>
                    <a:cubicBezTo>
                      <a:pt x="5" y="101"/>
                      <a:pt x="5" y="101"/>
                      <a:pt x="5" y="101"/>
                    </a:cubicBezTo>
                    <a:cubicBezTo>
                      <a:pt x="5" y="101"/>
                      <a:pt x="5" y="101"/>
                      <a:pt x="5" y="101"/>
                    </a:cubicBezTo>
                    <a:cubicBezTo>
                      <a:pt x="5" y="100"/>
                      <a:pt x="5" y="100"/>
                      <a:pt x="5" y="100"/>
                    </a:cubicBezTo>
                    <a:cubicBezTo>
                      <a:pt x="5" y="100"/>
                      <a:pt x="5" y="100"/>
                      <a:pt x="5" y="100"/>
                    </a:cubicBezTo>
                    <a:cubicBezTo>
                      <a:pt x="5" y="100"/>
                      <a:pt x="5" y="100"/>
                      <a:pt x="5" y="100"/>
                    </a:cubicBezTo>
                    <a:cubicBezTo>
                      <a:pt x="5" y="100"/>
                      <a:pt x="5" y="100"/>
                      <a:pt x="5" y="100"/>
                    </a:cubicBezTo>
                    <a:cubicBezTo>
                      <a:pt x="4" y="96"/>
                      <a:pt x="4" y="91"/>
                      <a:pt x="4" y="87"/>
                    </a:cubicBezTo>
                    <a:cubicBezTo>
                      <a:pt x="4" y="84"/>
                      <a:pt x="4" y="80"/>
                      <a:pt x="5" y="77"/>
                    </a:cubicBezTo>
                    <a:cubicBezTo>
                      <a:pt x="5" y="77"/>
                      <a:pt x="5" y="77"/>
                      <a:pt x="5" y="77"/>
                    </a:cubicBezTo>
                    <a:cubicBezTo>
                      <a:pt x="4" y="77"/>
                      <a:pt x="4" y="77"/>
                      <a:pt x="4" y="77"/>
                    </a:cubicBezTo>
                    <a:cubicBezTo>
                      <a:pt x="4" y="77"/>
                      <a:pt x="4" y="77"/>
                      <a:pt x="4" y="77"/>
                    </a:cubicBezTo>
                    <a:cubicBezTo>
                      <a:pt x="4" y="77"/>
                      <a:pt x="4" y="77"/>
                      <a:pt x="4" y="77"/>
                    </a:cubicBezTo>
                    <a:cubicBezTo>
                      <a:pt x="4" y="77"/>
                      <a:pt x="4" y="77"/>
                      <a:pt x="4" y="77"/>
                    </a:cubicBezTo>
                    <a:cubicBezTo>
                      <a:pt x="4" y="77"/>
                      <a:pt x="3" y="77"/>
                      <a:pt x="2" y="77"/>
                    </a:cubicBezTo>
                    <a:cubicBezTo>
                      <a:pt x="2" y="77"/>
                      <a:pt x="2" y="77"/>
                      <a:pt x="2" y="77"/>
                    </a:cubicBezTo>
                    <a:cubicBezTo>
                      <a:pt x="2" y="77"/>
                      <a:pt x="2" y="77"/>
                      <a:pt x="2" y="77"/>
                    </a:cubicBezTo>
                    <a:cubicBezTo>
                      <a:pt x="2" y="77"/>
                      <a:pt x="2" y="77"/>
                      <a:pt x="2" y="77"/>
                    </a:cubicBezTo>
                    <a:cubicBezTo>
                      <a:pt x="2" y="77"/>
                      <a:pt x="2" y="77"/>
                      <a:pt x="2" y="77"/>
                    </a:cubicBezTo>
                    <a:cubicBezTo>
                      <a:pt x="2" y="78"/>
                      <a:pt x="2" y="78"/>
                      <a:pt x="2" y="78"/>
                    </a:cubicBezTo>
                    <a:cubicBezTo>
                      <a:pt x="1" y="80"/>
                      <a:pt x="1" y="81"/>
                      <a:pt x="1" y="82"/>
                    </a:cubicBezTo>
                    <a:cubicBezTo>
                      <a:pt x="1" y="85"/>
                      <a:pt x="0" y="87"/>
                      <a:pt x="0" y="89"/>
                    </a:cubicBezTo>
                    <a:cubicBezTo>
                      <a:pt x="1" y="113"/>
                      <a:pt x="14" y="137"/>
                      <a:pt x="33" y="151"/>
                    </a:cubicBezTo>
                    <a:cubicBezTo>
                      <a:pt x="315" y="108"/>
                      <a:pt x="315" y="108"/>
                      <a:pt x="315" y="108"/>
                    </a:cubicBezTo>
                    <a:cubicBezTo>
                      <a:pt x="320" y="107"/>
                      <a:pt x="320" y="107"/>
                      <a:pt x="320" y="107"/>
                    </a:cubicBezTo>
                    <a:cubicBezTo>
                      <a:pt x="403" y="0"/>
                      <a:pt x="403" y="0"/>
                      <a:pt x="403" y="0"/>
                    </a:cubicBezTo>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 name="Google Shape;321;p9"/>
              <p:cNvSpPr/>
              <p:nvPr/>
            </p:nvSpPr>
            <p:spPr>
              <a:xfrm rot="-766793">
                <a:off x="7861599" y="4573703"/>
                <a:ext cx="158746" cy="277805"/>
              </a:xfrm>
              <a:custGeom>
                <a:rect b="b" l="l" r="r" t="t"/>
                <a:pathLst>
                  <a:path extrusionOk="0" h="107" w="61">
                    <a:moveTo>
                      <a:pt x="51" y="46"/>
                    </a:moveTo>
                    <a:cubicBezTo>
                      <a:pt x="54" y="59"/>
                      <a:pt x="58" y="72"/>
                      <a:pt x="60" y="85"/>
                    </a:cubicBezTo>
                    <a:cubicBezTo>
                      <a:pt x="60" y="90"/>
                      <a:pt x="61" y="94"/>
                      <a:pt x="61" y="98"/>
                    </a:cubicBezTo>
                    <a:cubicBezTo>
                      <a:pt x="61" y="99"/>
                      <a:pt x="61" y="100"/>
                      <a:pt x="60" y="101"/>
                    </a:cubicBezTo>
                    <a:cubicBezTo>
                      <a:pt x="15" y="107"/>
                      <a:pt x="15" y="107"/>
                      <a:pt x="15" y="107"/>
                    </a:cubicBezTo>
                    <a:cubicBezTo>
                      <a:pt x="19" y="105"/>
                      <a:pt x="13" y="83"/>
                      <a:pt x="12" y="79"/>
                    </a:cubicBezTo>
                    <a:cubicBezTo>
                      <a:pt x="7" y="56"/>
                      <a:pt x="0" y="33"/>
                      <a:pt x="0" y="10"/>
                    </a:cubicBezTo>
                    <a:cubicBezTo>
                      <a:pt x="45" y="0"/>
                      <a:pt x="45" y="0"/>
                      <a:pt x="45" y="0"/>
                    </a:cubicBezTo>
                    <a:cubicBezTo>
                      <a:pt x="45" y="15"/>
                      <a:pt x="48" y="31"/>
                      <a:pt x="51" y="46"/>
                    </a:cubicBez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 name="Google Shape;322;p9"/>
              <p:cNvSpPr/>
              <p:nvPr/>
            </p:nvSpPr>
            <p:spPr>
              <a:xfrm rot="-766793">
                <a:off x="7892830" y="4780105"/>
                <a:ext cx="147634" cy="69848"/>
              </a:xfrm>
              <a:custGeom>
                <a:rect b="b" l="l" r="r" t="t"/>
                <a:pathLst>
                  <a:path extrusionOk="0" h="27" w="57">
                    <a:moveTo>
                      <a:pt x="57" y="21"/>
                    </a:moveTo>
                    <a:cubicBezTo>
                      <a:pt x="12" y="27"/>
                      <a:pt x="12" y="27"/>
                      <a:pt x="12" y="27"/>
                    </a:cubicBezTo>
                    <a:cubicBezTo>
                      <a:pt x="11" y="27"/>
                      <a:pt x="10" y="26"/>
                      <a:pt x="9" y="24"/>
                    </a:cubicBezTo>
                    <a:cubicBezTo>
                      <a:pt x="7" y="20"/>
                      <a:pt x="4" y="7"/>
                      <a:pt x="0" y="7"/>
                    </a:cubicBezTo>
                    <a:cubicBezTo>
                      <a:pt x="45" y="0"/>
                      <a:pt x="45" y="0"/>
                      <a:pt x="45" y="0"/>
                    </a:cubicBezTo>
                    <a:cubicBezTo>
                      <a:pt x="45" y="0"/>
                      <a:pt x="46" y="1"/>
                      <a:pt x="47" y="1"/>
                    </a:cubicBezTo>
                    <a:cubicBezTo>
                      <a:pt x="50" y="5"/>
                      <a:pt x="52" y="20"/>
                      <a:pt x="57" y="2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 name="Google Shape;323;p9"/>
              <p:cNvSpPr/>
              <p:nvPr/>
            </p:nvSpPr>
            <p:spPr>
              <a:xfrm rot="-766793">
                <a:off x="7890586" y="4781614"/>
                <a:ext cx="131759" cy="134934"/>
              </a:xfrm>
              <a:custGeom>
                <a:rect b="b" l="l" r="r" t="t"/>
                <a:pathLst>
                  <a:path extrusionOk="0" h="52" w="51">
                    <a:moveTo>
                      <a:pt x="46" y="11"/>
                    </a:moveTo>
                    <a:cubicBezTo>
                      <a:pt x="45" y="19"/>
                      <a:pt x="51" y="41"/>
                      <a:pt x="46" y="46"/>
                    </a:cubicBezTo>
                    <a:cubicBezTo>
                      <a:pt x="46" y="47"/>
                      <a:pt x="3" y="51"/>
                      <a:pt x="2" y="52"/>
                    </a:cubicBezTo>
                    <a:cubicBezTo>
                      <a:pt x="6" y="50"/>
                      <a:pt x="4" y="39"/>
                      <a:pt x="4" y="36"/>
                    </a:cubicBezTo>
                    <a:cubicBezTo>
                      <a:pt x="4" y="29"/>
                      <a:pt x="0" y="12"/>
                      <a:pt x="4" y="7"/>
                    </a:cubicBezTo>
                    <a:cubicBezTo>
                      <a:pt x="4" y="7"/>
                      <a:pt x="48" y="0"/>
                      <a:pt x="48" y="0"/>
                    </a:cubicBezTo>
                    <a:cubicBezTo>
                      <a:pt x="46" y="1"/>
                      <a:pt x="46" y="8"/>
                      <a:pt x="46" y="11"/>
                    </a:cubicBez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 name="Google Shape;324;p9"/>
              <p:cNvSpPr/>
              <p:nvPr/>
            </p:nvSpPr>
            <p:spPr>
              <a:xfrm rot="-766793">
                <a:off x="7908965" y="4903212"/>
                <a:ext cx="114297" cy="12700"/>
              </a:xfrm>
              <a:custGeom>
                <a:rect b="b" l="l" r="r" t="t"/>
                <a:pathLst>
                  <a:path extrusionOk="0" h="8" w="72">
                    <a:moveTo>
                      <a:pt x="72" y="0"/>
                    </a:moveTo>
                    <a:lnTo>
                      <a:pt x="0" y="8"/>
                    </a:lnTo>
                    <a:lnTo>
                      <a:pt x="0" y="8"/>
                    </a:lnTo>
                    <a:lnTo>
                      <a:pt x="70" y="0"/>
                    </a:lnTo>
                    <a:lnTo>
                      <a:pt x="72" y="0"/>
                    </a:lnTo>
                    <a:close/>
                  </a:path>
                </a:pathLst>
              </a:custGeom>
              <a:solidFill>
                <a:srgbClr val="FFBE77"/>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5" name="Google Shape;325;p9"/>
            <p:cNvGrpSpPr/>
            <p:nvPr/>
          </p:nvGrpSpPr>
          <p:grpSpPr>
            <a:xfrm rot="6264258">
              <a:off x="205500" y="-430079"/>
              <a:ext cx="1144458" cy="877963"/>
              <a:chOff x="6729413" y="2840263"/>
              <a:chExt cx="742950" cy="569913"/>
            </a:xfrm>
          </p:grpSpPr>
          <p:sp>
            <p:nvSpPr>
              <p:cNvPr id="326" name="Google Shape;326;p9"/>
              <p:cNvSpPr/>
              <p:nvPr/>
            </p:nvSpPr>
            <p:spPr>
              <a:xfrm>
                <a:off x="7326313" y="2840263"/>
                <a:ext cx="146050" cy="122238"/>
              </a:xfrm>
              <a:custGeom>
                <a:rect b="b" l="l" r="r" t="t"/>
                <a:pathLst>
                  <a:path extrusionOk="0" h="47" w="56">
                    <a:moveTo>
                      <a:pt x="41" y="20"/>
                    </a:moveTo>
                    <a:cubicBezTo>
                      <a:pt x="56" y="0"/>
                      <a:pt x="56" y="0"/>
                      <a:pt x="56" y="0"/>
                    </a:cubicBezTo>
                    <a:cubicBezTo>
                      <a:pt x="33" y="9"/>
                      <a:pt x="33" y="9"/>
                      <a:pt x="33" y="9"/>
                    </a:cubicBezTo>
                    <a:cubicBezTo>
                      <a:pt x="13" y="17"/>
                      <a:pt x="13" y="17"/>
                      <a:pt x="13" y="17"/>
                    </a:cubicBezTo>
                    <a:cubicBezTo>
                      <a:pt x="11" y="18"/>
                      <a:pt x="9" y="19"/>
                      <a:pt x="8" y="20"/>
                    </a:cubicBezTo>
                    <a:cubicBezTo>
                      <a:pt x="0" y="26"/>
                      <a:pt x="0" y="26"/>
                      <a:pt x="0" y="26"/>
                    </a:cubicBezTo>
                    <a:cubicBezTo>
                      <a:pt x="16" y="47"/>
                      <a:pt x="16" y="47"/>
                      <a:pt x="16" y="47"/>
                    </a:cubicBezTo>
                    <a:cubicBezTo>
                      <a:pt x="23" y="41"/>
                      <a:pt x="23" y="41"/>
                      <a:pt x="23" y="41"/>
                    </a:cubicBezTo>
                    <a:cubicBezTo>
                      <a:pt x="25" y="40"/>
                      <a:pt x="27" y="38"/>
                      <a:pt x="28" y="37"/>
                    </a:cubicBezTo>
                    <a:lnTo>
                      <a:pt x="41" y="2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 name="Google Shape;327;p9"/>
              <p:cNvSpPr/>
              <p:nvPr/>
            </p:nvSpPr>
            <p:spPr>
              <a:xfrm>
                <a:off x="7423150" y="2840263"/>
                <a:ext cx="49213" cy="33338"/>
              </a:xfrm>
              <a:custGeom>
                <a:rect b="b" l="l" r="r" t="t"/>
                <a:pathLst>
                  <a:path extrusionOk="0" h="21" w="31">
                    <a:moveTo>
                      <a:pt x="0" y="13"/>
                    </a:moveTo>
                    <a:lnTo>
                      <a:pt x="16" y="21"/>
                    </a:lnTo>
                    <a:lnTo>
                      <a:pt x="31"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 name="Google Shape;328;p9"/>
              <p:cNvSpPr/>
              <p:nvPr/>
            </p:nvSpPr>
            <p:spPr>
              <a:xfrm>
                <a:off x="6835775" y="2892650"/>
                <a:ext cx="525463" cy="403225"/>
              </a:xfrm>
              <a:custGeom>
                <a:rect b="b" l="l" r="r" t="t"/>
                <a:pathLst>
                  <a:path extrusionOk="0" h="155" w="202">
                    <a:moveTo>
                      <a:pt x="5" y="155"/>
                    </a:moveTo>
                    <a:cubicBezTo>
                      <a:pt x="0" y="148"/>
                      <a:pt x="0" y="148"/>
                      <a:pt x="0" y="148"/>
                    </a:cubicBezTo>
                    <a:cubicBezTo>
                      <a:pt x="195" y="2"/>
                      <a:pt x="195" y="2"/>
                      <a:pt x="195" y="2"/>
                    </a:cubicBezTo>
                    <a:cubicBezTo>
                      <a:pt x="197" y="0"/>
                      <a:pt x="199" y="1"/>
                      <a:pt x="201" y="3"/>
                    </a:cubicBezTo>
                    <a:cubicBezTo>
                      <a:pt x="202" y="5"/>
                      <a:pt x="202" y="7"/>
                      <a:pt x="200" y="9"/>
                    </a:cubicBezTo>
                    <a:lnTo>
                      <a:pt x="5" y="155"/>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 name="Google Shape;329;p9"/>
              <p:cNvSpPr/>
              <p:nvPr/>
            </p:nvSpPr>
            <p:spPr>
              <a:xfrm>
                <a:off x="6861175" y="2929163"/>
                <a:ext cx="528638" cy="403225"/>
              </a:xfrm>
              <a:custGeom>
                <a:rect b="b" l="l" r="r" t="t"/>
                <a:pathLst>
                  <a:path extrusionOk="0" h="155" w="203">
                    <a:moveTo>
                      <a:pt x="5" y="155"/>
                    </a:moveTo>
                    <a:cubicBezTo>
                      <a:pt x="0" y="148"/>
                      <a:pt x="0" y="148"/>
                      <a:pt x="0" y="148"/>
                    </a:cubicBezTo>
                    <a:cubicBezTo>
                      <a:pt x="195" y="2"/>
                      <a:pt x="195" y="2"/>
                      <a:pt x="195" y="2"/>
                    </a:cubicBezTo>
                    <a:cubicBezTo>
                      <a:pt x="197" y="0"/>
                      <a:pt x="200" y="1"/>
                      <a:pt x="201" y="3"/>
                    </a:cubicBezTo>
                    <a:cubicBezTo>
                      <a:pt x="203" y="5"/>
                      <a:pt x="202" y="7"/>
                      <a:pt x="200" y="9"/>
                    </a:cubicBezTo>
                    <a:lnTo>
                      <a:pt x="5" y="155"/>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 name="Google Shape;330;p9"/>
              <p:cNvSpPr/>
              <p:nvPr/>
            </p:nvSpPr>
            <p:spPr>
              <a:xfrm>
                <a:off x="6845300" y="2910113"/>
                <a:ext cx="531813" cy="406400"/>
              </a:xfrm>
              <a:custGeom>
                <a:rect b="b" l="l" r="r" t="t"/>
                <a:pathLst>
                  <a:path extrusionOk="0" h="156" w="204">
                    <a:moveTo>
                      <a:pt x="7" y="156"/>
                    </a:moveTo>
                    <a:cubicBezTo>
                      <a:pt x="0" y="147"/>
                      <a:pt x="0" y="147"/>
                      <a:pt x="0" y="147"/>
                    </a:cubicBezTo>
                    <a:cubicBezTo>
                      <a:pt x="194" y="1"/>
                      <a:pt x="194" y="1"/>
                      <a:pt x="194" y="1"/>
                    </a:cubicBezTo>
                    <a:cubicBezTo>
                      <a:pt x="196" y="0"/>
                      <a:pt x="200" y="0"/>
                      <a:pt x="202" y="3"/>
                    </a:cubicBezTo>
                    <a:cubicBezTo>
                      <a:pt x="204" y="5"/>
                      <a:pt x="203" y="9"/>
                      <a:pt x="201" y="11"/>
                    </a:cubicBezTo>
                    <a:lnTo>
                      <a:pt x="7" y="15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 name="Google Shape;331;p9"/>
              <p:cNvSpPr/>
              <p:nvPr/>
            </p:nvSpPr>
            <p:spPr>
              <a:xfrm>
                <a:off x="6762750" y="3276825"/>
                <a:ext cx="111125" cy="109538"/>
              </a:xfrm>
              <a:custGeom>
                <a:rect b="b" l="l" r="r" t="t"/>
                <a:pathLst>
                  <a:path extrusionOk="0" h="69" w="70">
                    <a:moveTo>
                      <a:pt x="25" y="69"/>
                    </a:moveTo>
                    <a:lnTo>
                      <a:pt x="0" y="35"/>
                    </a:lnTo>
                    <a:lnTo>
                      <a:pt x="46" y="0"/>
                    </a:lnTo>
                    <a:lnTo>
                      <a:pt x="70" y="35"/>
                    </a:lnTo>
                    <a:lnTo>
                      <a:pt x="25" y="69"/>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 name="Google Shape;332;p9"/>
              <p:cNvSpPr/>
              <p:nvPr/>
            </p:nvSpPr>
            <p:spPr>
              <a:xfrm>
                <a:off x="6729413" y="3332388"/>
                <a:ext cx="73025" cy="77788"/>
              </a:xfrm>
              <a:custGeom>
                <a:rect b="b" l="l" r="r" t="t"/>
                <a:pathLst>
                  <a:path extrusionOk="0" h="30" w="28">
                    <a:moveTo>
                      <a:pt x="13" y="28"/>
                    </a:moveTo>
                    <a:cubicBezTo>
                      <a:pt x="2" y="13"/>
                      <a:pt x="2" y="13"/>
                      <a:pt x="2" y="13"/>
                    </a:cubicBezTo>
                    <a:cubicBezTo>
                      <a:pt x="0" y="11"/>
                      <a:pt x="1" y="9"/>
                      <a:pt x="2" y="8"/>
                    </a:cubicBezTo>
                    <a:cubicBezTo>
                      <a:pt x="13" y="0"/>
                      <a:pt x="13" y="0"/>
                      <a:pt x="13" y="0"/>
                    </a:cubicBezTo>
                    <a:cubicBezTo>
                      <a:pt x="28" y="21"/>
                      <a:pt x="28" y="21"/>
                      <a:pt x="28" y="21"/>
                    </a:cubicBezTo>
                    <a:cubicBezTo>
                      <a:pt x="18" y="28"/>
                      <a:pt x="18" y="28"/>
                      <a:pt x="18" y="28"/>
                    </a:cubicBezTo>
                    <a:cubicBezTo>
                      <a:pt x="16" y="30"/>
                      <a:pt x="14" y="29"/>
                      <a:pt x="13" y="28"/>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 name="Google Shape;333;p9"/>
              <p:cNvSpPr/>
              <p:nvPr/>
            </p:nvSpPr>
            <p:spPr>
              <a:xfrm>
                <a:off x="6767513" y="3210150"/>
                <a:ext cx="0" cy="0"/>
              </a:xfrm>
              <a:custGeom>
                <a:rect b="b" l="l" r="r" t="t"/>
                <a:pathLst>
                  <a:path extrusionOk="0" h="120000" w="120000">
                    <a:moveTo>
                      <a:pt x="0" y="0"/>
                    </a:moveTo>
                    <a:cubicBezTo>
                      <a:pt x="0" y="0"/>
                      <a:pt x="0" y="0"/>
                      <a:pt x="0" y="0"/>
                    </a:cubicBezTo>
                    <a:cubicBezTo>
                      <a:pt x="0" y="0"/>
                      <a:pt x="0" y="0"/>
                      <a:pt x="0" y="0"/>
                    </a:cubicBezTo>
                  </a:path>
                </a:pathLst>
              </a:custGeom>
              <a:solidFill>
                <a:srgbClr val="FFECC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4" name="Google Shape;334;p9"/>
            <p:cNvGrpSpPr/>
            <p:nvPr/>
          </p:nvGrpSpPr>
          <p:grpSpPr>
            <a:xfrm>
              <a:off x="7058642" y="4769007"/>
              <a:ext cx="363963" cy="216188"/>
              <a:chOff x="6191763" y="4215150"/>
              <a:chExt cx="261938" cy="155576"/>
            </a:xfrm>
          </p:grpSpPr>
          <p:sp>
            <p:nvSpPr>
              <p:cNvPr id="335" name="Google Shape;335;p9"/>
              <p:cNvSpPr/>
              <p:nvPr/>
            </p:nvSpPr>
            <p:spPr>
              <a:xfrm>
                <a:off x="6302888" y="4215150"/>
                <a:ext cx="150813" cy="93663"/>
              </a:xfrm>
              <a:custGeom>
                <a:rect b="b" l="l" r="r" t="t"/>
                <a:pathLst>
                  <a:path extrusionOk="0" h="59" w="95">
                    <a:moveTo>
                      <a:pt x="95" y="0"/>
                    </a:moveTo>
                    <a:lnTo>
                      <a:pt x="56" y="30"/>
                    </a:lnTo>
                    <a:lnTo>
                      <a:pt x="16" y="59"/>
                    </a:lnTo>
                    <a:lnTo>
                      <a:pt x="8" y="44"/>
                    </a:lnTo>
                    <a:lnTo>
                      <a:pt x="0" y="28"/>
                    </a:lnTo>
                    <a:lnTo>
                      <a:pt x="47" y="15"/>
                    </a:lnTo>
                    <a:lnTo>
                      <a:pt x="95"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 name="Google Shape;336;p9"/>
              <p:cNvSpPr/>
              <p:nvPr/>
            </p:nvSpPr>
            <p:spPr>
              <a:xfrm>
                <a:off x="6191763" y="4232613"/>
                <a:ext cx="160338" cy="138113"/>
              </a:xfrm>
              <a:custGeom>
                <a:rect b="b" l="l" r="r" t="t"/>
                <a:pathLst>
                  <a:path extrusionOk="0" h="53" w="62">
                    <a:moveTo>
                      <a:pt x="33" y="15"/>
                    </a:moveTo>
                    <a:cubicBezTo>
                      <a:pt x="13" y="27"/>
                      <a:pt x="13" y="27"/>
                      <a:pt x="13" y="27"/>
                    </a:cubicBezTo>
                    <a:cubicBezTo>
                      <a:pt x="11" y="25"/>
                      <a:pt x="8" y="24"/>
                      <a:pt x="5" y="25"/>
                    </a:cubicBezTo>
                    <a:cubicBezTo>
                      <a:pt x="1" y="27"/>
                      <a:pt x="0" y="31"/>
                      <a:pt x="2" y="34"/>
                    </a:cubicBezTo>
                    <a:cubicBezTo>
                      <a:pt x="9" y="48"/>
                      <a:pt x="9" y="48"/>
                      <a:pt x="9" y="48"/>
                    </a:cubicBezTo>
                    <a:cubicBezTo>
                      <a:pt x="10" y="51"/>
                      <a:pt x="14" y="53"/>
                      <a:pt x="18" y="51"/>
                    </a:cubicBezTo>
                    <a:cubicBezTo>
                      <a:pt x="21" y="50"/>
                      <a:pt x="22" y="46"/>
                      <a:pt x="21" y="43"/>
                    </a:cubicBezTo>
                    <a:cubicBezTo>
                      <a:pt x="43" y="35"/>
                      <a:pt x="43" y="35"/>
                      <a:pt x="43" y="35"/>
                    </a:cubicBezTo>
                    <a:cubicBezTo>
                      <a:pt x="45" y="39"/>
                      <a:pt x="51" y="41"/>
                      <a:pt x="55" y="38"/>
                    </a:cubicBezTo>
                    <a:cubicBezTo>
                      <a:pt x="60" y="36"/>
                      <a:pt x="62" y="30"/>
                      <a:pt x="60" y="25"/>
                    </a:cubicBezTo>
                    <a:cubicBezTo>
                      <a:pt x="50" y="7"/>
                      <a:pt x="50" y="7"/>
                      <a:pt x="50" y="7"/>
                    </a:cubicBezTo>
                    <a:cubicBezTo>
                      <a:pt x="48" y="2"/>
                      <a:pt x="42" y="0"/>
                      <a:pt x="37" y="3"/>
                    </a:cubicBezTo>
                    <a:cubicBezTo>
                      <a:pt x="33" y="5"/>
                      <a:pt x="31" y="10"/>
                      <a:pt x="33" y="15"/>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7" name="Google Shape;337;p9"/>
            <p:cNvGrpSpPr/>
            <p:nvPr/>
          </p:nvGrpSpPr>
          <p:grpSpPr>
            <a:xfrm rot="-1767078">
              <a:off x="-131478" y="566453"/>
              <a:ext cx="698504" cy="778325"/>
              <a:chOff x="5431538" y="3074425"/>
              <a:chExt cx="485775" cy="541338"/>
            </a:xfrm>
          </p:grpSpPr>
          <p:sp>
            <p:nvSpPr>
              <p:cNvPr id="338" name="Google Shape;338;p9"/>
              <p:cNvSpPr/>
              <p:nvPr/>
            </p:nvSpPr>
            <p:spPr>
              <a:xfrm>
                <a:off x="5431538" y="3074425"/>
                <a:ext cx="485775" cy="541338"/>
              </a:xfrm>
              <a:custGeom>
                <a:rect b="b" l="l" r="r" t="t"/>
                <a:pathLst>
                  <a:path extrusionOk="0" h="208" w="187">
                    <a:moveTo>
                      <a:pt x="187" y="99"/>
                    </a:moveTo>
                    <a:cubicBezTo>
                      <a:pt x="147" y="0"/>
                      <a:pt x="147" y="0"/>
                      <a:pt x="147" y="0"/>
                    </a:cubicBezTo>
                    <a:cubicBezTo>
                      <a:pt x="0" y="61"/>
                      <a:pt x="0" y="61"/>
                      <a:pt x="0" y="61"/>
                    </a:cubicBezTo>
                    <a:cubicBezTo>
                      <a:pt x="60" y="208"/>
                      <a:pt x="60" y="208"/>
                      <a:pt x="60" y="208"/>
                    </a:cubicBezTo>
                    <a:cubicBezTo>
                      <a:pt x="158" y="168"/>
                      <a:pt x="158" y="168"/>
                      <a:pt x="158" y="168"/>
                    </a:cubicBezTo>
                    <a:cubicBezTo>
                      <a:pt x="158" y="168"/>
                      <a:pt x="186" y="103"/>
                      <a:pt x="187" y="99"/>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 name="Google Shape;339;p9"/>
              <p:cNvSpPr/>
              <p:nvPr/>
            </p:nvSpPr>
            <p:spPr>
              <a:xfrm>
                <a:off x="5480750" y="3134750"/>
                <a:ext cx="319088" cy="141288"/>
              </a:xfrm>
              <a:custGeom>
                <a:rect b="b" l="l" r="r" t="t"/>
                <a:pathLst>
                  <a:path extrusionOk="0" h="54" w="123">
                    <a:moveTo>
                      <a:pt x="3" y="54"/>
                    </a:moveTo>
                    <a:cubicBezTo>
                      <a:pt x="2" y="54"/>
                      <a:pt x="1" y="53"/>
                      <a:pt x="1" y="52"/>
                    </a:cubicBezTo>
                    <a:cubicBezTo>
                      <a:pt x="0" y="51"/>
                      <a:pt x="1" y="49"/>
                      <a:pt x="2" y="49"/>
                    </a:cubicBezTo>
                    <a:cubicBezTo>
                      <a:pt x="119" y="1"/>
                      <a:pt x="119" y="1"/>
                      <a:pt x="119" y="1"/>
                    </a:cubicBezTo>
                    <a:cubicBezTo>
                      <a:pt x="121" y="0"/>
                      <a:pt x="122" y="1"/>
                      <a:pt x="123" y="3"/>
                    </a:cubicBezTo>
                    <a:cubicBezTo>
                      <a:pt x="123" y="4"/>
                      <a:pt x="123" y="6"/>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 name="Google Shape;340;p9"/>
              <p:cNvSpPr/>
              <p:nvPr/>
            </p:nvSpPr>
            <p:spPr>
              <a:xfrm>
                <a:off x="5501388" y="3195075"/>
                <a:ext cx="322263" cy="139700"/>
              </a:xfrm>
              <a:custGeom>
                <a:rect b="b" l="l" r="r" t="t"/>
                <a:pathLst>
                  <a:path extrusionOk="0" h="54" w="124">
                    <a:moveTo>
                      <a:pt x="3" y="54"/>
                    </a:moveTo>
                    <a:cubicBezTo>
                      <a:pt x="2" y="54"/>
                      <a:pt x="1" y="53"/>
                      <a:pt x="1" y="52"/>
                    </a:cubicBezTo>
                    <a:cubicBezTo>
                      <a:pt x="0" y="51"/>
                      <a:pt x="1" y="49"/>
                      <a:pt x="2" y="48"/>
                    </a:cubicBezTo>
                    <a:cubicBezTo>
                      <a:pt x="120" y="1"/>
                      <a:pt x="120" y="1"/>
                      <a:pt x="120" y="1"/>
                    </a:cubicBezTo>
                    <a:cubicBezTo>
                      <a:pt x="121" y="0"/>
                      <a:pt x="123" y="1"/>
                      <a:pt x="123" y="2"/>
                    </a:cubicBezTo>
                    <a:cubicBezTo>
                      <a:pt x="124" y="4"/>
                      <a:pt x="123" y="5"/>
                      <a:pt x="122" y="6"/>
                    </a:cubicBezTo>
                    <a:cubicBezTo>
                      <a:pt x="4" y="53"/>
                      <a:pt x="4" y="53"/>
                      <a:pt x="4" y="53"/>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 name="Google Shape;341;p9"/>
              <p:cNvSpPr/>
              <p:nvPr/>
            </p:nvSpPr>
            <p:spPr>
              <a:xfrm>
                <a:off x="5526788" y="3253813"/>
                <a:ext cx="322263" cy="138113"/>
              </a:xfrm>
              <a:custGeom>
                <a:rect b="b" l="l" r="r" t="t"/>
                <a:pathLst>
                  <a:path extrusionOk="0" h="53" w="124">
                    <a:moveTo>
                      <a:pt x="3" y="53"/>
                    </a:moveTo>
                    <a:cubicBezTo>
                      <a:pt x="2" y="53"/>
                      <a:pt x="1" y="53"/>
                      <a:pt x="1" y="52"/>
                    </a:cubicBezTo>
                    <a:cubicBezTo>
                      <a:pt x="0" y="50"/>
                      <a:pt x="1" y="49"/>
                      <a:pt x="2" y="48"/>
                    </a:cubicBezTo>
                    <a:cubicBezTo>
                      <a:pt x="120" y="0"/>
                      <a:pt x="120" y="0"/>
                      <a:pt x="120" y="0"/>
                    </a:cubicBezTo>
                    <a:cubicBezTo>
                      <a:pt x="121" y="0"/>
                      <a:pt x="122" y="0"/>
                      <a:pt x="123" y="2"/>
                    </a:cubicBezTo>
                    <a:cubicBezTo>
                      <a:pt x="124" y="3"/>
                      <a:pt x="123" y="5"/>
                      <a:pt x="122" y="5"/>
                    </a:cubicBezTo>
                    <a:cubicBezTo>
                      <a:pt x="4" y="53"/>
                      <a:pt x="4" y="53"/>
                      <a:pt x="4" y="53"/>
                    </a:cubicBezTo>
                    <a:lnTo>
                      <a:pt x="3" y="53"/>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 name="Google Shape;342;p9"/>
              <p:cNvSpPr/>
              <p:nvPr/>
            </p:nvSpPr>
            <p:spPr>
              <a:xfrm>
                <a:off x="5553775" y="3314138"/>
                <a:ext cx="319088" cy="141288"/>
              </a:xfrm>
              <a:custGeom>
                <a:rect b="b" l="l" r="r" t="t"/>
                <a:pathLst>
                  <a:path extrusionOk="0" h="54" w="123">
                    <a:moveTo>
                      <a:pt x="3" y="54"/>
                    </a:moveTo>
                    <a:cubicBezTo>
                      <a:pt x="2" y="54"/>
                      <a:pt x="1" y="53"/>
                      <a:pt x="0" y="52"/>
                    </a:cubicBezTo>
                    <a:cubicBezTo>
                      <a:pt x="0" y="51"/>
                      <a:pt x="0" y="49"/>
                      <a:pt x="2" y="49"/>
                    </a:cubicBezTo>
                    <a:cubicBezTo>
                      <a:pt x="119" y="1"/>
                      <a:pt x="119" y="1"/>
                      <a:pt x="119" y="1"/>
                    </a:cubicBezTo>
                    <a:cubicBezTo>
                      <a:pt x="120" y="0"/>
                      <a:pt x="122" y="1"/>
                      <a:pt x="123" y="2"/>
                    </a:cubicBezTo>
                    <a:cubicBezTo>
                      <a:pt x="123" y="4"/>
                      <a:pt x="122" y="5"/>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 name="Google Shape;343;p9"/>
              <p:cNvSpPr/>
              <p:nvPr/>
            </p:nvSpPr>
            <p:spPr>
              <a:xfrm>
                <a:off x="5579175" y="3420500"/>
                <a:ext cx="217488" cy="100013"/>
              </a:xfrm>
              <a:custGeom>
                <a:rect b="b" l="l" r="r" t="t"/>
                <a:pathLst>
                  <a:path extrusionOk="0" h="38" w="84">
                    <a:moveTo>
                      <a:pt x="3" y="38"/>
                    </a:moveTo>
                    <a:cubicBezTo>
                      <a:pt x="2" y="38"/>
                      <a:pt x="1" y="37"/>
                      <a:pt x="1" y="36"/>
                    </a:cubicBezTo>
                    <a:cubicBezTo>
                      <a:pt x="0" y="34"/>
                      <a:pt x="1" y="33"/>
                      <a:pt x="2" y="32"/>
                    </a:cubicBezTo>
                    <a:cubicBezTo>
                      <a:pt x="80" y="1"/>
                      <a:pt x="80" y="1"/>
                      <a:pt x="80" y="1"/>
                    </a:cubicBezTo>
                    <a:cubicBezTo>
                      <a:pt x="81" y="0"/>
                      <a:pt x="83" y="1"/>
                      <a:pt x="83" y="2"/>
                    </a:cubicBezTo>
                    <a:cubicBezTo>
                      <a:pt x="84" y="4"/>
                      <a:pt x="83" y="5"/>
                      <a:pt x="82" y="6"/>
                    </a:cubicBezTo>
                    <a:cubicBezTo>
                      <a:pt x="4" y="37"/>
                      <a:pt x="4" y="37"/>
                      <a:pt x="4" y="37"/>
                    </a:cubicBezTo>
                    <a:cubicBezTo>
                      <a:pt x="3" y="38"/>
                      <a:pt x="3" y="38"/>
                      <a:pt x="3" y="38"/>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 name="Google Shape;344;p9"/>
              <p:cNvSpPr/>
              <p:nvPr/>
            </p:nvSpPr>
            <p:spPr>
              <a:xfrm>
                <a:off x="5790313" y="3333188"/>
                <a:ext cx="127000" cy="179388"/>
              </a:xfrm>
              <a:custGeom>
                <a:rect b="b" l="l" r="r" t="t"/>
                <a:pathLst>
                  <a:path extrusionOk="0" h="69" w="49">
                    <a:moveTo>
                      <a:pt x="49" y="0"/>
                    </a:moveTo>
                    <a:cubicBezTo>
                      <a:pt x="0" y="20"/>
                      <a:pt x="0" y="20"/>
                      <a:pt x="0" y="20"/>
                    </a:cubicBezTo>
                    <a:cubicBezTo>
                      <a:pt x="20" y="69"/>
                      <a:pt x="20" y="69"/>
                      <a:pt x="20" y="69"/>
                    </a:cubicBezTo>
                    <a:cubicBezTo>
                      <a:pt x="20" y="69"/>
                      <a:pt x="20" y="69"/>
                      <a:pt x="20" y="69"/>
                    </a:cubicBezTo>
                    <a:cubicBezTo>
                      <a:pt x="49" y="0"/>
                      <a:pt x="49" y="0"/>
                      <a:pt x="49" y="0"/>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45" name="Google Shape;345;p9"/>
            <p:cNvSpPr/>
            <p:nvPr/>
          </p:nvSpPr>
          <p:spPr>
            <a:xfrm>
              <a:off x="297750" y="-81000"/>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 name="Google Shape;346;p9"/>
            <p:cNvSpPr/>
            <p:nvPr/>
          </p:nvSpPr>
          <p:spPr>
            <a:xfrm rot="-1851069">
              <a:off x="8635999" y="4787913"/>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47" name="Shape 347"/>
        <p:cNvGrpSpPr/>
        <p:nvPr/>
      </p:nvGrpSpPr>
      <p:grpSpPr>
        <a:xfrm>
          <a:off x="0" y="0"/>
          <a:ext cx="0" cy="0"/>
          <a:chOff x="0" y="0"/>
          <a:chExt cx="0" cy="0"/>
        </a:xfrm>
      </p:grpSpPr>
      <p:sp>
        <p:nvSpPr>
          <p:cNvPr id="348" name="Google Shape;348;p10"/>
          <p:cNvSpPr/>
          <p:nvPr>
            <p:ph idx="2" type="pic"/>
          </p:nvPr>
        </p:nvSpPr>
        <p:spPr>
          <a:xfrm>
            <a:off x="25" y="0"/>
            <a:ext cx="9144000" cy="5143500"/>
          </a:xfrm>
          <a:prstGeom prst="rect">
            <a:avLst/>
          </a:prstGeom>
          <a:noFill/>
          <a:ln>
            <a:noFill/>
          </a:ln>
        </p:spPr>
      </p:sp>
      <p:sp>
        <p:nvSpPr>
          <p:cNvPr id="349" name="Google Shape;349;p10"/>
          <p:cNvSpPr txBox="1"/>
          <p:nvPr>
            <p:ph type="title"/>
          </p:nvPr>
        </p:nvSpPr>
        <p:spPr>
          <a:xfrm>
            <a:off x="1330350" y="4038825"/>
            <a:ext cx="6483300" cy="565200"/>
          </a:xfrm>
          <a:prstGeom prst="rect">
            <a:avLst/>
          </a:prstGeom>
          <a:noFill/>
          <a:ln>
            <a:noFill/>
          </a:ln>
        </p:spPr>
        <p:txBody>
          <a:bodyPr anchorCtr="0" anchor="b" bIns="91425" lIns="91425" spcFirstLastPara="1" rIns="91425" wrap="square" tIns="91425">
            <a:noAutofit/>
          </a:bodyPr>
          <a:lstStyle>
            <a:lvl1pPr lvl="0" rtl="0" algn="ctr">
              <a:lnSpc>
                <a:spcPct val="115000"/>
              </a:lnSpc>
              <a:spcBef>
                <a:spcPts val="0"/>
              </a:spcBef>
              <a:spcAft>
                <a:spcPts val="0"/>
              </a:spcAft>
              <a:buSzPts val="3200"/>
              <a:buNone/>
              <a:defRPr sz="20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50" name="Shape 350"/>
        <p:cNvGrpSpPr/>
        <p:nvPr/>
      </p:nvGrpSpPr>
      <p:grpSpPr>
        <a:xfrm>
          <a:off x="0" y="0"/>
          <a:ext cx="0" cy="0"/>
          <a:chOff x="0" y="0"/>
          <a:chExt cx="0" cy="0"/>
        </a:xfrm>
      </p:grpSpPr>
      <p:pic>
        <p:nvPicPr>
          <p:cNvPr id="351" name="Google Shape;351;p11"/>
          <p:cNvPicPr preferRelativeResize="0"/>
          <p:nvPr/>
        </p:nvPicPr>
        <p:blipFill>
          <a:blip r:embed="rId2">
            <a:alphaModFix/>
          </a:blip>
          <a:stretch>
            <a:fillRect/>
          </a:stretch>
        </p:blipFill>
        <p:spPr>
          <a:xfrm>
            <a:off x="220375" y="219125"/>
            <a:ext cx="8702828" cy="4703575"/>
          </a:xfrm>
          <a:prstGeom prst="rect">
            <a:avLst/>
          </a:prstGeom>
          <a:noFill/>
          <a:ln>
            <a:noFill/>
          </a:ln>
        </p:spPr>
      </p:pic>
      <p:sp>
        <p:nvSpPr>
          <p:cNvPr id="352" name="Google Shape;352;p11"/>
          <p:cNvSpPr txBox="1"/>
          <p:nvPr>
            <p:ph hasCustomPrompt="1" type="title"/>
          </p:nvPr>
        </p:nvSpPr>
        <p:spPr>
          <a:xfrm>
            <a:off x="4471675" y="1856225"/>
            <a:ext cx="3767700" cy="1000200"/>
          </a:xfrm>
          <a:prstGeom prst="rect">
            <a:avLst/>
          </a:prstGeom>
        </p:spPr>
        <p:txBody>
          <a:bodyPr anchorCtr="0" anchor="b" bIns="91425" lIns="91425" spcFirstLastPara="1" rIns="91425" wrap="square" tIns="91425">
            <a:noAutofit/>
          </a:bodyPr>
          <a:lstStyle>
            <a:lvl1pPr lvl="0">
              <a:lnSpc>
                <a:spcPct val="115000"/>
              </a:lnSpc>
              <a:spcBef>
                <a:spcPts val="0"/>
              </a:spcBef>
              <a:spcAft>
                <a:spcPts val="0"/>
              </a:spcAft>
              <a:buSzPts val="9600"/>
              <a:buNone/>
              <a:defRPr b="0" sz="6000">
                <a:latin typeface="Nunito Black"/>
                <a:ea typeface="Nunito Black"/>
                <a:cs typeface="Nunito Black"/>
                <a:sym typeface="Nunito Black"/>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353" name="Google Shape;353;p11"/>
          <p:cNvSpPr txBox="1"/>
          <p:nvPr>
            <p:ph idx="1" type="subTitle"/>
          </p:nvPr>
        </p:nvSpPr>
        <p:spPr>
          <a:xfrm>
            <a:off x="4471675" y="2716749"/>
            <a:ext cx="3767700" cy="912900"/>
          </a:xfrm>
          <a:prstGeom prst="rect">
            <a:avLst/>
          </a:prstGeom>
          <a:ln>
            <a:noFill/>
          </a:ln>
        </p:spPr>
        <p:txBody>
          <a:bodyPr anchorCtr="0" anchor="t" bIns="91425" lIns="91425" spcFirstLastPara="1" rIns="91425" wrap="square" tIns="91425">
            <a:noAutofit/>
          </a:bodyPr>
          <a:lstStyle>
            <a:lvl1pPr lvl="0" rtl="0">
              <a:lnSpc>
                <a:spcPct val="115000"/>
              </a:lnSpc>
              <a:spcBef>
                <a:spcPts val="0"/>
              </a:spcBef>
              <a:spcAft>
                <a:spcPts val="0"/>
              </a:spcAft>
              <a:buSzPts val="1600"/>
              <a:buNone/>
              <a:defRPr sz="1600">
                <a:latin typeface="DM Sans"/>
                <a:ea typeface="DM Sans"/>
                <a:cs typeface="DM Sans"/>
                <a:sym typeface="DM Sans"/>
              </a:defRPr>
            </a:lvl1pPr>
            <a:lvl2pPr lvl="1" rtl="0" algn="ctr">
              <a:lnSpc>
                <a:spcPct val="115000"/>
              </a:lnSpc>
              <a:spcBef>
                <a:spcPts val="0"/>
              </a:spcBef>
              <a:spcAft>
                <a:spcPts val="0"/>
              </a:spcAft>
              <a:buSzPts val="1600"/>
              <a:buNone/>
              <a:defRPr sz="1600"/>
            </a:lvl2pPr>
            <a:lvl3pPr lvl="2" rtl="0" algn="ctr">
              <a:lnSpc>
                <a:spcPct val="115000"/>
              </a:lnSpc>
              <a:spcBef>
                <a:spcPts val="0"/>
              </a:spcBef>
              <a:spcAft>
                <a:spcPts val="0"/>
              </a:spcAft>
              <a:buSzPts val="1600"/>
              <a:buNone/>
              <a:defRPr sz="1600"/>
            </a:lvl3pPr>
            <a:lvl4pPr lvl="3" rtl="0" algn="ctr">
              <a:lnSpc>
                <a:spcPct val="115000"/>
              </a:lnSpc>
              <a:spcBef>
                <a:spcPts val="0"/>
              </a:spcBef>
              <a:spcAft>
                <a:spcPts val="0"/>
              </a:spcAft>
              <a:buSzPts val="1600"/>
              <a:buNone/>
              <a:defRPr sz="1600"/>
            </a:lvl4pPr>
            <a:lvl5pPr lvl="4" rtl="0" algn="ctr">
              <a:lnSpc>
                <a:spcPct val="115000"/>
              </a:lnSpc>
              <a:spcBef>
                <a:spcPts val="0"/>
              </a:spcBef>
              <a:spcAft>
                <a:spcPts val="0"/>
              </a:spcAft>
              <a:buSzPts val="1600"/>
              <a:buNone/>
              <a:defRPr sz="1600"/>
            </a:lvl5pPr>
            <a:lvl6pPr lvl="5" rtl="0" algn="ctr">
              <a:lnSpc>
                <a:spcPct val="115000"/>
              </a:lnSpc>
              <a:spcBef>
                <a:spcPts val="0"/>
              </a:spcBef>
              <a:spcAft>
                <a:spcPts val="0"/>
              </a:spcAft>
              <a:buSzPts val="1600"/>
              <a:buNone/>
              <a:defRPr sz="1600"/>
            </a:lvl6pPr>
            <a:lvl7pPr lvl="6" rtl="0" algn="ctr">
              <a:lnSpc>
                <a:spcPct val="115000"/>
              </a:lnSpc>
              <a:spcBef>
                <a:spcPts val="0"/>
              </a:spcBef>
              <a:spcAft>
                <a:spcPts val="0"/>
              </a:spcAft>
              <a:buSzPts val="1600"/>
              <a:buNone/>
              <a:defRPr sz="1600"/>
            </a:lvl7pPr>
            <a:lvl8pPr lvl="7" rtl="0" algn="ctr">
              <a:lnSpc>
                <a:spcPct val="115000"/>
              </a:lnSpc>
              <a:spcBef>
                <a:spcPts val="0"/>
              </a:spcBef>
              <a:spcAft>
                <a:spcPts val="0"/>
              </a:spcAft>
              <a:buSzPts val="1600"/>
              <a:buNone/>
              <a:defRPr sz="1600"/>
            </a:lvl8pPr>
            <a:lvl9pPr lvl="8" rtl="0" algn="ctr">
              <a:lnSpc>
                <a:spcPct val="115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354" name="Shape 35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355" name="Shape 355"/>
        <p:cNvGrpSpPr/>
        <p:nvPr/>
      </p:nvGrpSpPr>
      <p:grpSpPr>
        <a:xfrm>
          <a:off x="0" y="0"/>
          <a:ext cx="0" cy="0"/>
          <a:chOff x="0" y="0"/>
          <a:chExt cx="0" cy="0"/>
        </a:xfrm>
      </p:grpSpPr>
      <p:pic>
        <p:nvPicPr>
          <p:cNvPr id="356" name="Google Shape;356;p13"/>
          <p:cNvPicPr preferRelativeResize="0"/>
          <p:nvPr/>
        </p:nvPicPr>
        <p:blipFill>
          <a:blip r:embed="rId2">
            <a:alphaModFix/>
          </a:blip>
          <a:stretch>
            <a:fillRect/>
          </a:stretch>
        </p:blipFill>
        <p:spPr>
          <a:xfrm>
            <a:off x="220375" y="219125"/>
            <a:ext cx="8702828" cy="4703575"/>
          </a:xfrm>
          <a:prstGeom prst="rect">
            <a:avLst/>
          </a:prstGeom>
          <a:noFill/>
          <a:ln>
            <a:noFill/>
          </a:ln>
        </p:spPr>
      </p:pic>
      <p:sp>
        <p:nvSpPr>
          <p:cNvPr id="357" name="Google Shape;357;p13"/>
          <p:cNvSpPr txBox="1"/>
          <p:nvPr>
            <p:ph idx="1" type="subTitle"/>
          </p:nvPr>
        </p:nvSpPr>
        <p:spPr>
          <a:xfrm>
            <a:off x="1029297" y="2462251"/>
            <a:ext cx="2260200" cy="14373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atin typeface="DM Sans"/>
                <a:ea typeface="DM Sans"/>
                <a:cs typeface="DM Sans"/>
                <a:sym typeface="DM Sans"/>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358" name="Google Shape;358;p13"/>
          <p:cNvSpPr txBox="1"/>
          <p:nvPr>
            <p:ph idx="2" type="subTitle"/>
          </p:nvPr>
        </p:nvSpPr>
        <p:spPr>
          <a:xfrm>
            <a:off x="3441896" y="2461201"/>
            <a:ext cx="2260200" cy="14373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atin typeface="DM Sans"/>
                <a:ea typeface="DM Sans"/>
                <a:cs typeface="DM Sans"/>
                <a:sym typeface="DM Sans"/>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359" name="Google Shape;359;p13"/>
          <p:cNvSpPr txBox="1"/>
          <p:nvPr>
            <p:ph idx="3" type="subTitle"/>
          </p:nvPr>
        </p:nvSpPr>
        <p:spPr>
          <a:xfrm>
            <a:off x="5854503" y="2462251"/>
            <a:ext cx="2260200" cy="14373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atin typeface="DM Sans"/>
                <a:ea typeface="DM Sans"/>
                <a:cs typeface="DM Sans"/>
                <a:sym typeface="DM Sans"/>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360" name="Google Shape;360;p13"/>
          <p:cNvSpPr txBox="1"/>
          <p:nvPr>
            <p:ph type="title"/>
          </p:nvPr>
        </p:nvSpPr>
        <p:spPr>
          <a:xfrm>
            <a:off x="720000" y="5974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200"/>
              <a:buNone/>
              <a:defRPr sz="32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
        <p:nvSpPr>
          <p:cNvPr id="361" name="Google Shape;361;p13"/>
          <p:cNvSpPr txBox="1"/>
          <p:nvPr>
            <p:ph idx="4" type="subTitle"/>
          </p:nvPr>
        </p:nvSpPr>
        <p:spPr>
          <a:xfrm>
            <a:off x="1029297" y="2040377"/>
            <a:ext cx="2260200" cy="54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Nunito Black"/>
              <a:buNone/>
              <a:defRPr sz="2100">
                <a:latin typeface="Nunito Black"/>
                <a:ea typeface="Nunito Black"/>
                <a:cs typeface="Nunito Black"/>
                <a:sym typeface="Nunito Black"/>
              </a:defRPr>
            </a:lvl1pPr>
            <a:lvl2pPr lvl="1"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2pPr>
            <a:lvl3pPr lvl="2"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3pPr>
            <a:lvl4pPr lvl="3"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4pPr>
            <a:lvl5pPr lvl="4"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5pPr>
            <a:lvl6pPr lvl="5"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6pPr>
            <a:lvl7pPr lvl="6"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7pPr>
            <a:lvl8pPr lvl="7"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8pPr>
            <a:lvl9pPr lvl="8"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9pPr>
          </a:lstStyle>
          <a:p/>
        </p:txBody>
      </p:sp>
      <p:sp>
        <p:nvSpPr>
          <p:cNvPr id="362" name="Google Shape;362;p13"/>
          <p:cNvSpPr txBox="1"/>
          <p:nvPr>
            <p:ph idx="5" type="subTitle"/>
          </p:nvPr>
        </p:nvSpPr>
        <p:spPr>
          <a:xfrm>
            <a:off x="5854503" y="2040377"/>
            <a:ext cx="2260200" cy="54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Nunito Black"/>
              <a:buNone/>
              <a:defRPr sz="2100">
                <a:latin typeface="Nunito Black"/>
                <a:ea typeface="Nunito Black"/>
                <a:cs typeface="Nunito Black"/>
                <a:sym typeface="Nunito Black"/>
              </a:defRPr>
            </a:lvl1pPr>
            <a:lvl2pPr lvl="1"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2pPr>
            <a:lvl3pPr lvl="2"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3pPr>
            <a:lvl4pPr lvl="3"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4pPr>
            <a:lvl5pPr lvl="4"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5pPr>
            <a:lvl6pPr lvl="5"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6pPr>
            <a:lvl7pPr lvl="6"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7pPr>
            <a:lvl8pPr lvl="7"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8pPr>
            <a:lvl9pPr lvl="8"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9pPr>
          </a:lstStyle>
          <a:p/>
        </p:txBody>
      </p:sp>
      <p:sp>
        <p:nvSpPr>
          <p:cNvPr id="363" name="Google Shape;363;p13"/>
          <p:cNvSpPr txBox="1"/>
          <p:nvPr>
            <p:ph idx="6" type="subTitle"/>
          </p:nvPr>
        </p:nvSpPr>
        <p:spPr>
          <a:xfrm>
            <a:off x="3441896" y="2040376"/>
            <a:ext cx="2260200" cy="54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Nunito Black"/>
              <a:buNone/>
              <a:defRPr sz="2100">
                <a:latin typeface="Nunito Black"/>
                <a:ea typeface="Nunito Black"/>
                <a:cs typeface="Nunito Black"/>
                <a:sym typeface="Nunito Black"/>
              </a:defRPr>
            </a:lvl1pPr>
            <a:lvl2pPr lvl="1"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2pPr>
            <a:lvl3pPr lvl="2"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3pPr>
            <a:lvl4pPr lvl="3"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4pPr>
            <a:lvl5pPr lvl="4"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5pPr>
            <a:lvl6pPr lvl="5"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6pPr>
            <a:lvl7pPr lvl="6"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7pPr>
            <a:lvl8pPr lvl="7"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8pPr>
            <a:lvl9pPr lvl="8"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9pPr>
          </a:lstStyle>
          <a:p/>
        </p:txBody>
      </p:sp>
      <p:grpSp>
        <p:nvGrpSpPr>
          <p:cNvPr id="364" name="Google Shape;364;p13"/>
          <p:cNvGrpSpPr/>
          <p:nvPr/>
        </p:nvGrpSpPr>
        <p:grpSpPr>
          <a:xfrm>
            <a:off x="-353272" y="90275"/>
            <a:ext cx="9945639" cy="5183700"/>
            <a:chOff x="-353272" y="90275"/>
            <a:chExt cx="9945639" cy="5183700"/>
          </a:xfrm>
        </p:grpSpPr>
        <p:grpSp>
          <p:nvGrpSpPr>
            <p:cNvPr id="365" name="Google Shape;365;p13"/>
            <p:cNvGrpSpPr/>
            <p:nvPr/>
          </p:nvGrpSpPr>
          <p:grpSpPr>
            <a:xfrm rot="-10580157">
              <a:off x="7854039" y="4643293"/>
              <a:ext cx="363973" cy="216195"/>
              <a:chOff x="6191763" y="4215150"/>
              <a:chExt cx="261938" cy="155576"/>
            </a:xfrm>
          </p:grpSpPr>
          <p:sp>
            <p:nvSpPr>
              <p:cNvPr id="366" name="Google Shape;366;p13"/>
              <p:cNvSpPr/>
              <p:nvPr/>
            </p:nvSpPr>
            <p:spPr>
              <a:xfrm>
                <a:off x="6302888" y="4215150"/>
                <a:ext cx="150813" cy="93663"/>
              </a:xfrm>
              <a:custGeom>
                <a:rect b="b" l="l" r="r" t="t"/>
                <a:pathLst>
                  <a:path extrusionOk="0" h="59" w="95">
                    <a:moveTo>
                      <a:pt x="95" y="0"/>
                    </a:moveTo>
                    <a:lnTo>
                      <a:pt x="56" y="30"/>
                    </a:lnTo>
                    <a:lnTo>
                      <a:pt x="16" y="59"/>
                    </a:lnTo>
                    <a:lnTo>
                      <a:pt x="8" y="44"/>
                    </a:lnTo>
                    <a:lnTo>
                      <a:pt x="0" y="28"/>
                    </a:lnTo>
                    <a:lnTo>
                      <a:pt x="47" y="15"/>
                    </a:lnTo>
                    <a:lnTo>
                      <a:pt x="95"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 name="Google Shape;367;p13"/>
              <p:cNvSpPr/>
              <p:nvPr/>
            </p:nvSpPr>
            <p:spPr>
              <a:xfrm>
                <a:off x="6191763" y="4232613"/>
                <a:ext cx="160338" cy="138113"/>
              </a:xfrm>
              <a:custGeom>
                <a:rect b="b" l="l" r="r" t="t"/>
                <a:pathLst>
                  <a:path extrusionOk="0" h="53" w="62">
                    <a:moveTo>
                      <a:pt x="33" y="15"/>
                    </a:moveTo>
                    <a:cubicBezTo>
                      <a:pt x="13" y="27"/>
                      <a:pt x="13" y="27"/>
                      <a:pt x="13" y="27"/>
                    </a:cubicBezTo>
                    <a:cubicBezTo>
                      <a:pt x="11" y="25"/>
                      <a:pt x="8" y="24"/>
                      <a:pt x="5" y="25"/>
                    </a:cubicBezTo>
                    <a:cubicBezTo>
                      <a:pt x="1" y="27"/>
                      <a:pt x="0" y="31"/>
                      <a:pt x="2" y="34"/>
                    </a:cubicBezTo>
                    <a:cubicBezTo>
                      <a:pt x="9" y="48"/>
                      <a:pt x="9" y="48"/>
                      <a:pt x="9" y="48"/>
                    </a:cubicBezTo>
                    <a:cubicBezTo>
                      <a:pt x="10" y="51"/>
                      <a:pt x="14" y="53"/>
                      <a:pt x="18" y="51"/>
                    </a:cubicBezTo>
                    <a:cubicBezTo>
                      <a:pt x="21" y="50"/>
                      <a:pt x="22" y="46"/>
                      <a:pt x="21" y="43"/>
                    </a:cubicBezTo>
                    <a:cubicBezTo>
                      <a:pt x="43" y="35"/>
                      <a:pt x="43" y="35"/>
                      <a:pt x="43" y="35"/>
                    </a:cubicBezTo>
                    <a:cubicBezTo>
                      <a:pt x="45" y="39"/>
                      <a:pt x="51" y="41"/>
                      <a:pt x="55" y="38"/>
                    </a:cubicBezTo>
                    <a:cubicBezTo>
                      <a:pt x="60" y="36"/>
                      <a:pt x="62" y="30"/>
                      <a:pt x="60" y="25"/>
                    </a:cubicBezTo>
                    <a:cubicBezTo>
                      <a:pt x="50" y="7"/>
                      <a:pt x="50" y="7"/>
                      <a:pt x="50" y="7"/>
                    </a:cubicBezTo>
                    <a:cubicBezTo>
                      <a:pt x="48" y="2"/>
                      <a:pt x="42" y="0"/>
                      <a:pt x="37" y="3"/>
                    </a:cubicBezTo>
                    <a:cubicBezTo>
                      <a:pt x="33" y="5"/>
                      <a:pt x="31" y="10"/>
                      <a:pt x="33" y="15"/>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8" name="Google Shape;368;p13"/>
            <p:cNvGrpSpPr/>
            <p:nvPr/>
          </p:nvGrpSpPr>
          <p:grpSpPr>
            <a:xfrm rot="2394761">
              <a:off x="8268456" y="3941258"/>
              <a:ext cx="1170157" cy="904162"/>
              <a:chOff x="8268618" y="3920549"/>
              <a:chExt cx="1170193" cy="904189"/>
            </a:xfrm>
          </p:grpSpPr>
          <p:sp>
            <p:nvSpPr>
              <p:cNvPr id="369" name="Google Shape;369;p13"/>
              <p:cNvSpPr/>
              <p:nvPr/>
            </p:nvSpPr>
            <p:spPr>
              <a:xfrm rot="-766792">
                <a:off x="9337451" y="4122407"/>
                <a:ext cx="1588" cy="1588"/>
              </a:xfrm>
              <a:custGeom>
                <a:rect b="b" l="l" r="r" t="t"/>
                <a:pathLst>
                  <a:path extrusionOk="0" h="1" w="1">
                    <a:moveTo>
                      <a:pt x="0" y="0"/>
                    </a:moveTo>
                    <a:lnTo>
                      <a:pt x="1" y="0"/>
                    </a:lnTo>
                    <a:lnTo>
                      <a:pt x="0" y="1"/>
                    </a:lnTo>
                    <a:lnTo>
                      <a:pt x="0" y="0"/>
                    </a:lnTo>
                    <a:close/>
                  </a:path>
                </a:pathLst>
              </a:custGeom>
              <a:solidFill>
                <a:srgbClr val="FF598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 name="Google Shape;370;p13"/>
              <p:cNvSpPr/>
              <p:nvPr/>
            </p:nvSpPr>
            <p:spPr>
              <a:xfrm rot="-766792">
                <a:off x="9337451" y="4122407"/>
                <a:ext cx="1588" cy="1588"/>
              </a:xfrm>
              <a:custGeom>
                <a:rect b="b" l="l" r="r" t="t"/>
                <a:pathLst>
                  <a:path extrusionOk="0" h="1" w="1">
                    <a:moveTo>
                      <a:pt x="0" y="0"/>
                    </a:moveTo>
                    <a:lnTo>
                      <a:pt x="1" y="0"/>
                    </a:lnTo>
                    <a:lnTo>
                      <a:pt x="0" y="1"/>
                    </a:lnTo>
                    <a:lnTo>
                      <a:pt x="0" y="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 name="Google Shape;371;p13"/>
              <p:cNvSpPr/>
              <p:nvPr/>
            </p:nvSpPr>
            <p:spPr>
              <a:xfrm rot="-766792">
                <a:off x="8342723" y="4255318"/>
                <a:ext cx="865164" cy="412739"/>
              </a:xfrm>
              <a:custGeom>
                <a:rect b="b" l="l" r="r" t="t"/>
                <a:pathLst>
                  <a:path extrusionOk="0" h="159" w="333">
                    <a:moveTo>
                      <a:pt x="25" y="133"/>
                    </a:moveTo>
                    <a:cubicBezTo>
                      <a:pt x="30" y="139"/>
                      <a:pt x="35" y="145"/>
                      <a:pt x="42" y="150"/>
                    </a:cubicBezTo>
                    <a:cubicBezTo>
                      <a:pt x="324" y="107"/>
                      <a:pt x="324" y="107"/>
                      <a:pt x="324" y="107"/>
                    </a:cubicBezTo>
                    <a:cubicBezTo>
                      <a:pt x="329" y="106"/>
                      <a:pt x="329" y="106"/>
                      <a:pt x="329" y="106"/>
                    </a:cubicBezTo>
                    <a:cubicBezTo>
                      <a:pt x="333" y="117"/>
                      <a:pt x="333" y="117"/>
                      <a:pt x="333" y="117"/>
                    </a:cubicBezTo>
                    <a:cubicBezTo>
                      <a:pt x="42" y="159"/>
                      <a:pt x="42" y="159"/>
                      <a:pt x="42" y="159"/>
                    </a:cubicBezTo>
                    <a:cubicBezTo>
                      <a:pt x="24" y="146"/>
                      <a:pt x="10" y="127"/>
                      <a:pt x="4" y="105"/>
                    </a:cubicBezTo>
                    <a:cubicBezTo>
                      <a:pt x="1" y="93"/>
                      <a:pt x="0" y="80"/>
                      <a:pt x="4" y="68"/>
                    </a:cubicBezTo>
                    <a:cubicBezTo>
                      <a:pt x="290" y="0"/>
                      <a:pt x="290" y="0"/>
                      <a:pt x="290" y="0"/>
                    </a:cubicBezTo>
                    <a:cubicBezTo>
                      <a:pt x="295" y="12"/>
                      <a:pt x="295" y="12"/>
                      <a:pt x="295" y="12"/>
                    </a:cubicBezTo>
                    <a:cubicBezTo>
                      <a:pt x="292" y="12"/>
                      <a:pt x="16" y="75"/>
                      <a:pt x="14" y="76"/>
                    </a:cubicBezTo>
                    <a:cubicBezTo>
                      <a:pt x="13" y="76"/>
                      <a:pt x="11" y="76"/>
                      <a:pt x="11" y="76"/>
                    </a:cubicBezTo>
                    <a:cubicBezTo>
                      <a:pt x="6" y="96"/>
                      <a:pt x="14" y="117"/>
                      <a:pt x="25" y="133"/>
                    </a:cubicBezTo>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 name="Google Shape;372;p13"/>
              <p:cNvSpPr/>
              <p:nvPr/>
            </p:nvSpPr>
            <p:spPr>
              <a:xfrm rot="-766793">
                <a:off x="8300126" y="4026442"/>
                <a:ext cx="985810" cy="395277"/>
              </a:xfrm>
              <a:custGeom>
                <a:rect b="b" l="l" r="r" t="t"/>
                <a:pathLst>
                  <a:path extrusionOk="0" h="249" w="621">
                    <a:moveTo>
                      <a:pt x="215" y="115"/>
                    </a:moveTo>
                    <a:lnTo>
                      <a:pt x="621" y="0"/>
                    </a:lnTo>
                    <a:lnTo>
                      <a:pt x="469" y="138"/>
                    </a:lnTo>
                    <a:lnTo>
                      <a:pt x="0" y="249"/>
                    </a:lnTo>
                    <a:lnTo>
                      <a:pt x="215" y="115"/>
                    </a:lnTo>
                    <a:close/>
                  </a:path>
                </a:pathLst>
              </a:custGeom>
              <a:solidFill>
                <a:srgbClr val="7A8CD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 name="Google Shape;373;p13"/>
              <p:cNvSpPr/>
              <p:nvPr/>
            </p:nvSpPr>
            <p:spPr>
              <a:xfrm rot="-766793">
                <a:off x="8300126" y="4026442"/>
                <a:ext cx="985810" cy="395277"/>
              </a:xfrm>
              <a:custGeom>
                <a:rect b="b" l="l" r="r" t="t"/>
                <a:pathLst>
                  <a:path extrusionOk="0" h="249" w="621">
                    <a:moveTo>
                      <a:pt x="215" y="115"/>
                    </a:moveTo>
                    <a:lnTo>
                      <a:pt x="621" y="0"/>
                    </a:lnTo>
                    <a:lnTo>
                      <a:pt x="469" y="138"/>
                    </a:lnTo>
                    <a:lnTo>
                      <a:pt x="0" y="249"/>
                    </a:lnTo>
                    <a:lnTo>
                      <a:pt x="215" y="115"/>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 name="Google Shape;374;p13"/>
              <p:cNvSpPr/>
              <p:nvPr/>
            </p:nvSpPr>
            <p:spPr>
              <a:xfrm rot="-766793">
                <a:off x="8300126" y="4026442"/>
                <a:ext cx="985810" cy="395277"/>
              </a:xfrm>
              <a:custGeom>
                <a:rect b="b" l="l" r="r" t="t"/>
                <a:pathLst>
                  <a:path extrusionOk="0" h="249" w="621">
                    <a:moveTo>
                      <a:pt x="621" y="0"/>
                    </a:moveTo>
                    <a:lnTo>
                      <a:pt x="215" y="115"/>
                    </a:lnTo>
                    <a:lnTo>
                      <a:pt x="0" y="249"/>
                    </a:lnTo>
                    <a:lnTo>
                      <a:pt x="469" y="138"/>
                    </a:lnTo>
                    <a:lnTo>
                      <a:pt x="621" y="0"/>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 name="Google Shape;375;p13"/>
              <p:cNvSpPr/>
              <p:nvPr/>
            </p:nvSpPr>
            <p:spPr>
              <a:xfrm rot="-766793">
                <a:off x="8300126" y="4026442"/>
                <a:ext cx="985810" cy="395277"/>
              </a:xfrm>
              <a:custGeom>
                <a:rect b="b" l="l" r="r" t="t"/>
                <a:pathLst>
                  <a:path extrusionOk="0" h="249" w="621">
                    <a:moveTo>
                      <a:pt x="621" y="0"/>
                    </a:moveTo>
                    <a:lnTo>
                      <a:pt x="215" y="115"/>
                    </a:lnTo>
                    <a:lnTo>
                      <a:pt x="0" y="249"/>
                    </a:lnTo>
                    <a:lnTo>
                      <a:pt x="469" y="138"/>
                    </a:lnTo>
                    <a:lnTo>
                      <a:pt x="621" y="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 name="Google Shape;376;p13"/>
              <p:cNvSpPr/>
              <p:nvPr/>
            </p:nvSpPr>
            <p:spPr>
              <a:xfrm rot="-766792">
                <a:off x="9019169" y="3945027"/>
                <a:ext cx="249231" cy="249231"/>
              </a:xfrm>
              <a:custGeom>
                <a:rect b="b" l="l" r="r" t="t"/>
                <a:pathLst>
                  <a:path extrusionOk="0" h="157" w="157">
                    <a:moveTo>
                      <a:pt x="0" y="138"/>
                    </a:moveTo>
                    <a:lnTo>
                      <a:pt x="152" y="0"/>
                    </a:lnTo>
                    <a:lnTo>
                      <a:pt x="157" y="15"/>
                    </a:lnTo>
                    <a:lnTo>
                      <a:pt x="149" y="23"/>
                    </a:lnTo>
                    <a:lnTo>
                      <a:pt x="8" y="157"/>
                    </a:lnTo>
                    <a:lnTo>
                      <a:pt x="0" y="138"/>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 name="Google Shape;377;p13"/>
              <p:cNvSpPr/>
              <p:nvPr/>
            </p:nvSpPr>
            <p:spPr>
              <a:xfrm rot="-766792">
                <a:off x="9172642" y="4135200"/>
                <a:ext cx="223832" cy="306379"/>
              </a:xfrm>
              <a:custGeom>
                <a:rect b="b" l="l" r="r" t="t"/>
                <a:pathLst>
                  <a:path extrusionOk="0" h="193" w="141">
                    <a:moveTo>
                      <a:pt x="136" y="0"/>
                    </a:moveTo>
                    <a:lnTo>
                      <a:pt x="141" y="15"/>
                    </a:lnTo>
                    <a:lnTo>
                      <a:pt x="6" y="193"/>
                    </a:lnTo>
                    <a:lnTo>
                      <a:pt x="0" y="175"/>
                    </a:lnTo>
                    <a:lnTo>
                      <a:pt x="136" y="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 name="Google Shape;378;p13"/>
              <p:cNvSpPr/>
              <p:nvPr/>
            </p:nvSpPr>
            <p:spPr>
              <a:xfrm rot="-766792">
                <a:off x="9172642" y="4135200"/>
                <a:ext cx="223832" cy="306379"/>
              </a:xfrm>
              <a:custGeom>
                <a:rect b="b" l="l" r="r" t="t"/>
                <a:pathLst>
                  <a:path extrusionOk="0" h="193" w="141">
                    <a:moveTo>
                      <a:pt x="136" y="0"/>
                    </a:moveTo>
                    <a:lnTo>
                      <a:pt x="141" y="15"/>
                    </a:lnTo>
                    <a:lnTo>
                      <a:pt x="6" y="193"/>
                    </a:lnTo>
                    <a:lnTo>
                      <a:pt x="0" y="175"/>
                    </a:lnTo>
                    <a:lnTo>
                      <a:pt x="136" y="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 name="Google Shape;379;p13"/>
              <p:cNvSpPr/>
              <p:nvPr/>
            </p:nvSpPr>
            <p:spPr>
              <a:xfrm rot="-766791">
                <a:off x="9053775" y="3971797"/>
                <a:ext cx="296855" cy="452425"/>
              </a:xfrm>
              <a:custGeom>
                <a:rect b="b" l="l" r="r" t="t"/>
                <a:pathLst>
                  <a:path extrusionOk="0" h="174" w="114">
                    <a:moveTo>
                      <a:pt x="114" y="71"/>
                    </a:moveTo>
                    <a:cubicBezTo>
                      <a:pt x="34" y="174"/>
                      <a:pt x="34" y="174"/>
                      <a:pt x="34" y="174"/>
                    </a:cubicBezTo>
                    <a:cubicBezTo>
                      <a:pt x="0" y="82"/>
                      <a:pt x="0" y="82"/>
                      <a:pt x="0" y="82"/>
                    </a:cubicBezTo>
                    <a:cubicBezTo>
                      <a:pt x="3" y="82"/>
                      <a:pt x="3" y="82"/>
                      <a:pt x="3" y="82"/>
                    </a:cubicBezTo>
                    <a:cubicBezTo>
                      <a:pt x="89" y="0"/>
                      <a:pt x="89" y="0"/>
                      <a:pt x="89" y="0"/>
                    </a:cubicBezTo>
                    <a:cubicBezTo>
                      <a:pt x="90" y="1"/>
                      <a:pt x="114" y="70"/>
                      <a:pt x="114" y="71"/>
                    </a:cubicBezTo>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 name="Google Shape;380;p13"/>
              <p:cNvSpPr/>
              <p:nvPr/>
            </p:nvSpPr>
            <p:spPr>
              <a:xfrm rot="-766793">
                <a:off x="8363496" y="4285110"/>
                <a:ext cx="827065" cy="354003"/>
              </a:xfrm>
              <a:custGeom>
                <a:rect b="b" l="l" r="r" t="t"/>
                <a:pathLst>
                  <a:path extrusionOk="0" h="136" w="318">
                    <a:moveTo>
                      <a:pt x="284" y="0"/>
                    </a:moveTo>
                    <a:cubicBezTo>
                      <a:pt x="318" y="92"/>
                      <a:pt x="318" y="92"/>
                      <a:pt x="318" y="92"/>
                    </a:cubicBezTo>
                    <a:cubicBezTo>
                      <a:pt x="36" y="136"/>
                      <a:pt x="36" y="136"/>
                      <a:pt x="36" y="136"/>
                    </a:cubicBezTo>
                    <a:cubicBezTo>
                      <a:pt x="16" y="119"/>
                      <a:pt x="0" y="90"/>
                      <a:pt x="6" y="64"/>
                    </a:cubicBezTo>
                    <a:cubicBezTo>
                      <a:pt x="284" y="0"/>
                      <a:pt x="284" y="0"/>
                      <a:pt x="284" y="0"/>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 name="Google Shape;381;p13"/>
              <p:cNvSpPr/>
              <p:nvPr/>
            </p:nvSpPr>
            <p:spPr>
              <a:xfrm rot="-766793">
                <a:off x="9079592" y="4115788"/>
                <a:ext cx="114297" cy="111122"/>
              </a:xfrm>
              <a:custGeom>
                <a:rect b="b" l="l" r="r" t="t"/>
                <a:pathLst>
                  <a:path extrusionOk="0" h="43" w="44">
                    <a:moveTo>
                      <a:pt x="40" y="4"/>
                    </a:moveTo>
                    <a:cubicBezTo>
                      <a:pt x="25" y="15"/>
                      <a:pt x="13" y="29"/>
                      <a:pt x="0" y="43"/>
                    </a:cubicBezTo>
                    <a:cubicBezTo>
                      <a:pt x="17" y="33"/>
                      <a:pt x="31" y="19"/>
                      <a:pt x="43" y="2"/>
                    </a:cubicBezTo>
                    <a:cubicBezTo>
                      <a:pt x="43" y="2"/>
                      <a:pt x="44" y="1"/>
                      <a:pt x="44" y="0"/>
                    </a:cubicBezTo>
                    <a:cubicBezTo>
                      <a:pt x="43" y="1"/>
                      <a:pt x="41" y="3"/>
                      <a:pt x="40" y="4"/>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 name="Google Shape;382;p13"/>
              <p:cNvSpPr/>
              <p:nvPr/>
            </p:nvSpPr>
            <p:spPr>
              <a:xfrm rot="-766793">
                <a:off x="9164406" y="4036226"/>
                <a:ext cx="50799" cy="49212"/>
              </a:xfrm>
              <a:custGeom>
                <a:rect b="b" l="l" r="r" t="t"/>
                <a:pathLst>
                  <a:path extrusionOk="0" h="19" w="20">
                    <a:moveTo>
                      <a:pt x="0" y="19"/>
                    </a:moveTo>
                    <a:cubicBezTo>
                      <a:pt x="8" y="14"/>
                      <a:pt x="15" y="8"/>
                      <a:pt x="20" y="0"/>
                    </a:cubicBezTo>
                    <a:cubicBezTo>
                      <a:pt x="13" y="5"/>
                      <a:pt x="6" y="12"/>
                      <a:pt x="0" y="19"/>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 name="Google Shape;383;p13"/>
              <p:cNvSpPr/>
              <p:nvPr/>
            </p:nvSpPr>
            <p:spPr>
              <a:xfrm rot="-766793">
                <a:off x="9194233" y="4041166"/>
                <a:ext cx="31749" cy="31749"/>
              </a:xfrm>
              <a:custGeom>
                <a:rect b="b" l="l" r="r" t="t"/>
                <a:pathLst>
                  <a:path extrusionOk="0" h="12" w="12">
                    <a:moveTo>
                      <a:pt x="0" y="12"/>
                    </a:moveTo>
                    <a:cubicBezTo>
                      <a:pt x="5" y="9"/>
                      <a:pt x="9" y="5"/>
                      <a:pt x="12" y="0"/>
                    </a:cubicBezTo>
                    <a:cubicBezTo>
                      <a:pt x="8" y="4"/>
                      <a:pt x="4" y="7"/>
                      <a:pt x="0" y="12"/>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 name="Google Shape;384;p13"/>
              <p:cNvSpPr/>
              <p:nvPr/>
            </p:nvSpPr>
            <p:spPr>
              <a:xfrm rot="-766795">
                <a:off x="9165535" y="4178996"/>
                <a:ext cx="53973" cy="60323"/>
              </a:xfrm>
              <a:custGeom>
                <a:rect b="b" l="l" r="r" t="t"/>
                <a:pathLst>
                  <a:path extrusionOk="0" h="23" w="21">
                    <a:moveTo>
                      <a:pt x="0" y="23"/>
                    </a:moveTo>
                    <a:cubicBezTo>
                      <a:pt x="8" y="16"/>
                      <a:pt x="16" y="9"/>
                      <a:pt x="21" y="0"/>
                    </a:cubicBezTo>
                    <a:cubicBezTo>
                      <a:pt x="13" y="6"/>
                      <a:pt x="6" y="13"/>
                      <a:pt x="0" y="2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 name="Google Shape;385;p13"/>
              <p:cNvSpPr/>
              <p:nvPr/>
            </p:nvSpPr>
            <p:spPr>
              <a:xfrm rot="-766792">
                <a:off x="9261673" y="4102345"/>
                <a:ext cx="49212" cy="57148"/>
              </a:xfrm>
              <a:custGeom>
                <a:rect b="b" l="l" r="r" t="t"/>
                <a:pathLst>
                  <a:path extrusionOk="0" h="22" w="19">
                    <a:moveTo>
                      <a:pt x="0" y="22"/>
                    </a:moveTo>
                    <a:cubicBezTo>
                      <a:pt x="7" y="16"/>
                      <a:pt x="14" y="9"/>
                      <a:pt x="19" y="0"/>
                    </a:cubicBezTo>
                    <a:cubicBezTo>
                      <a:pt x="11" y="6"/>
                      <a:pt x="5" y="14"/>
                      <a:pt x="0" y="22"/>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 name="Google Shape;386;p13"/>
              <p:cNvSpPr/>
              <p:nvPr/>
            </p:nvSpPr>
            <p:spPr>
              <a:xfrm rot="-766794">
                <a:off x="8833539" y="4342052"/>
                <a:ext cx="79373" cy="19049"/>
              </a:xfrm>
              <a:custGeom>
                <a:rect b="b" l="l" r="r" t="t"/>
                <a:pathLst>
                  <a:path extrusionOk="0" h="7" w="31">
                    <a:moveTo>
                      <a:pt x="0" y="7"/>
                    </a:moveTo>
                    <a:cubicBezTo>
                      <a:pt x="11" y="6"/>
                      <a:pt x="21" y="4"/>
                      <a:pt x="31" y="0"/>
                    </a:cubicBezTo>
                    <a:cubicBezTo>
                      <a:pt x="21" y="0"/>
                      <a:pt x="10" y="3"/>
                      <a:pt x="0" y="7"/>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 name="Google Shape;387;p13"/>
              <p:cNvSpPr/>
              <p:nvPr/>
            </p:nvSpPr>
            <p:spPr>
              <a:xfrm rot="-766792">
                <a:off x="8962111" y="4282406"/>
                <a:ext cx="46037" cy="12700"/>
              </a:xfrm>
              <a:custGeom>
                <a:rect b="b" l="l" r="r" t="t"/>
                <a:pathLst>
                  <a:path extrusionOk="0" h="5" w="18">
                    <a:moveTo>
                      <a:pt x="0" y="5"/>
                    </a:moveTo>
                    <a:cubicBezTo>
                      <a:pt x="6" y="4"/>
                      <a:pt x="12" y="3"/>
                      <a:pt x="18" y="0"/>
                    </a:cubicBezTo>
                    <a:cubicBezTo>
                      <a:pt x="12" y="1"/>
                      <a:pt x="6" y="2"/>
                      <a:pt x="0" y="5"/>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 name="Google Shape;388;p13"/>
              <p:cNvSpPr/>
              <p:nvPr/>
            </p:nvSpPr>
            <p:spPr>
              <a:xfrm rot="-766795">
                <a:off x="8922856" y="4303387"/>
                <a:ext cx="84136" cy="22224"/>
              </a:xfrm>
              <a:custGeom>
                <a:rect b="b" l="l" r="r" t="t"/>
                <a:pathLst>
                  <a:path extrusionOk="0" h="9" w="32">
                    <a:moveTo>
                      <a:pt x="0" y="9"/>
                    </a:moveTo>
                    <a:cubicBezTo>
                      <a:pt x="11" y="7"/>
                      <a:pt x="22" y="4"/>
                      <a:pt x="32" y="0"/>
                    </a:cubicBezTo>
                    <a:cubicBezTo>
                      <a:pt x="21" y="1"/>
                      <a:pt x="10" y="4"/>
                      <a:pt x="0" y="9"/>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 name="Google Shape;389;p13"/>
              <p:cNvSpPr/>
              <p:nvPr/>
            </p:nvSpPr>
            <p:spPr>
              <a:xfrm rot="-766794">
                <a:off x="8968944" y="4325734"/>
                <a:ext cx="52387" cy="14288"/>
              </a:xfrm>
              <a:custGeom>
                <a:rect b="b" l="l" r="r" t="t"/>
                <a:pathLst>
                  <a:path extrusionOk="0" h="6" w="20">
                    <a:moveTo>
                      <a:pt x="0" y="6"/>
                    </a:moveTo>
                    <a:cubicBezTo>
                      <a:pt x="7" y="5"/>
                      <a:pt x="13" y="3"/>
                      <a:pt x="20" y="0"/>
                    </a:cubicBezTo>
                    <a:cubicBezTo>
                      <a:pt x="13" y="1"/>
                      <a:pt x="6" y="3"/>
                      <a:pt x="0" y="6"/>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 name="Google Shape;390;p13"/>
              <p:cNvSpPr/>
              <p:nvPr/>
            </p:nvSpPr>
            <p:spPr>
              <a:xfrm rot="-766793">
                <a:off x="8489851" y="4449131"/>
                <a:ext cx="273042" cy="68261"/>
              </a:xfrm>
              <a:custGeom>
                <a:rect b="b" l="l" r="r" t="t"/>
                <a:pathLst>
                  <a:path extrusionOk="0" h="26" w="105">
                    <a:moveTo>
                      <a:pt x="76" y="3"/>
                    </a:moveTo>
                    <a:cubicBezTo>
                      <a:pt x="50" y="8"/>
                      <a:pt x="25" y="18"/>
                      <a:pt x="0" y="26"/>
                    </a:cubicBezTo>
                    <a:cubicBezTo>
                      <a:pt x="18" y="25"/>
                      <a:pt x="35" y="21"/>
                      <a:pt x="52" y="17"/>
                    </a:cubicBezTo>
                    <a:cubicBezTo>
                      <a:pt x="69" y="12"/>
                      <a:pt x="86" y="6"/>
                      <a:pt x="102" y="0"/>
                    </a:cubicBezTo>
                    <a:cubicBezTo>
                      <a:pt x="103" y="0"/>
                      <a:pt x="104" y="0"/>
                      <a:pt x="105" y="0"/>
                    </a:cubicBezTo>
                    <a:cubicBezTo>
                      <a:pt x="95" y="0"/>
                      <a:pt x="85" y="1"/>
                      <a:pt x="76" y="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 name="Google Shape;391;p13"/>
              <p:cNvSpPr/>
              <p:nvPr/>
            </p:nvSpPr>
            <p:spPr>
              <a:xfrm rot="-766794">
                <a:off x="8699759" y="4451010"/>
                <a:ext cx="74611" cy="14288"/>
              </a:xfrm>
              <a:custGeom>
                <a:rect b="b" l="l" r="r" t="t"/>
                <a:pathLst>
                  <a:path extrusionOk="0" h="6" w="29">
                    <a:moveTo>
                      <a:pt x="0" y="6"/>
                    </a:moveTo>
                    <a:cubicBezTo>
                      <a:pt x="10" y="6"/>
                      <a:pt x="20" y="4"/>
                      <a:pt x="29" y="0"/>
                    </a:cubicBezTo>
                    <a:cubicBezTo>
                      <a:pt x="18" y="1"/>
                      <a:pt x="10" y="3"/>
                      <a:pt x="0" y="6"/>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 name="Google Shape;392;p13"/>
              <p:cNvSpPr/>
              <p:nvPr/>
            </p:nvSpPr>
            <p:spPr>
              <a:xfrm rot="-766792">
                <a:off x="8781787" y="4494351"/>
                <a:ext cx="249231" cy="42862"/>
              </a:xfrm>
              <a:custGeom>
                <a:rect b="b" l="l" r="r" t="t"/>
                <a:pathLst>
                  <a:path extrusionOk="0" h="16" w="96">
                    <a:moveTo>
                      <a:pt x="95" y="0"/>
                    </a:moveTo>
                    <a:cubicBezTo>
                      <a:pt x="92" y="0"/>
                      <a:pt x="89" y="0"/>
                      <a:pt x="86" y="1"/>
                    </a:cubicBezTo>
                    <a:cubicBezTo>
                      <a:pt x="75" y="1"/>
                      <a:pt x="64" y="2"/>
                      <a:pt x="52" y="3"/>
                    </a:cubicBezTo>
                    <a:cubicBezTo>
                      <a:pt x="34" y="6"/>
                      <a:pt x="19" y="11"/>
                      <a:pt x="0" y="16"/>
                    </a:cubicBezTo>
                    <a:cubicBezTo>
                      <a:pt x="32" y="16"/>
                      <a:pt x="63" y="8"/>
                      <a:pt x="94" y="1"/>
                    </a:cubicBezTo>
                    <a:cubicBezTo>
                      <a:pt x="95" y="1"/>
                      <a:pt x="96" y="0"/>
                      <a:pt x="95"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 name="Google Shape;393;p13"/>
              <p:cNvSpPr/>
              <p:nvPr/>
            </p:nvSpPr>
            <p:spPr>
              <a:xfrm rot="-766792">
                <a:off x="9069787" y="4429918"/>
                <a:ext cx="36512" cy="7938"/>
              </a:xfrm>
              <a:custGeom>
                <a:rect b="b" l="l" r="r" t="t"/>
                <a:pathLst>
                  <a:path extrusionOk="0" h="3" w="14">
                    <a:moveTo>
                      <a:pt x="0" y="3"/>
                    </a:moveTo>
                    <a:cubicBezTo>
                      <a:pt x="5" y="3"/>
                      <a:pt x="9" y="2"/>
                      <a:pt x="14" y="0"/>
                    </a:cubicBezTo>
                    <a:cubicBezTo>
                      <a:pt x="9" y="0"/>
                      <a:pt x="5" y="1"/>
                      <a:pt x="0" y="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 name="Google Shape;394;p13"/>
              <p:cNvSpPr/>
              <p:nvPr/>
            </p:nvSpPr>
            <p:spPr>
              <a:xfrm rot="-766792">
                <a:off x="8349724" y="4228248"/>
                <a:ext cx="1058834" cy="392102"/>
              </a:xfrm>
              <a:custGeom>
                <a:rect b="b" l="l" r="r" t="t"/>
                <a:pathLst>
                  <a:path extrusionOk="0" h="151" w="407">
                    <a:moveTo>
                      <a:pt x="402" y="1"/>
                    </a:moveTo>
                    <a:cubicBezTo>
                      <a:pt x="401" y="3"/>
                      <a:pt x="322" y="103"/>
                      <a:pt x="321" y="105"/>
                    </a:cubicBezTo>
                    <a:cubicBezTo>
                      <a:pt x="39" y="149"/>
                      <a:pt x="39" y="149"/>
                      <a:pt x="39" y="149"/>
                    </a:cubicBezTo>
                    <a:cubicBezTo>
                      <a:pt x="39" y="148"/>
                      <a:pt x="39" y="148"/>
                      <a:pt x="39" y="148"/>
                    </a:cubicBezTo>
                    <a:cubicBezTo>
                      <a:pt x="19" y="132"/>
                      <a:pt x="3" y="103"/>
                      <a:pt x="9" y="77"/>
                    </a:cubicBezTo>
                    <a:cubicBezTo>
                      <a:pt x="8" y="77"/>
                      <a:pt x="8" y="77"/>
                      <a:pt x="8" y="77"/>
                    </a:cubicBezTo>
                    <a:cubicBezTo>
                      <a:pt x="8" y="77"/>
                      <a:pt x="8" y="77"/>
                      <a:pt x="8" y="77"/>
                    </a:cubicBezTo>
                    <a:cubicBezTo>
                      <a:pt x="8" y="77"/>
                      <a:pt x="7" y="77"/>
                      <a:pt x="6" y="77"/>
                    </a:cubicBezTo>
                    <a:cubicBezTo>
                      <a:pt x="6" y="77"/>
                      <a:pt x="6" y="77"/>
                      <a:pt x="6" y="77"/>
                    </a:cubicBezTo>
                    <a:cubicBezTo>
                      <a:pt x="6" y="77"/>
                      <a:pt x="6" y="77"/>
                      <a:pt x="6" y="77"/>
                    </a:cubicBezTo>
                    <a:cubicBezTo>
                      <a:pt x="6" y="78"/>
                      <a:pt x="6" y="78"/>
                      <a:pt x="6" y="78"/>
                    </a:cubicBezTo>
                    <a:cubicBezTo>
                      <a:pt x="6" y="78"/>
                      <a:pt x="6" y="78"/>
                      <a:pt x="6" y="78"/>
                    </a:cubicBezTo>
                    <a:cubicBezTo>
                      <a:pt x="6" y="78"/>
                      <a:pt x="6" y="78"/>
                      <a:pt x="6" y="78"/>
                    </a:cubicBezTo>
                    <a:cubicBezTo>
                      <a:pt x="0" y="105"/>
                      <a:pt x="16" y="135"/>
                      <a:pt x="37" y="151"/>
                    </a:cubicBezTo>
                    <a:cubicBezTo>
                      <a:pt x="319" y="108"/>
                      <a:pt x="319" y="108"/>
                      <a:pt x="319" y="108"/>
                    </a:cubicBezTo>
                    <a:cubicBezTo>
                      <a:pt x="324" y="107"/>
                      <a:pt x="324" y="107"/>
                      <a:pt x="324" y="107"/>
                    </a:cubicBezTo>
                    <a:cubicBezTo>
                      <a:pt x="407" y="0"/>
                      <a:pt x="407" y="0"/>
                      <a:pt x="407" y="0"/>
                    </a:cubicBezTo>
                    <a:cubicBezTo>
                      <a:pt x="402" y="1"/>
                      <a:pt x="402" y="1"/>
                      <a:pt x="402" y="1"/>
                    </a:cubicBezTo>
                  </a:path>
                </a:pathLst>
              </a:custGeom>
              <a:solidFill>
                <a:srgbClr val="7A8CD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 name="Google Shape;395;p13"/>
              <p:cNvSpPr/>
              <p:nvPr/>
            </p:nvSpPr>
            <p:spPr>
              <a:xfrm rot="-766793">
                <a:off x="8360698" y="4227019"/>
                <a:ext cx="1047720" cy="392102"/>
              </a:xfrm>
              <a:custGeom>
                <a:rect b="b" l="l" r="r" t="t"/>
                <a:pathLst>
                  <a:path extrusionOk="0" h="151" w="403">
                    <a:moveTo>
                      <a:pt x="403" y="0"/>
                    </a:moveTo>
                    <a:cubicBezTo>
                      <a:pt x="398" y="1"/>
                      <a:pt x="398" y="1"/>
                      <a:pt x="398" y="1"/>
                    </a:cubicBezTo>
                    <a:cubicBezTo>
                      <a:pt x="398" y="1"/>
                      <a:pt x="398" y="1"/>
                      <a:pt x="398" y="1"/>
                    </a:cubicBezTo>
                    <a:cubicBezTo>
                      <a:pt x="398" y="1"/>
                      <a:pt x="398" y="1"/>
                      <a:pt x="398" y="1"/>
                    </a:cubicBezTo>
                    <a:cubicBezTo>
                      <a:pt x="397" y="3"/>
                      <a:pt x="318" y="103"/>
                      <a:pt x="317" y="105"/>
                    </a:cubicBezTo>
                    <a:cubicBezTo>
                      <a:pt x="317" y="105"/>
                      <a:pt x="317" y="105"/>
                      <a:pt x="317" y="105"/>
                    </a:cubicBezTo>
                    <a:cubicBezTo>
                      <a:pt x="35" y="149"/>
                      <a:pt x="35" y="149"/>
                      <a:pt x="35" y="149"/>
                    </a:cubicBezTo>
                    <a:cubicBezTo>
                      <a:pt x="35" y="148"/>
                      <a:pt x="35" y="148"/>
                      <a:pt x="35" y="148"/>
                    </a:cubicBezTo>
                    <a:cubicBezTo>
                      <a:pt x="28" y="143"/>
                      <a:pt x="22" y="136"/>
                      <a:pt x="16" y="128"/>
                    </a:cubicBezTo>
                    <a:cubicBezTo>
                      <a:pt x="16" y="128"/>
                      <a:pt x="16" y="128"/>
                      <a:pt x="16" y="128"/>
                    </a:cubicBezTo>
                    <a:cubicBezTo>
                      <a:pt x="16" y="128"/>
                      <a:pt x="16" y="127"/>
                      <a:pt x="16" y="127"/>
                    </a:cubicBezTo>
                    <a:cubicBezTo>
                      <a:pt x="16" y="127"/>
                      <a:pt x="16" y="127"/>
                      <a:pt x="16" y="127"/>
                    </a:cubicBezTo>
                    <a:cubicBezTo>
                      <a:pt x="16" y="127"/>
                      <a:pt x="16" y="127"/>
                      <a:pt x="16" y="127"/>
                    </a:cubicBezTo>
                    <a:cubicBezTo>
                      <a:pt x="11" y="119"/>
                      <a:pt x="7" y="110"/>
                      <a:pt x="5" y="101"/>
                    </a:cubicBezTo>
                    <a:cubicBezTo>
                      <a:pt x="5" y="101"/>
                      <a:pt x="5" y="101"/>
                      <a:pt x="5" y="101"/>
                    </a:cubicBezTo>
                    <a:cubicBezTo>
                      <a:pt x="5" y="101"/>
                      <a:pt x="5" y="101"/>
                      <a:pt x="5" y="101"/>
                    </a:cubicBezTo>
                    <a:cubicBezTo>
                      <a:pt x="5" y="101"/>
                      <a:pt x="5" y="101"/>
                      <a:pt x="5" y="101"/>
                    </a:cubicBezTo>
                    <a:cubicBezTo>
                      <a:pt x="5" y="101"/>
                      <a:pt x="5" y="101"/>
                      <a:pt x="5" y="101"/>
                    </a:cubicBezTo>
                    <a:cubicBezTo>
                      <a:pt x="5" y="100"/>
                      <a:pt x="5" y="100"/>
                      <a:pt x="5" y="100"/>
                    </a:cubicBezTo>
                    <a:cubicBezTo>
                      <a:pt x="5" y="100"/>
                      <a:pt x="5" y="100"/>
                      <a:pt x="5" y="100"/>
                    </a:cubicBezTo>
                    <a:cubicBezTo>
                      <a:pt x="5" y="100"/>
                      <a:pt x="5" y="100"/>
                      <a:pt x="5" y="100"/>
                    </a:cubicBezTo>
                    <a:cubicBezTo>
                      <a:pt x="5" y="100"/>
                      <a:pt x="5" y="100"/>
                      <a:pt x="5" y="100"/>
                    </a:cubicBezTo>
                    <a:cubicBezTo>
                      <a:pt x="4" y="96"/>
                      <a:pt x="4" y="91"/>
                      <a:pt x="4" y="87"/>
                    </a:cubicBezTo>
                    <a:cubicBezTo>
                      <a:pt x="4" y="84"/>
                      <a:pt x="4" y="80"/>
                      <a:pt x="5" y="77"/>
                    </a:cubicBezTo>
                    <a:cubicBezTo>
                      <a:pt x="5" y="77"/>
                      <a:pt x="5" y="77"/>
                      <a:pt x="5" y="77"/>
                    </a:cubicBezTo>
                    <a:cubicBezTo>
                      <a:pt x="4" y="77"/>
                      <a:pt x="4" y="77"/>
                      <a:pt x="4" y="77"/>
                    </a:cubicBezTo>
                    <a:cubicBezTo>
                      <a:pt x="4" y="77"/>
                      <a:pt x="4" y="77"/>
                      <a:pt x="4" y="77"/>
                    </a:cubicBezTo>
                    <a:cubicBezTo>
                      <a:pt x="4" y="77"/>
                      <a:pt x="4" y="77"/>
                      <a:pt x="4" y="77"/>
                    </a:cubicBezTo>
                    <a:cubicBezTo>
                      <a:pt x="4" y="77"/>
                      <a:pt x="4" y="77"/>
                      <a:pt x="4" y="77"/>
                    </a:cubicBezTo>
                    <a:cubicBezTo>
                      <a:pt x="4" y="77"/>
                      <a:pt x="3" y="77"/>
                      <a:pt x="2" y="77"/>
                    </a:cubicBezTo>
                    <a:cubicBezTo>
                      <a:pt x="2" y="77"/>
                      <a:pt x="2" y="77"/>
                      <a:pt x="2" y="77"/>
                    </a:cubicBezTo>
                    <a:cubicBezTo>
                      <a:pt x="2" y="77"/>
                      <a:pt x="2" y="77"/>
                      <a:pt x="2" y="77"/>
                    </a:cubicBezTo>
                    <a:cubicBezTo>
                      <a:pt x="2" y="77"/>
                      <a:pt x="2" y="77"/>
                      <a:pt x="2" y="77"/>
                    </a:cubicBezTo>
                    <a:cubicBezTo>
                      <a:pt x="2" y="77"/>
                      <a:pt x="2" y="77"/>
                      <a:pt x="2" y="77"/>
                    </a:cubicBezTo>
                    <a:cubicBezTo>
                      <a:pt x="2" y="78"/>
                      <a:pt x="2" y="78"/>
                      <a:pt x="2" y="78"/>
                    </a:cubicBezTo>
                    <a:cubicBezTo>
                      <a:pt x="1" y="80"/>
                      <a:pt x="1" y="81"/>
                      <a:pt x="1" y="82"/>
                    </a:cubicBezTo>
                    <a:cubicBezTo>
                      <a:pt x="1" y="85"/>
                      <a:pt x="0" y="87"/>
                      <a:pt x="0" y="89"/>
                    </a:cubicBezTo>
                    <a:cubicBezTo>
                      <a:pt x="1" y="113"/>
                      <a:pt x="14" y="137"/>
                      <a:pt x="33" y="151"/>
                    </a:cubicBezTo>
                    <a:cubicBezTo>
                      <a:pt x="315" y="108"/>
                      <a:pt x="315" y="108"/>
                      <a:pt x="315" y="108"/>
                    </a:cubicBezTo>
                    <a:cubicBezTo>
                      <a:pt x="320" y="107"/>
                      <a:pt x="320" y="107"/>
                      <a:pt x="320" y="107"/>
                    </a:cubicBezTo>
                    <a:cubicBezTo>
                      <a:pt x="403" y="0"/>
                      <a:pt x="403" y="0"/>
                      <a:pt x="403" y="0"/>
                    </a:cubicBezTo>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 name="Google Shape;396;p13"/>
              <p:cNvSpPr/>
              <p:nvPr/>
            </p:nvSpPr>
            <p:spPr>
              <a:xfrm rot="-766794">
                <a:off x="8593174" y="4468991"/>
                <a:ext cx="158746" cy="277805"/>
              </a:xfrm>
              <a:custGeom>
                <a:rect b="b" l="l" r="r" t="t"/>
                <a:pathLst>
                  <a:path extrusionOk="0" h="107" w="61">
                    <a:moveTo>
                      <a:pt x="51" y="46"/>
                    </a:moveTo>
                    <a:cubicBezTo>
                      <a:pt x="54" y="59"/>
                      <a:pt x="58" y="72"/>
                      <a:pt x="60" y="85"/>
                    </a:cubicBezTo>
                    <a:cubicBezTo>
                      <a:pt x="60" y="90"/>
                      <a:pt x="61" y="94"/>
                      <a:pt x="61" y="98"/>
                    </a:cubicBezTo>
                    <a:cubicBezTo>
                      <a:pt x="61" y="99"/>
                      <a:pt x="61" y="100"/>
                      <a:pt x="60" y="101"/>
                    </a:cubicBezTo>
                    <a:cubicBezTo>
                      <a:pt x="15" y="107"/>
                      <a:pt x="15" y="107"/>
                      <a:pt x="15" y="107"/>
                    </a:cubicBezTo>
                    <a:cubicBezTo>
                      <a:pt x="19" y="105"/>
                      <a:pt x="13" y="83"/>
                      <a:pt x="12" y="79"/>
                    </a:cubicBezTo>
                    <a:cubicBezTo>
                      <a:pt x="7" y="56"/>
                      <a:pt x="0" y="33"/>
                      <a:pt x="0" y="10"/>
                    </a:cubicBezTo>
                    <a:cubicBezTo>
                      <a:pt x="45" y="0"/>
                      <a:pt x="45" y="0"/>
                      <a:pt x="45" y="0"/>
                    </a:cubicBezTo>
                    <a:cubicBezTo>
                      <a:pt x="45" y="15"/>
                      <a:pt x="48" y="31"/>
                      <a:pt x="51" y="46"/>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 name="Google Shape;397;p13"/>
              <p:cNvSpPr/>
              <p:nvPr/>
            </p:nvSpPr>
            <p:spPr>
              <a:xfrm rot="-766794">
                <a:off x="8624405" y="4675393"/>
                <a:ext cx="147634" cy="69848"/>
              </a:xfrm>
              <a:custGeom>
                <a:rect b="b" l="l" r="r" t="t"/>
                <a:pathLst>
                  <a:path extrusionOk="0" h="27" w="57">
                    <a:moveTo>
                      <a:pt x="57" y="21"/>
                    </a:moveTo>
                    <a:cubicBezTo>
                      <a:pt x="12" y="27"/>
                      <a:pt x="12" y="27"/>
                      <a:pt x="12" y="27"/>
                    </a:cubicBezTo>
                    <a:cubicBezTo>
                      <a:pt x="11" y="27"/>
                      <a:pt x="10" y="26"/>
                      <a:pt x="9" y="24"/>
                    </a:cubicBezTo>
                    <a:cubicBezTo>
                      <a:pt x="7" y="20"/>
                      <a:pt x="4" y="7"/>
                      <a:pt x="0" y="7"/>
                    </a:cubicBezTo>
                    <a:cubicBezTo>
                      <a:pt x="45" y="0"/>
                      <a:pt x="45" y="0"/>
                      <a:pt x="45" y="0"/>
                    </a:cubicBezTo>
                    <a:cubicBezTo>
                      <a:pt x="45" y="0"/>
                      <a:pt x="46" y="1"/>
                      <a:pt x="47" y="1"/>
                    </a:cubicBezTo>
                    <a:cubicBezTo>
                      <a:pt x="50" y="5"/>
                      <a:pt x="52" y="20"/>
                      <a:pt x="57" y="2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 name="Google Shape;398;p13"/>
              <p:cNvSpPr/>
              <p:nvPr/>
            </p:nvSpPr>
            <p:spPr>
              <a:xfrm rot="-766794">
                <a:off x="8622161" y="4676902"/>
                <a:ext cx="131759" cy="134934"/>
              </a:xfrm>
              <a:custGeom>
                <a:rect b="b" l="l" r="r" t="t"/>
                <a:pathLst>
                  <a:path extrusionOk="0" h="52" w="51">
                    <a:moveTo>
                      <a:pt x="46" y="11"/>
                    </a:moveTo>
                    <a:cubicBezTo>
                      <a:pt x="45" y="19"/>
                      <a:pt x="51" y="41"/>
                      <a:pt x="46" y="46"/>
                    </a:cubicBezTo>
                    <a:cubicBezTo>
                      <a:pt x="46" y="47"/>
                      <a:pt x="3" y="51"/>
                      <a:pt x="2" y="52"/>
                    </a:cubicBezTo>
                    <a:cubicBezTo>
                      <a:pt x="6" y="50"/>
                      <a:pt x="4" y="39"/>
                      <a:pt x="4" y="36"/>
                    </a:cubicBezTo>
                    <a:cubicBezTo>
                      <a:pt x="4" y="29"/>
                      <a:pt x="0" y="12"/>
                      <a:pt x="4" y="7"/>
                    </a:cubicBezTo>
                    <a:cubicBezTo>
                      <a:pt x="4" y="7"/>
                      <a:pt x="48" y="0"/>
                      <a:pt x="48" y="0"/>
                    </a:cubicBezTo>
                    <a:cubicBezTo>
                      <a:pt x="46" y="1"/>
                      <a:pt x="46" y="8"/>
                      <a:pt x="46" y="11"/>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9" name="Google Shape;399;p13"/>
            <p:cNvGrpSpPr/>
            <p:nvPr/>
          </p:nvGrpSpPr>
          <p:grpSpPr>
            <a:xfrm rot="-2849343">
              <a:off x="-238519" y="663130"/>
              <a:ext cx="1313574" cy="889180"/>
              <a:chOff x="6120623" y="1600755"/>
              <a:chExt cx="1889363" cy="1278941"/>
            </a:xfrm>
          </p:grpSpPr>
          <p:sp>
            <p:nvSpPr>
              <p:cNvPr id="400" name="Google Shape;400;p13"/>
              <p:cNvSpPr/>
              <p:nvPr/>
            </p:nvSpPr>
            <p:spPr>
              <a:xfrm>
                <a:off x="6428776" y="2005239"/>
                <a:ext cx="1022683" cy="647174"/>
              </a:xfrm>
              <a:custGeom>
                <a:rect b="b" l="l" r="r" t="t"/>
                <a:pathLst>
                  <a:path extrusionOk="0" h="205" w="324">
                    <a:moveTo>
                      <a:pt x="324" y="121"/>
                    </a:moveTo>
                    <a:cubicBezTo>
                      <a:pt x="263" y="116"/>
                      <a:pt x="202" y="112"/>
                      <a:pt x="140" y="107"/>
                    </a:cubicBezTo>
                    <a:cubicBezTo>
                      <a:pt x="102" y="72"/>
                      <a:pt x="64" y="36"/>
                      <a:pt x="26" y="0"/>
                    </a:cubicBezTo>
                    <a:cubicBezTo>
                      <a:pt x="2" y="61"/>
                      <a:pt x="2" y="61"/>
                      <a:pt x="2" y="61"/>
                    </a:cubicBezTo>
                    <a:cubicBezTo>
                      <a:pt x="2" y="62"/>
                      <a:pt x="1" y="64"/>
                      <a:pt x="1" y="65"/>
                    </a:cubicBezTo>
                    <a:cubicBezTo>
                      <a:pt x="0" y="70"/>
                      <a:pt x="1" y="76"/>
                      <a:pt x="3" y="81"/>
                    </a:cubicBezTo>
                    <a:cubicBezTo>
                      <a:pt x="13" y="105"/>
                      <a:pt x="39" y="124"/>
                      <a:pt x="60" y="138"/>
                    </a:cubicBezTo>
                    <a:cubicBezTo>
                      <a:pt x="104" y="166"/>
                      <a:pt x="154" y="187"/>
                      <a:pt x="205" y="197"/>
                    </a:cubicBezTo>
                    <a:cubicBezTo>
                      <a:pt x="229" y="201"/>
                      <a:pt x="257" y="205"/>
                      <a:pt x="280" y="197"/>
                    </a:cubicBezTo>
                    <a:cubicBezTo>
                      <a:pt x="286" y="195"/>
                      <a:pt x="291" y="192"/>
                      <a:pt x="295" y="188"/>
                    </a:cubicBezTo>
                    <a:cubicBezTo>
                      <a:pt x="295" y="187"/>
                      <a:pt x="297" y="185"/>
                      <a:pt x="297" y="185"/>
                    </a:cubicBezTo>
                    <a:cubicBezTo>
                      <a:pt x="298" y="183"/>
                      <a:pt x="298" y="183"/>
                      <a:pt x="298" y="183"/>
                    </a:cubicBezTo>
                    <a:cubicBezTo>
                      <a:pt x="324" y="121"/>
                      <a:pt x="324" y="121"/>
                      <a:pt x="324" y="12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 name="Google Shape;401;p13"/>
              <p:cNvSpPr/>
              <p:nvPr/>
            </p:nvSpPr>
            <p:spPr>
              <a:xfrm>
                <a:off x="6394109" y="2197850"/>
                <a:ext cx="974533" cy="554721"/>
              </a:xfrm>
              <a:custGeom>
                <a:rect b="b" l="l" r="r" t="t"/>
                <a:pathLst>
                  <a:path extrusionOk="0" h="176" w="309">
                    <a:moveTo>
                      <a:pt x="308" y="124"/>
                    </a:moveTo>
                    <a:cubicBezTo>
                      <a:pt x="297" y="141"/>
                      <a:pt x="265" y="141"/>
                      <a:pt x="246" y="140"/>
                    </a:cubicBezTo>
                    <a:cubicBezTo>
                      <a:pt x="195" y="136"/>
                      <a:pt x="146" y="118"/>
                      <a:pt x="101" y="94"/>
                    </a:cubicBezTo>
                    <a:cubicBezTo>
                      <a:pt x="73" y="80"/>
                      <a:pt x="46" y="62"/>
                      <a:pt x="26" y="38"/>
                    </a:cubicBezTo>
                    <a:cubicBezTo>
                      <a:pt x="17" y="28"/>
                      <a:pt x="8" y="14"/>
                      <a:pt x="13" y="0"/>
                    </a:cubicBezTo>
                    <a:cubicBezTo>
                      <a:pt x="12" y="2"/>
                      <a:pt x="1" y="32"/>
                      <a:pt x="1" y="34"/>
                    </a:cubicBezTo>
                    <a:cubicBezTo>
                      <a:pt x="0" y="38"/>
                      <a:pt x="0" y="42"/>
                      <a:pt x="1" y="46"/>
                    </a:cubicBezTo>
                    <a:cubicBezTo>
                      <a:pt x="8" y="71"/>
                      <a:pt x="37" y="94"/>
                      <a:pt x="59" y="108"/>
                    </a:cubicBezTo>
                    <a:cubicBezTo>
                      <a:pt x="100" y="135"/>
                      <a:pt x="146" y="154"/>
                      <a:pt x="194" y="165"/>
                    </a:cubicBezTo>
                    <a:cubicBezTo>
                      <a:pt x="221" y="171"/>
                      <a:pt x="260" y="176"/>
                      <a:pt x="285" y="163"/>
                    </a:cubicBezTo>
                    <a:cubicBezTo>
                      <a:pt x="288" y="161"/>
                      <a:pt x="292" y="158"/>
                      <a:pt x="294" y="155"/>
                    </a:cubicBezTo>
                    <a:cubicBezTo>
                      <a:pt x="296" y="154"/>
                      <a:pt x="307" y="124"/>
                      <a:pt x="309" y="122"/>
                    </a:cubicBezTo>
                    <a:lnTo>
                      <a:pt x="308" y="12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 name="Google Shape;402;p13"/>
              <p:cNvSpPr/>
              <p:nvPr/>
            </p:nvSpPr>
            <p:spPr>
              <a:xfrm>
                <a:off x="6871746" y="2298008"/>
                <a:ext cx="1138240" cy="130976"/>
              </a:xfrm>
              <a:custGeom>
                <a:rect b="b" l="l" r="r" t="t"/>
                <a:pathLst>
                  <a:path extrusionOk="0" h="41" w="361">
                    <a:moveTo>
                      <a:pt x="361" y="29"/>
                    </a:moveTo>
                    <a:cubicBezTo>
                      <a:pt x="355" y="41"/>
                      <a:pt x="355" y="41"/>
                      <a:pt x="355" y="41"/>
                    </a:cubicBezTo>
                    <a:cubicBezTo>
                      <a:pt x="249" y="33"/>
                      <a:pt x="105" y="22"/>
                      <a:pt x="0" y="14"/>
                    </a:cubicBezTo>
                    <a:cubicBezTo>
                      <a:pt x="6" y="0"/>
                      <a:pt x="6" y="0"/>
                      <a:pt x="6" y="0"/>
                    </a:cubicBezTo>
                    <a:cubicBezTo>
                      <a:pt x="361" y="29"/>
                      <a:pt x="361" y="29"/>
                      <a:pt x="361" y="29"/>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 name="Google Shape;403;p13"/>
              <p:cNvSpPr/>
              <p:nvPr/>
            </p:nvSpPr>
            <p:spPr>
              <a:xfrm>
                <a:off x="6136031" y="1600755"/>
                <a:ext cx="1873954" cy="789707"/>
              </a:xfrm>
              <a:custGeom>
                <a:rect b="b" l="l" r="r" t="t"/>
                <a:pathLst>
                  <a:path extrusionOk="0" h="410" w="973">
                    <a:moveTo>
                      <a:pt x="973" y="410"/>
                    </a:moveTo>
                    <a:lnTo>
                      <a:pt x="391" y="362"/>
                    </a:lnTo>
                    <a:lnTo>
                      <a:pt x="0" y="0"/>
                    </a:lnTo>
                    <a:lnTo>
                      <a:pt x="555" y="72"/>
                    </a:lnTo>
                    <a:lnTo>
                      <a:pt x="973" y="410"/>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 name="Google Shape;404;p13"/>
              <p:cNvSpPr/>
              <p:nvPr/>
            </p:nvSpPr>
            <p:spPr>
              <a:xfrm>
                <a:off x="6136031" y="1600755"/>
                <a:ext cx="1873954" cy="789707"/>
              </a:xfrm>
              <a:custGeom>
                <a:rect b="b" l="l" r="r" t="t"/>
                <a:pathLst>
                  <a:path extrusionOk="0" h="410" w="973">
                    <a:moveTo>
                      <a:pt x="973" y="410"/>
                    </a:moveTo>
                    <a:lnTo>
                      <a:pt x="391" y="362"/>
                    </a:lnTo>
                    <a:lnTo>
                      <a:pt x="0" y="0"/>
                    </a:lnTo>
                    <a:lnTo>
                      <a:pt x="555" y="72"/>
                    </a:lnTo>
                    <a:lnTo>
                      <a:pt x="973" y="41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 name="Google Shape;405;p13"/>
              <p:cNvSpPr/>
              <p:nvPr/>
            </p:nvSpPr>
            <p:spPr>
              <a:xfrm>
                <a:off x="6120623" y="1600755"/>
                <a:ext cx="768457" cy="741554"/>
              </a:xfrm>
              <a:custGeom>
                <a:rect b="b" l="l" r="r" t="t"/>
                <a:pathLst>
                  <a:path extrusionOk="0" h="235" w="244">
                    <a:moveTo>
                      <a:pt x="244" y="221"/>
                    </a:moveTo>
                    <a:cubicBezTo>
                      <a:pt x="238" y="235"/>
                      <a:pt x="238" y="235"/>
                      <a:pt x="238" y="235"/>
                    </a:cubicBezTo>
                    <a:cubicBezTo>
                      <a:pt x="171" y="172"/>
                      <a:pt x="69" y="77"/>
                      <a:pt x="0" y="13"/>
                    </a:cubicBezTo>
                    <a:cubicBezTo>
                      <a:pt x="5" y="0"/>
                      <a:pt x="5" y="0"/>
                      <a:pt x="5" y="0"/>
                    </a:cubicBezTo>
                    <a:lnTo>
                      <a:pt x="244" y="221"/>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 name="Google Shape;406;p13"/>
              <p:cNvSpPr/>
              <p:nvPr/>
            </p:nvSpPr>
            <p:spPr>
              <a:xfrm>
                <a:off x="6492332" y="2005239"/>
                <a:ext cx="959125" cy="647174"/>
              </a:xfrm>
              <a:custGeom>
                <a:rect b="b" l="l" r="r" t="t"/>
                <a:pathLst>
                  <a:path extrusionOk="0" h="205" w="304">
                    <a:moveTo>
                      <a:pt x="175" y="163"/>
                    </a:moveTo>
                    <a:cubicBezTo>
                      <a:pt x="166" y="167"/>
                      <a:pt x="156" y="166"/>
                      <a:pt x="147" y="166"/>
                    </a:cubicBezTo>
                    <a:cubicBezTo>
                      <a:pt x="126" y="165"/>
                      <a:pt x="105" y="164"/>
                      <a:pt x="84" y="163"/>
                    </a:cubicBezTo>
                    <a:cubicBezTo>
                      <a:pt x="116" y="178"/>
                      <a:pt x="150" y="190"/>
                      <a:pt x="185" y="197"/>
                    </a:cubicBezTo>
                    <a:cubicBezTo>
                      <a:pt x="209" y="201"/>
                      <a:pt x="237" y="205"/>
                      <a:pt x="260" y="197"/>
                    </a:cubicBezTo>
                    <a:cubicBezTo>
                      <a:pt x="266" y="195"/>
                      <a:pt x="271" y="192"/>
                      <a:pt x="275" y="188"/>
                    </a:cubicBezTo>
                    <a:cubicBezTo>
                      <a:pt x="275" y="187"/>
                      <a:pt x="277" y="185"/>
                      <a:pt x="277" y="185"/>
                    </a:cubicBezTo>
                    <a:cubicBezTo>
                      <a:pt x="278" y="183"/>
                      <a:pt x="278" y="183"/>
                      <a:pt x="278" y="183"/>
                    </a:cubicBezTo>
                    <a:cubicBezTo>
                      <a:pt x="304" y="121"/>
                      <a:pt x="304" y="121"/>
                      <a:pt x="304" y="121"/>
                    </a:cubicBezTo>
                    <a:cubicBezTo>
                      <a:pt x="304" y="121"/>
                      <a:pt x="304" y="121"/>
                      <a:pt x="304" y="121"/>
                    </a:cubicBezTo>
                    <a:cubicBezTo>
                      <a:pt x="243" y="116"/>
                      <a:pt x="182" y="112"/>
                      <a:pt x="120" y="107"/>
                    </a:cubicBezTo>
                    <a:cubicBezTo>
                      <a:pt x="82" y="72"/>
                      <a:pt x="44" y="36"/>
                      <a:pt x="6" y="0"/>
                    </a:cubicBezTo>
                    <a:cubicBezTo>
                      <a:pt x="0" y="16"/>
                      <a:pt x="0" y="16"/>
                      <a:pt x="0" y="16"/>
                    </a:cubicBezTo>
                    <a:cubicBezTo>
                      <a:pt x="8" y="30"/>
                      <a:pt x="19" y="42"/>
                      <a:pt x="24" y="49"/>
                    </a:cubicBezTo>
                    <a:cubicBezTo>
                      <a:pt x="34" y="62"/>
                      <a:pt x="46" y="74"/>
                      <a:pt x="60" y="84"/>
                    </a:cubicBezTo>
                    <a:cubicBezTo>
                      <a:pt x="86" y="103"/>
                      <a:pt x="118" y="116"/>
                      <a:pt x="151" y="120"/>
                    </a:cubicBezTo>
                    <a:cubicBezTo>
                      <a:pt x="159" y="121"/>
                      <a:pt x="167" y="121"/>
                      <a:pt x="175" y="124"/>
                    </a:cubicBezTo>
                    <a:cubicBezTo>
                      <a:pt x="182" y="127"/>
                      <a:pt x="189" y="133"/>
                      <a:pt x="190" y="141"/>
                    </a:cubicBezTo>
                    <a:cubicBezTo>
                      <a:pt x="191" y="151"/>
                      <a:pt x="184" y="159"/>
                      <a:pt x="175" y="163"/>
                    </a:cubicBezTo>
                    <a:close/>
                  </a:path>
                </a:pathLst>
              </a:custGeom>
              <a:solidFill>
                <a:srgbClr val="323B5C">
                  <a:alpha val="3100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 name="Google Shape;407;p13"/>
              <p:cNvSpPr/>
              <p:nvPr/>
            </p:nvSpPr>
            <p:spPr>
              <a:xfrm>
                <a:off x="6136031" y="1600755"/>
                <a:ext cx="1873954" cy="789707"/>
              </a:xfrm>
              <a:custGeom>
                <a:rect b="b" l="l" r="r" t="t"/>
                <a:pathLst>
                  <a:path extrusionOk="0" h="250" w="594">
                    <a:moveTo>
                      <a:pt x="0" y="0"/>
                    </a:moveTo>
                    <a:cubicBezTo>
                      <a:pt x="239" y="221"/>
                      <a:pt x="239" y="221"/>
                      <a:pt x="239" y="221"/>
                    </a:cubicBezTo>
                    <a:cubicBezTo>
                      <a:pt x="594" y="250"/>
                      <a:pt x="594" y="250"/>
                      <a:pt x="594" y="250"/>
                    </a:cubicBezTo>
                    <a:cubicBezTo>
                      <a:pt x="388" y="83"/>
                      <a:pt x="388" y="83"/>
                      <a:pt x="388" y="83"/>
                    </a:cubicBezTo>
                    <a:cubicBezTo>
                      <a:pt x="391" y="92"/>
                      <a:pt x="395" y="101"/>
                      <a:pt x="395" y="111"/>
                    </a:cubicBezTo>
                    <a:cubicBezTo>
                      <a:pt x="396" y="127"/>
                      <a:pt x="391" y="143"/>
                      <a:pt x="381" y="156"/>
                    </a:cubicBezTo>
                    <a:cubicBezTo>
                      <a:pt x="365" y="176"/>
                      <a:pt x="338" y="186"/>
                      <a:pt x="311" y="186"/>
                    </a:cubicBezTo>
                    <a:cubicBezTo>
                      <a:pt x="304" y="186"/>
                      <a:pt x="297" y="185"/>
                      <a:pt x="290" y="184"/>
                    </a:cubicBezTo>
                    <a:cubicBezTo>
                      <a:pt x="257" y="178"/>
                      <a:pt x="228" y="160"/>
                      <a:pt x="200" y="142"/>
                    </a:cubicBezTo>
                    <a:cubicBezTo>
                      <a:pt x="132" y="98"/>
                      <a:pt x="66" y="51"/>
                      <a:pt x="3" y="0"/>
                    </a:cubicBezTo>
                    <a:cubicBezTo>
                      <a:pt x="0" y="0"/>
                      <a:pt x="0" y="0"/>
                      <a:pt x="0" y="0"/>
                    </a:cubicBezTo>
                  </a:path>
                </a:pathLst>
              </a:custGeom>
              <a:solidFill>
                <a:srgbClr val="323B5C">
                  <a:alpha val="3100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 name="Google Shape;408;p13"/>
              <p:cNvSpPr/>
              <p:nvPr/>
            </p:nvSpPr>
            <p:spPr>
              <a:xfrm>
                <a:off x="7031599" y="1945530"/>
                <a:ext cx="533490" cy="934166"/>
              </a:xfrm>
              <a:custGeom>
                <a:rect b="b" l="l" r="r" t="t"/>
                <a:pathLst>
                  <a:path extrusionOk="0" h="296" w="169">
                    <a:moveTo>
                      <a:pt x="166" y="271"/>
                    </a:moveTo>
                    <a:cubicBezTo>
                      <a:pt x="167" y="266"/>
                      <a:pt x="166" y="261"/>
                      <a:pt x="164" y="257"/>
                    </a:cubicBezTo>
                    <a:cubicBezTo>
                      <a:pt x="162" y="252"/>
                      <a:pt x="158" y="248"/>
                      <a:pt x="154" y="247"/>
                    </a:cubicBezTo>
                    <a:cubicBezTo>
                      <a:pt x="169" y="130"/>
                      <a:pt x="169" y="130"/>
                      <a:pt x="169" y="130"/>
                    </a:cubicBezTo>
                    <a:cubicBezTo>
                      <a:pt x="169" y="128"/>
                      <a:pt x="169" y="127"/>
                      <a:pt x="167" y="126"/>
                    </a:cubicBezTo>
                    <a:cubicBezTo>
                      <a:pt x="7" y="1"/>
                      <a:pt x="7" y="1"/>
                      <a:pt x="7" y="1"/>
                    </a:cubicBezTo>
                    <a:cubicBezTo>
                      <a:pt x="6" y="0"/>
                      <a:pt x="3" y="0"/>
                      <a:pt x="2" y="2"/>
                    </a:cubicBezTo>
                    <a:cubicBezTo>
                      <a:pt x="0" y="3"/>
                      <a:pt x="1" y="6"/>
                      <a:pt x="2" y="7"/>
                    </a:cubicBezTo>
                    <a:cubicBezTo>
                      <a:pt x="161" y="131"/>
                      <a:pt x="161" y="131"/>
                      <a:pt x="161" y="131"/>
                    </a:cubicBezTo>
                    <a:cubicBezTo>
                      <a:pt x="146" y="247"/>
                      <a:pt x="146" y="247"/>
                      <a:pt x="146" y="247"/>
                    </a:cubicBezTo>
                    <a:cubicBezTo>
                      <a:pt x="137" y="249"/>
                      <a:pt x="128" y="260"/>
                      <a:pt x="128" y="272"/>
                    </a:cubicBezTo>
                    <a:cubicBezTo>
                      <a:pt x="129" y="277"/>
                      <a:pt x="130" y="282"/>
                      <a:pt x="133" y="287"/>
                    </a:cubicBezTo>
                    <a:cubicBezTo>
                      <a:pt x="139" y="295"/>
                      <a:pt x="152" y="296"/>
                      <a:pt x="159" y="288"/>
                    </a:cubicBezTo>
                    <a:cubicBezTo>
                      <a:pt x="163" y="283"/>
                      <a:pt x="166" y="277"/>
                      <a:pt x="166" y="271"/>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09" name="Google Shape;409;p13"/>
            <p:cNvSpPr/>
            <p:nvPr/>
          </p:nvSpPr>
          <p:spPr>
            <a:xfrm>
              <a:off x="558477" y="90275"/>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 name="Google Shape;410;p13"/>
            <p:cNvSpPr/>
            <p:nvPr/>
          </p:nvSpPr>
          <p:spPr>
            <a:xfrm>
              <a:off x="8268623" y="4824750"/>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2">
    <p:spTree>
      <p:nvGrpSpPr>
        <p:cNvPr id="411" name="Shape 411"/>
        <p:cNvGrpSpPr/>
        <p:nvPr/>
      </p:nvGrpSpPr>
      <p:grpSpPr>
        <a:xfrm>
          <a:off x="0" y="0"/>
          <a:ext cx="0" cy="0"/>
          <a:chOff x="0" y="0"/>
          <a:chExt cx="0" cy="0"/>
        </a:xfrm>
      </p:grpSpPr>
      <p:pic>
        <p:nvPicPr>
          <p:cNvPr id="412" name="Google Shape;412;p14"/>
          <p:cNvPicPr preferRelativeResize="0"/>
          <p:nvPr/>
        </p:nvPicPr>
        <p:blipFill>
          <a:blip r:embed="rId2">
            <a:alphaModFix/>
          </a:blip>
          <a:stretch>
            <a:fillRect/>
          </a:stretch>
        </p:blipFill>
        <p:spPr>
          <a:xfrm>
            <a:off x="220375" y="219125"/>
            <a:ext cx="8702828" cy="4703575"/>
          </a:xfrm>
          <a:prstGeom prst="rect">
            <a:avLst/>
          </a:prstGeom>
          <a:noFill/>
          <a:ln>
            <a:noFill/>
          </a:ln>
        </p:spPr>
      </p:pic>
      <p:sp>
        <p:nvSpPr>
          <p:cNvPr id="413" name="Google Shape;413;p14"/>
          <p:cNvSpPr txBox="1"/>
          <p:nvPr>
            <p:ph idx="1" type="subTitle"/>
          </p:nvPr>
        </p:nvSpPr>
        <p:spPr>
          <a:xfrm>
            <a:off x="1111747" y="2062409"/>
            <a:ext cx="3422400" cy="6228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414" name="Google Shape;414;p14"/>
          <p:cNvSpPr txBox="1"/>
          <p:nvPr>
            <p:ph idx="2" type="subTitle"/>
          </p:nvPr>
        </p:nvSpPr>
        <p:spPr>
          <a:xfrm>
            <a:off x="4762253" y="2062410"/>
            <a:ext cx="3422400" cy="6228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415" name="Google Shape;415;p14"/>
          <p:cNvSpPr txBox="1"/>
          <p:nvPr>
            <p:ph idx="3" type="subTitle"/>
          </p:nvPr>
        </p:nvSpPr>
        <p:spPr>
          <a:xfrm>
            <a:off x="1111747" y="3615877"/>
            <a:ext cx="3422400" cy="6228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416" name="Google Shape;416;p14"/>
          <p:cNvSpPr txBox="1"/>
          <p:nvPr>
            <p:ph idx="4" type="subTitle"/>
          </p:nvPr>
        </p:nvSpPr>
        <p:spPr>
          <a:xfrm>
            <a:off x="4762253" y="3615878"/>
            <a:ext cx="3422400" cy="6228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417" name="Google Shape;417;p14"/>
          <p:cNvSpPr txBox="1"/>
          <p:nvPr>
            <p:ph type="title"/>
          </p:nvPr>
        </p:nvSpPr>
        <p:spPr>
          <a:xfrm>
            <a:off x="720000" y="5974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418" name="Google Shape;418;p14"/>
          <p:cNvSpPr txBox="1"/>
          <p:nvPr>
            <p:ph hasCustomPrompt="1" idx="5" type="title"/>
          </p:nvPr>
        </p:nvSpPr>
        <p:spPr>
          <a:xfrm>
            <a:off x="1111747" y="1361250"/>
            <a:ext cx="773700" cy="4476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sz="2100"/>
            </a:lvl1pPr>
            <a:lvl2pPr lvl="1" rtl="0">
              <a:lnSpc>
                <a:spcPct val="115000"/>
              </a:lnSpc>
              <a:spcBef>
                <a:spcPts val="0"/>
              </a:spcBef>
              <a:spcAft>
                <a:spcPts val="0"/>
              </a:spcAft>
              <a:buSzPts val="3000"/>
              <a:buNone/>
              <a:defRPr sz="3000"/>
            </a:lvl2pPr>
            <a:lvl3pPr lvl="2" rtl="0">
              <a:lnSpc>
                <a:spcPct val="115000"/>
              </a:lnSpc>
              <a:spcBef>
                <a:spcPts val="0"/>
              </a:spcBef>
              <a:spcAft>
                <a:spcPts val="0"/>
              </a:spcAft>
              <a:buSzPts val="3000"/>
              <a:buNone/>
              <a:defRPr sz="3000"/>
            </a:lvl3pPr>
            <a:lvl4pPr lvl="3" rtl="0">
              <a:lnSpc>
                <a:spcPct val="115000"/>
              </a:lnSpc>
              <a:spcBef>
                <a:spcPts val="0"/>
              </a:spcBef>
              <a:spcAft>
                <a:spcPts val="0"/>
              </a:spcAft>
              <a:buSzPts val="3000"/>
              <a:buNone/>
              <a:defRPr sz="3000"/>
            </a:lvl4pPr>
            <a:lvl5pPr lvl="4" rtl="0">
              <a:lnSpc>
                <a:spcPct val="115000"/>
              </a:lnSpc>
              <a:spcBef>
                <a:spcPts val="0"/>
              </a:spcBef>
              <a:spcAft>
                <a:spcPts val="0"/>
              </a:spcAft>
              <a:buSzPts val="3000"/>
              <a:buNone/>
              <a:defRPr sz="3000"/>
            </a:lvl5pPr>
            <a:lvl6pPr lvl="5" rtl="0">
              <a:lnSpc>
                <a:spcPct val="115000"/>
              </a:lnSpc>
              <a:spcBef>
                <a:spcPts val="0"/>
              </a:spcBef>
              <a:spcAft>
                <a:spcPts val="0"/>
              </a:spcAft>
              <a:buSzPts val="3000"/>
              <a:buNone/>
              <a:defRPr sz="3000"/>
            </a:lvl6pPr>
            <a:lvl7pPr lvl="6" rtl="0">
              <a:lnSpc>
                <a:spcPct val="115000"/>
              </a:lnSpc>
              <a:spcBef>
                <a:spcPts val="0"/>
              </a:spcBef>
              <a:spcAft>
                <a:spcPts val="0"/>
              </a:spcAft>
              <a:buSzPts val="3000"/>
              <a:buNone/>
              <a:defRPr sz="3000"/>
            </a:lvl7pPr>
            <a:lvl8pPr lvl="7" rtl="0">
              <a:lnSpc>
                <a:spcPct val="115000"/>
              </a:lnSpc>
              <a:spcBef>
                <a:spcPts val="0"/>
              </a:spcBef>
              <a:spcAft>
                <a:spcPts val="0"/>
              </a:spcAft>
              <a:buSzPts val="3000"/>
              <a:buNone/>
              <a:defRPr sz="3000"/>
            </a:lvl8pPr>
            <a:lvl9pPr lvl="8" rtl="0">
              <a:lnSpc>
                <a:spcPct val="115000"/>
              </a:lnSpc>
              <a:spcBef>
                <a:spcPts val="0"/>
              </a:spcBef>
              <a:spcAft>
                <a:spcPts val="0"/>
              </a:spcAft>
              <a:buSzPts val="3000"/>
              <a:buNone/>
              <a:defRPr sz="3000"/>
            </a:lvl9pPr>
          </a:lstStyle>
          <a:p>
            <a:r>
              <a:t>xx%</a:t>
            </a:r>
          </a:p>
        </p:txBody>
      </p:sp>
      <p:sp>
        <p:nvSpPr>
          <p:cNvPr id="419" name="Google Shape;419;p14"/>
          <p:cNvSpPr txBox="1"/>
          <p:nvPr>
            <p:ph hasCustomPrompt="1" idx="6" type="title"/>
          </p:nvPr>
        </p:nvSpPr>
        <p:spPr>
          <a:xfrm>
            <a:off x="1111747" y="2913568"/>
            <a:ext cx="771300" cy="4476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sz="2100"/>
            </a:lvl1pPr>
            <a:lvl2pPr lvl="1" rtl="0">
              <a:lnSpc>
                <a:spcPct val="115000"/>
              </a:lnSpc>
              <a:spcBef>
                <a:spcPts val="0"/>
              </a:spcBef>
              <a:spcAft>
                <a:spcPts val="0"/>
              </a:spcAft>
              <a:buSzPts val="3000"/>
              <a:buNone/>
              <a:defRPr sz="3000"/>
            </a:lvl2pPr>
            <a:lvl3pPr lvl="2" rtl="0">
              <a:lnSpc>
                <a:spcPct val="115000"/>
              </a:lnSpc>
              <a:spcBef>
                <a:spcPts val="0"/>
              </a:spcBef>
              <a:spcAft>
                <a:spcPts val="0"/>
              </a:spcAft>
              <a:buSzPts val="3000"/>
              <a:buNone/>
              <a:defRPr sz="3000"/>
            </a:lvl3pPr>
            <a:lvl4pPr lvl="3" rtl="0">
              <a:lnSpc>
                <a:spcPct val="115000"/>
              </a:lnSpc>
              <a:spcBef>
                <a:spcPts val="0"/>
              </a:spcBef>
              <a:spcAft>
                <a:spcPts val="0"/>
              </a:spcAft>
              <a:buSzPts val="3000"/>
              <a:buNone/>
              <a:defRPr sz="3000"/>
            </a:lvl4pPr>
            <a:lvl5pPr lvl="4" rtl="0">
              <a:lnSpc>
                <a:spcPct val="115000"/>
              </a:lnSpc>
              <a:spcBef>
                <a:spcPts val="0"/>
              </a:spcBef>
              <a:spcAft>
                <a:spcPts val="0"/>
              </a:spcAft>
              <a:buSzPts val="3000"/>
              <a:buNone/>
              <a:defRPr sz="3000"/>
            </a:lvl5pPr>
            <a:lvl6pPr lvl="5" rtl="0">
              <a:lnSpc>
                <a:spcPct val="115000"/>
              </a:lnSpc>
              <a:spcBef>
                <a:spcPts val="0"/>
              </a:spcBef>
              <a:spcAft>
                <a:spcPts val="0"/>
              </a:spcAft>
              <a:buSzPts val="3000"/>
              <a:buNone/>
              <a:defRPr sz="3000"/>
            </a:lvl6pPr>
            <a:lvl7pPr lvl="6" rtl="0">
              <a:lnSpc>
                <a:spcPct val="115000"/>
              </a:lnSpc>
              <a:spcBef>
                <a:spcPts val="0"/>
              </a:spcBef>
              <a:spcAft>
                <a:spcPts val="0"/>
              </a:spcAft>
              <a:buSzPts val="3000"/>
              <a:buNone/>
              <a:defRPr sz="3000"/>
            </a:lvl7pPr>
            <a:lvl8pPr lvl="7" rtl="0">
              <a:lnSpc>
                <a:spcPct val="115000"/>
              </a:lnSpc>
              <a:spcBef>
                <a:spcPts val="0"/>
              </a:spcBef>
              <a:spcAft>
                <a:spcPts val="0"/>
              </a:spcAft>
              <a:buSzPts val="3000"/>
              <a:buNone/>
              <a:defRPr sz="3000"/>
            </a:lvl8pPr>
            <a:lvl9pPr lvl="8" rtl="0">
              <a:lnSpc>
                <a:spcPct val="115000"/>
              </a:lnSpc>
              <a:spcBef>
                <a:spcPts val="0"/>
              </a:spcBef>
              <a:spcAft>
                <a:spcPts val="0"/>
              </a:spcAft>
              <a:buSzPts val="3000"/>
              <a:buNone/>
              <a:defRPr sz="3000"/>
            </a:lvl9pPr>
          </a:lstStyle>
          <a:p>
            <a:r>
              <a:t>xx%</a:t>
            </a:r>
          </a:p>
        </p:txBody>
      </p:sp>
      <p:sp>
        <p:nvSpPr>
          <p:cNvPr id="420" name="Google Shape;420;p14"/>
          <p:cNvSpPr txBox="1"/>
          <p:nvPr>
            <p:ph hasCustomPrompt="1" idx="7" type="title"/>
          </p:nvPr>
        </p:nvSpPr>
        <p:spPr>
          <a:xfrm>
            <a:off x="4762248" y="1361887"/>
            <a:ext cx="771300" cy="4464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sz="2100"/>
            </a:lvl1pPr>
            <a:lvl2pPr lvl="1" rtl="0">
              <a:lnSpc>
                <a:spcPct val="115000"/>
              </a:lnSpc>
              <a:spcBef>
                <a:spcPts val="0"/>
              </a:spcBef>
              <a:spcAft>
                <a:spcPts val="0"/>
              </a:spcAft>
              <a:buSzPts val="3000"/>
              <a:buNone/>
              <a:defRPr sz="3000"/>
            </a:lvl2pPr>
            <a:lvl3pPr lvl="2" rtl="0">
              <a:lnSpc>
                <a:spcPct val="115000"/>
              </a:lnSpc>
              <a:spcBef>
                <a:spcPts val="0"/>
              </a:spcBef>
              <a:spcAft>
                <a:spcPts val="0"/>
              </a:spcAft>
              <a:buSzPts val="3000"/>
              <a:buNone/>
              <a:defRPr sz="3000"/>
            </a:lvl3pPr>
            <a:lvl4pPr lvl="3" rtl="0">
              <a:lnSpc>
                <a:spcPct val="115000"/>
              </a:lnSpc>
              <a:spcBef>
                <a:spcPts val="0"/>
              </a:spcBef>
              <a:spcAft>
                <a:spcPts val="0"/>
              </a:spcAft>
              <a:buSzPts val="3000"/>
              <a:buNone/>
              <a:defRPr sz="3000"/>
            </a:lvl4pPr>
            <a:lvl5pPr lvl="4" rtl="0">
              <a:lnSpc>
                <a:spcPct val="115000"/>
              </a:lnSpc>
              <a:spcBef>
                <a:spcPts val="0"/>
              </a:spcBef>
              <a:spcAft>
                <a:spcPts val="0"/>
              </a:spcAft>
              <a:buSzPts val="3000"/>
              <a:buNone/>
              <a:defRPr sz="3000"/>
            </a:lvl5pPr>
            <a:lvl6pPr lvl="5" rtl="0">
              <a:lnSpc>
                <a:spcPct val="115000"/>
              </a:lnSpc>
              <a:spcBef>
                <a:spcPts val="0"/>
              </a:spcBef>
              <a:spcAft>
                <a:spcPts val="0"/>
              </a:spcAft>
              <a:buSzPts val="3000"/>
              <a:buNone/>
              <a:defRPr sz="3000"/>
            </a:lvl6pPr>
            <a:lvl7pPr lvl="6" rtl="0">
              <a:lnSpc>
                <a:spcPct val="115000"/>
              </a:lnSpc>
              <a:spcBef>
                <a:spcPts val="0"/>
              </a:spcBef>
              <a:spcAft>
                <a:spcPts val="0"/>
              </a:spcAft>
              <a:buSzPts val="3000"/>
              <a:buNone/>
              <a:defRPr sz="3000"/>
            </a:lvl7pPr>
            <a:lvl8pPr lvl="7" rtl="0">
              <a:lnSpc>
                <a:spcPct val="115000"/>
              </a:lnSpc>
              <a:spcBef>
                <a:spcPts val="0"/>
              </a:spcBef>
              <a:spcAft>
                <a:spcPts val="0"/>
              </a:spcAft>
              <a:buSzPts val="3000"/>
              <a:buNone/>
              <a:defRPr sz="3000"/>
            </a:lvl8pPr>
            <a:lvl9pPr lvl="8" rtl="0">
              <a:lnSpc>
                <a:spcPct val="115000"/>
              </a:lnSpc>
              <a:spcBef>
                <a:spcPts val="0"/>
              </a:spcBef>
              <a:spcAft>
                <a:spcPts val="0"/>
              </a:spcAft>
              <a:buSzPts val="3000"/>
              <a:buNone/>
              <a:defRPr sz="3000"/>
            </a:lvl9pPr>
          </a:lstStyle>
          <a:p>
            <a:r>
              <a:t>xx%</a:t>
            </a:r>
          </a:p>
        </p:txBody>
      </p:sp>
      <p:sp>
        <p:nvSpPr>
          <p:cNvPr id="421" name="Google Shape;421;p14"/>
          <p:cNvSpPr txBox="1"/>
          <p:nvPr>
            <p:ph hasCustomPrompt="1" idx="8" type="title"/>
          </p:nvPr>
        </p:nvSpPr>
        <p:spPr>
          <a:xfrm>
            <a:off x="4762248" y="2913569"/>
            <a:ext cx="771300" cy="4476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sz="2100"/>
            </a:lvl1pPr>
            <a:lvl2pPr lvl="1" rtl="0">
              <a:lnSpc>
                <a:spcPct val="115000"/>
              </a:lnSpc>
              <a:spcBef>
                <a:spcPts val="0"/>
              </a:spcBef>
              <a:spcAft>
                <a:spcPts val="0"/>
              </a:spcAft>
              <a:buSzPts val="3000"/>
              <a:buNone/>
              <a:defRPr sz="3000"/>
            </a:lvl2pPr>
            <a:lvl3pPr lvl="2" rtl="0">
              <a:lnSpc>
                <a:spcPct val="115000"/>
              </a:lnSpc>
              <a:spcBef>
                <a:spcPts val="0"/>
              </a:spcBef>
              <a:spcAft>
                <a:spcPts val="0"/>
              </a:spcAft>
              <a:buSzPts val="3000"/>
              <a:buNone/>
              <a:defRPr sz="3000"/>
            </a:lvl3pPr>
            <a:lvl4pPr lvl="3" rtl="0">
              <a:lnSpc>
                <a:spcPct val="115000"/>
              </a:lnSpc>
              <a:spcBef>
                <a:spcPts val="0"/>
              </a:spcBef>
              <a:spcAft>
                <a:spcPts val="0"/>
              </a:spcAft>
              <a:buSzPts val="3000"/>
              <a:buNone/>
              <a:defRPr sz="3000"/>
            </a:lvl4pPr>
            <a:lvl5pPr lvl="4" rtl="0">
              <a:lnSpc>
                <a:spcPct val="115000"/>
              </a:lnSpc>
              <a:spcBef>
                <a:spcPts val="0"/>
              </a:spcBef>
              <a:spcAft>
                <a:spcPts val="0"/>
              </a:spcAft>
              <a:buSzPts val="3000"/>
              <a:buNone/>
              <a:defRPr sz="3000"/>
            </a:lvl5pPr>
            <a:lvl6pPr lvl="5" rtl="0">
              <a:lnSpc>
                <a:spcPct val="115000"/>
              </a:lnSpc>
              <a:spcBef>
                <a:spcPts val="0"/>
              </a:spcBef>
              <a:spcAft>
                <a:spcPts val="0"/>
              </a:spcAft>
              <a:buSzPts val="3000"/>
              <a:buNone/>
              <a:defRPr sz="3000"/>
            </a:lvl6pPr>
            <a:lvl7pPr lvl="6" rtl="0">
              <a:lnSpc>
                <a:spcPct val="115000"/>
              </a:lnSpc>
              <a:spcBef>
                <a:spcPts val="0"/>
              </a:spcBef>
              <a:spcAft>
                <a:spcPts val="0"/>
              </a:spcAft>
              <a:buSzPts val="3000"/>
              <a:buNone/>
              <a:defRPr sz="3000"/>
            </a:lvl7pPr>
            <a:lvl8pPr lvl="7" rtl="0">
              <a:lnSpc>
                <a:spcPct val="115000"/>
              </a:lnSpc>
              <a:spcBef>
                <a:spcPts val="0"/>
              </a:spcBef>
              <a:spcAft>
                <a:spcPts val="0"/>
              </a:spcAft>
              <a:buSzPts val="3000"/>
              <a:buNone/>
              <a:defRPr sz="3000"/>
            </a:lvl8pPr>
            <a:lvl9pPr lvl="8" rtl="0">
              <a:lnSpc>
                <a:spcPct val="115000"/>
              </a:lnSpc>
              <a:spcBef>
                <a:spcPts val="0"/>
              </a:spcBef>
              <a:spcAft>
                <a:spcPts val="0"/>
              </a:spcAft>
              <a:buSzPts val="3000"/>
              <a:buNone/>
              <a:defRPr sz="3000"/>
            </a:lvl9pPr>
          </a:lstStyle>
          <a:p>
            <a:r>
              <a:t>xx%</a:t>
            </a:r>
          </a:p>
        </p:txBody>
      </p:sp>
      <p:sp>
        <p:nvSpPr>
          <p:cNvPr id="422" name="Google Shape;422;p14"/>
          <p:cNvSpPr txBox="1"/>
          <p:nvPr>
            <p:ph idx="9" type="subTitle"/>
          </p:nvPr>
        </p:nvSpPr>
        <p:spPr>
          <a:xfrm>
            <a:off x="1111747" y="1741861"/>
            <a:ext cx="3422400" cy="447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Nunito Black"/>
              <a:buNone/>
              <a:defRPr sz="2100">
                <a:latin typeface="Nunito Black"/>
                <a:ea typeface="Nunito Black"/>
                <a:cs typeface="Nunito Black"/>
                <a:sym typeface="Nunito Black"/>
              </a:defRPr>
            </a:lvl1pPr>
            <a:lvl2pPr lvl="1"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2pPr>
            <a:lvl3pPr lvl="2"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3pPr>
            <a:lvl4pPr lvl="3"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4pPr>
            <a:lvl5pPr lvl="4"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5pPr>
            <a:lvl6pPr lvl="5"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6pPr>
            <a:lvl7pPr lvl="6"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7pPr>
            <a:lvl8pPr lvl="7"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8pPr>
            <a:lvl9pPr lvl="8"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9pPr>
          </a:lstStyle>
          <a:p/>
        </p:txBody>
      </p:sp>
      <p:sp>
        <p:nvSpPr>
          <p:cNvPr id="423" name="Google Shape;423;p14"/>
          <p:cNvSpPr txBox="1"/>
          <p:nvPr>
            <p:ph idx="13" type="subTitle"/>
          </p:nvPr>
        </p:nvSpPr>
        <p:spPr>
          <a:xfrm>
            <a:off x="1111747" y="3295459"/>
            <a:ext cx="3422400" cy="4476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Nunito Black"/>
              <a:buNone/>
              <a:defRPr sz="2100">
                <a:latin typeface="Nunito Black"/>
                <a:ea typeface="Nunito Black"/>
                <a:cs typeface="Nunito Black"/>
                <a:sym typeface="Nunito Black"/>
              </a:defRPr>
            </a:lvl1pPr>
            <a:lvl2pPr lvl="1"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2pPr>
            <a:lvl3pPr lvl="2"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3pPr>
            <a:lvl4pPr lvl="3"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4pPr>
            <a:lvl5pPr lvl="4"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5pPr>
            <a:lvl6pPr lvl="5"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6pPr>
            <a:lvl7pPr lvl="6"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7pPr>
            <a:lvl8pPr lvl="7"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8pPr>
            <a:lvl9pPr lvl="8"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9pPr>
          </a:lstStyle>
          <a:p/>
        </p:txBody>
      </p:sp>
      <p:sp>
        <p:nvSpPr>
          <p:cNvPr id="424" name="Google Shape;424;p14"/>
          <p:cNvSpPr txBox="1"/>
          <p:nvPr>
            <p:ph idx="14" type="subTitle"/>
          </p:nvPr>
        </p:nvSpPr>
        <p:spPr>
          <a:xfrm>
            <a:off x="4762248" y="1741861"/>
            <a:ext cx="3422400" cy="4476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Nunito Black"/>
              <a:buNone/>
              <a:defRPr sz="2100">
                <a:latin typeface="Nunito Black"/>
                <a:ea typeface="Nunito Black"/>
                <a:cs typeface="Nunito Black"/>
                <a:sym typeface="Nunito Black"/>
              </a:defRPr>
            </a:lvl1pPr>
            <a:lvl2pPr lvl="1"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2pPr>
            <a:lvl3pPr lvl="2"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3pPr>
            <a:lvl4pPr lvl="3"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4pPr>
            <a:lvl5pPr lvl="4"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5pPr>
            <a:lvl6pPr lvl="5"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6pPr>
            <a:lvl7pPr lvl="6"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7pPr>
            <a:lvl8pPr lvl="7"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8pPr>
            <a:lvl9pPr lvl="8"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9pPr>
          </a:lstStyle>
          <a:p/>
        </p:txBody>
      </p:sp>
      <p:sp>
        <p:nvSpPr>
          <p:cNvPr id="425" name="Google Shape;425;p14"/>
          <p:cNvSpPr txBox="1"/>
          <p:nvPr>
            <p:ph idx="15" type="subTitle"/>
          </p:nvPr>
        </p:nvSpPr>
        <p:spPr>
          <a:xfrm>
            <a:off x="4762248" y="3295457"/>
            <a:ext cx="3422400" cy="4476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Nunito Black"/>
              <a:buNone/>
              <a:defRPr sz="2100">
                <a:latin typeface="Nunito Black"/>
                <a:ea typeface="Nunito Black"/>
                <a:cs typeface="Nunito Black"/>
                <a:sym typeface="Nunito Black"/>
              </a:defRPr>
            </a:lvl1pPr>
            <a:lvl2pPr lvl="1"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2pPr>
            <a:lvl3pPr lvl="2"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3pPr>
            <a:lvl4pPr lvl="3"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4pPr>
            <a:lvl5pPr lvl="4"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5pPr>
            <a:lvl6pPr lvl="5"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6pPr>
            <a:lvl7pPr lvl="6"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7pPr>
            <a:lvl8pPr lvl="7"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8pPr>
            <a:lvl9pPr lvl="8" rtl="0" algn="ctr">
              <a:lnSpc>
                <a:spcPct val="115000"/>
              </a:lnSpc>
              <a:spcBef>
                <a:spcPts val="0"/>
              </a:spcBef>
              <a:spcAft>
                <a:spcPts val="0"/>
              </a:spcAft>
              <a:buSzPts val="2400"/>
              <a:buFont typeface="Nunito Black"/>
              <a:buNone/>
              <a:defRPr sz="2400">
                <a:latin typeface="Nunito Black"/>
                <a:ea typeface="Nunito Black"/>
                <a:cs typeface="Nunito Black"/>
                <a:sym typeface="Nunito Black"/>
              </a:defRPr>
            </a:lvl9pPr>
          </a:lstStyle>
          <a:p/>
        </p:txBody>
      </p:sp>
      <p:grpSp>
        <p:nvGrpSpPr>
          <p:cNvPr id="426" name="Google Shape;426;p14"/>
          <p:cNvGrpSpPr/>
          <p:nvPr/>
        </p:nvGrpSpPr>
        <p:grpSpPr>
          <a:xfrm>
            <a:off x="-656486" y="-20439"/>
            <a:ext cx="9928125" cy="5653899"/>
            <a:chOff x="-656486" y="-20439"/>
            <a:chExt cx="9928125" cy="5653899"/>
          </a:xfrm>
        </p:grpSpPr>
        <p:grpSp>
          <p:nvGrpSpPr>
            <p:cNvPr id="427" name="Google Shape;427;p14"/>
            <p:cNvGrpSpPr/>
            <p:nvPr/>
          </p:nvGrpSpPr>
          <p:grpSpPr>
            <a:xfrm rot="9864516">
              <a:off x="8328688" y="74426"/>
              <a:ext cx="833272" cy="930156"/>
              <a:chOff x="3378650" y="4173525"/>
              <a:chExt cx="573088" cy="639763"/>
            </a:xfrm>
          </p:grpSpPr>
          <p:sp>
            <p:nvSpPr>
              <p:cNvPr id="428" name="Google Shape;428;p14"/>
              <p:cNvSpPr/>
              <p:nvPr/>
            </p:nvSpPr>
            <p:spPr>
              <a:xfrm>
                <a:off x="3378650" y="4173525"/>
                <a:ext cx="276225" cy="309563"/>
              </a:xfrm>
              <a:custGeom>
                <a:rect b="b" l="l" r="r" t="t"/>
                <a:pathLst>
                  <a:path extrusionOk="0" h="119" w="106">
                    <a:moveTo>
                      <a:pt x="6" y="5"/>
                    </a:moveTo>
                    <a:cubicBezTo>
                      <a:pt x="6" y="5"/>
                      <a:pt x="6" y="5"/>
                      <a:pt x="6" y="5"/>
                    </a:cubicBezTo>
                    <a:cubicBezTo>
                      <a:pt x="12" y="0"/>
                      <a:pt x="21" y="1"/>
                      <a:pt x="25" y="7"/>
                    </a:cubicBezTo>
                    <a:cubicBezTo>
                      <a:pt x="106" y="102"/>
                      <a:pt x="106" y="102"/>
                      <a:pt x="106" y="102"/>
                    </a:cubicBezTo>
                    <a:cubicBezTo>
                      <a:pt x="85" y="119"/>
                      <a:pt x="85" y="119"/>
                      <a:pt x="85" y="119"/>
                    </a:cubicBezTo>
                    <a:cubicBezTo>
                      <a:pt x="5" y="24"/>
                      <a:pt x="5" y="24"/>
                      <a:pt x="5" y="24"/>
                    </a:cubicBezTo>
                    <a:cubicBezTo>
                      <a:pt x="0" y="18"/>
                      <a:pt x="1" y="10"/>
                      <a:pt x="6" y="5"/>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 name="Google Shape;429;p14"/>
              <p:cNvSpPr/>
              <p:nvPr/>
            </p:nvSpPr>
            <p:spPr>
              <a:xfrm>
                <a:off x="3543750" y="4370375"/>
                <a:ext cx="87313" cy="87313"/>
              </a:xfrm>
              <a:custGeom>
                <a:rect b="b" l="l" r="r" t="t"/>
                <a:pathLst>
                  <a:path extrusionOk="0" h="55" w="55">
                    <a:moveTo>
                      <a:pt x="34" y="0"/>
                    </a:moveTo>
                    <a:lnTo>
                      <a:pt x="0" y="30"/>
                    </a:lnTo>
                    <a:lnTo>
                      <a:pt x="21" y="55"/>
                    </a:lnTo>
                    <a:lnTo>
                      <a:pt x="55" y="25"/>
                    </a:lnTo>
                    <a:lnTo>
                      <a:pt x="34"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 name="Google Shape;430;p14"/>
              <p:cNvSpPr/>
              <p:nvPr/>
            </p:nvSpPr>
            <p:spPr>
              <a:xfrm>
                <a:off x="3618363" y="4454513"/>
                <a:ext cx="49213" cy="52388"/>
              </a:xfrm>
              <a:custGeom>
                <a:rect b="b" l="l" r="r" t="t"/>
                <a:pathLst>
                  <a:path extrusionOk="0" h="33" w="31">
                    <a:moveTo>
                      <a:pt x="10" y="0"/>
                    </a:moveTo>
                    <a:lnTo>
                      <a:pt x="0" y="8"/>
                    </a:lnTo>
                    <a:lnTo>
                      <a:pt x="21" y="33"/>
                    </a:lnTo>
                    <a:lnTo>
                      <a:pt x="31" y="26"/>
                    </a:lnTo>
                    <a:lnTo>
                      <a:pt x="10" y="0"/>
                    </a:lnTo>
                    <a:close/>
                  </a:path>
                </a:pathLst>
              </a:custGeom>
              <a:solidFill>
                <a:srgbClr val="FA7C6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 name="Google Shape;431;p14"/>
              <p:cNvSpPr/>
              <p:nvPr/>
            </p:nvSpPr>
            <p:spPr>
              <a:xfrm>
                <a:off x="3618363" y="4454513"/>
                <a:ext cx="49213" cy="52388"/>
              </a:xfrm>
              <a:custGeom>
                <a:rect b="b" l="l" r="r" t="t"/>
                <a:pathLst>
                  <a:path extrusionOk="0" h="33" w="31">
                    <a:moveTo>
                      <a:pt x="10" y="0"/>
                    </a:moveTo>
                    <a:lnTo>
                      <a:pt x="0" y="8"/>
                    </a:lnTo>
                    <a:lnTo>
                      <a:pt x="21" y="33"/>
                    </a:lnTo>
                    <a:lnTo>
                      <a:pt x="31" y="26"/>
                    </a:lnTo>
                    <a:lnTo>
                      <a:pt x="10" y="0"/>
                    </a:ln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 name="Google Shape;432;p14"/>
              <p:cNvSpPr/>
              <p:nvPr/>
            </p:nvSpPr>
            <p:spPr>
              <a:xfrm>
                <a:off x="3573913" y="4433875"/>
                <a:ext cx="377825" cy="379413"/>
              </a:xfrm>
              <a:custGeom>
                <a:rect b="b" l="l" r="r" t="t"/>
                <a:pathLst>
                  <a:path extrusionOk="0" h="146" w="145">
                    <a:moveTo>
                      <a:pt x="114" y="123"/>
                    </a:moveTo>
                    <a:cubicBezTo>
                      <a:pt x="142" y="100"/>
                      <a:pt x="145" y="59"/>
                      <a:pt x="122" y="31"/>
                    </a:cubicBezTo>
                    <a:cubicBezTo>
                      <a:pt x="99" y="4"/>
                      <a:pt x="58" y="0"/>
                      <a:pt x="31" y="23"/>
                    </a:cubicBezTo>
                    <a:cubicBezTo>
                      <a:pt x="3" y="46"/>
                      <a:pt x="0" y="87"/>
                      <a:pt x="23" y="115"/>
                    </a:cubicBezTo>
                    <a:cubicBezTo>
                      <a:pt x="46" y="142"/>
                      <a:pt x="87" y="146"/>
                      <a:pt x="114" y="123"/>
                    </a:cubicBezTo>
                    <a:moveTo>
                      <a:pt x="36" y="30"/>
                    </a:moveTo>
                    <a:cubicBezTo>
                      <a:pt x="60" y="10"/>
                      <a:pt x="96" y="13"/>
                      <a:pt x="115" y="37"/>
                    </a:cubicBezTo>
                    <a:cubicBezTo>
                      <a:pt x="135" y="60"/>
                      <a:pt x="132" y="96"/>
                      <a:pt x="109" y="116"/>
                    </a:cubicBezTo>
                    <a:cubicBezTo>
                      <a:pt x="85" y="136"/>
                      <a:pt x="49" y="133"/>
                      <a:pt x="30" y="109"/>
                    </a:cubicBezTo>
                    <a:cubicBezTo>
                      <a:pt x="10" y="85"/>
                      <a:pt x="13" y="50"/>
                      <a:pt x="36" y="30"/>
                    </a:cubicBez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 name="Google Shape;433;p14"/>
              <p:cNvSpPr/>
              <p:nvPr/>
            </p:nvSpPr>
            <p:spPr>
              <a:xfrm>
                <a:off x="3615188" y="4478325"/>
                <a:ext cx="295275" cy="290513"/>
              </a:xfrm>
              <a:custGeom>
                <a:rect b="b" l="l" r="r" t="t"/>
                <a:pathLst>
                  <a:path extrusionOk="0" h="112" w="113">
                    <a:moveTo>
                      <a:pt x="56" y="0"/>
                    </a:moveTo>
                    <a:cubicBezTo>
                      <a:pt x="44" y="0"/>
                      <a:pt x="31" y="4"/>
                      <a:pt x="20" y="13"/>
                    </a:cubicBezTo>
                    <a:cubicBezTo>
                      <a:pt x="7" y="24"/>
                      <a:pt x="0" y="40"/>
                      <a:pt x="0" y="56"/>
                    </a:cubicBezTo>
                    <a:cubicBezTo>
                      <a:pt x="0" y="69"/>
                      <a:pt x="5" y="82"/>
                      <a:pt x="14" y="92"/>
                    </a:cubicBezTo>
                    <a:cubicBezTo>
                      <a:pt x="25" y="105"/>
                      <a:pt x="41" y="112"/>
                      <a:pt x="57" y="112"/>
                    </a:cubicBezTo>
                    <a:cubicBezTo>
                      <a:pt x="69" y="112"/>
                      <a:pt x="82" y="108"/>
                      <a:pt x="93" y="99"/>
                    </a:cubicBezTo>
                    <a:cubicBezTo>
                      <a:pt x="106" y="88"/>
                      <a:pt x="113" y="72"/>
                      <a:pt x="113" y="56"/>
                    </a:cubicBezTo>
                    <a:cubicBezTo>
                      <a:pt x="113" y="43"/>
                      <a:pt x="108" y="30"/>
                      <a:pt x="99" y="20"/>
                    </a:cubicBezTo>
                    <a:cubicBezTo>
                      <a:pt x="88" y="7"/>
                      <a:pt x="72" y="0"/>
                      <a:pt x="56" y="0"/>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34" name="Google Shape;434;p14"/>
            <p:cNvGrpSpPr/>
            <p:nvPr/>
          </p:nvGrpSpPr>
          <p:grpSpPr>
            <a:xfrm rot="-10580157">
              <a:off x="8628264" y="897081"/>
              <a:ext cx="363973" cy="216195"/>
              <a:chOff x="6191763" y="4215150"/>
              <a:chExt cx="261938" cy="155576"/>
            </a:xfrm>
          </p:grpSpPr>
          <p:sp>
            <p:nvSpPr>
              <p:cNvPr id="435" name="Google Shape;435;p14"/>
              <p:cNvSpPr/>
              <p:nvPr/>
            </p:nvSpPr>
            <p:spPr>
              <a:xfrm>
                <a:off x="6302888" y="4215150"/>
                <a:ext cx="150813" cy="93663"/>
              </a:xfrm>
              <a:custGeom>
                <a:rect b="b" l="l" r="r" t="t"/>
                <a:pathLst>
                  <a:path extrusionOk="0" h="59" w="95">
                    <a:moveTo>
                      <a:pt x="95" y="0"/>
                    </a:moveTo>
                    <a:lnTo>
                      <a:pt x="56" y="30"/>
                    </a:lnTo>
                    <a:lnTo>
                      <a:pt x="16" y="59"/>
                    </a:lnTo>
                    <a:lnTo>
                      <a:pt x="8" y="44"/>
                    </a:lnTo>
                    <a:lnTo>
                      <a:pt x="0" y="28"/>
                    </a:lnTo>
                    <a:lnTo>
                      <a:pt x="47" y="15"/>
                    </a:lnTo>
                    <a:lnTo>
                      <a:pt x="95"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 name="Google Shape;436;p14"/>
              <p:cNvSpPr/>
              <p:nvPr/>
            </p:nvSpPr>
            <p:spPr>
              <a:xfrm>
                <a:off x="6191763" y="4232613"/>
                <a:ext cx="160338" cy="138113"/>
              </a:xfrm>
              <a:custGeom>
                <a:rect b="b" l="l" r="r" t="t"/>
                <a:pathLst>
                  <a:path extrusionOk="0" h="53" w="62">
                    <a:moveTo>
                      <a:pt x="33" y="15"/>
                    </a:moveTo>
                    <a:cubicBezTo>
                      <a:pt x="13" y="27"/>
                      <a:pt x="13" y="27"/>
                      <a:pt x="13" y="27"/>
                    </a:cubicBezTo>
                    <a:cubicBezTo>
                      <a:pt x="11" y="25"/>
                      <a:pt x="8" y="24"/>
                      <a:pt x="5" y="25"/>
                    </a:cubicBezTo>
                    <a:cubicBezTo>
                      <a:pt x="1" y="27"/>
                      <a:pt x="0" y="31"/>
                      <a:pt x="2" y="34"/>
                    </a:cubicBezTo>
                    <a:cubicBezTo>
                      <a:pt x="9" y="48"/>
                      <a:pt x="9" y="48"/>
                      <a:pt x="9" y="48"/>
                    </a:cubicBezTo>
                    <a:cubicBezTo>
                      <a:pt x="10" y="51"/>
                      <a:pt x="14" y="53"/>
                      <a:pt x="18" y="51"/>
                    </a:cubicBezTo>
                    <a:cubicBezTo>
                      <a:pt x="21" y="50"/>
                      <a:pt x="22" y="46"/>
                      <a:pt x="21" y="43"/>
                    </a:cubicBezTo>
                    <a:cubicBezTo>
                      <a:pt x="43" y="35"/>
                      <a:pt x="43" y="35"/>
                      <a:pt x="43" y="35"/>
                    </a:cubicBezTo>
                    <a:cubicBezTo>
                      <a:pt x="45" y="39"/>
                      <a:pt x="51" y="41"/>
                      <a:pt x="55" y="38"/>
                    </a:cubicBezTo>
                    <a:cubicBezTo>
                      <a:pt x="60" y="36"/>
                      <a:pt x="62" y="30"/>
                      <a:pt x="60" y="25"/>
                    </a:cubicBezTo>
                    <a:cubicBezTo>
                      <a:pt x="50" y="7"/>
                      <a:pt x="50" y="7"/>
                      <a:pt x="50" y="7"/>
                    </a:cubicBezTo>
                    <a:cubicBezTo>
                      <a:pt x="48" y="2"/>
                      <a:pt x="42" y="0"/>
                      <a:pt x="37" y="3"/>
                    </a:cubicBezTo>
                    <a:cubicBezTo>
                      <a:pt x="33" y="5"/>
                      <a:pt x="31" y="10"/>
                      <a:pt x="33" y="15"/>
                    </a:cubicBezTo>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37" name="Google Shape;437;p14"/>
            <p:cNvGrpSpPr/>
            <p:nvPr/>
          </p:nvGrpSpPr>
          <p:grpSpPr>
            <a:xfrm rot="-1189430">
              <a:off x="-617552" y="4801850"/>
              <a:ext cx="1795181" cy="543309"/>
              <a:chOff x="1762838" y="2278475"/>
              <a:chExt cx="1258888" cy="381001"/>
            </a:xfrm>
          </p:grpSpPr>
          <p:sp>
            <p:nvSpPr>
              <p:cNvPr id="438" name="Google Shape;438;p14"/>
              <p:cNvSpPr/>
              <p:nvPr/>
            </p:nvSpPr>
            <p:spPr>
              <a:xfrm>
                <a:off x="1762838" y="2568988"/>
                <a:ext cx="4763" cy="0"/>
              </a:xfrm>
              <a:custGeom>
                <a:rect b="b" l="l" r="r" t="t"/>
                <a:pathLst>
                  <a:path extrusionOk="0" h="120000" w="2">
                    <a:moveTo>
                      <a:pt x="0" y="0"/>
                    </a:moveTo>
                    <a:cubicBezTo>
                      <a:pt x="0" y="0"/>
                      <a:pt x="0" y="0"/>
                      <a:pt x="0" y="0"/>
                    </a:cubicBezTo>
                    <a:cubicBezTo>
                      <a:pt x="0" y="0"/>
                      <a:pt x="0" y="0"/>
                      <a:pt x="0"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path>
                </a:pathLst>
              </a:custGeom>
              <a:solidFill>
                <a:srgbClr val="DBE0F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 name="Google Shape;439;p14"/>
              <p:cNvSpPr/>
              <p:nvPr/>
            </p:nvSpPr>
            <p:spPr>
              <a:xfrm>
                <a:off x="3007438" y="2589625"/>
                <a:ext cx="14288" cy="7938"/>
              </a:xfrm>
              <a:custGeom>
                <a:rect b="b" l="l" r="r" t="t"/>
                <a:pathLst>
                  <a:path extrusionOk="0" h="3" w="5">
                    <a:moveTo>
                      <a:pt x="1" y="3"/>
                    </a:moveTo>
                    <a:cubicBezTo>
                      <a:pt x="1" y="3"/>
                      <a:pt x="1" y="3"/>
                      <a:pt x="0" y="3"/>
                    </a:cubicBezTo>
                    <a:cubicBezTo>
                      <a:pt x="0" y="3"/>
                      <a:pt x="1" y="3"/>
                      <a:pt x="1" y="3"/>
                    </a:cubicBezTo>
                    <a:moveTo>
                      <a:pt x="1" y="3"/>
                    </a:moveTo>
                    <a:cubicBezTo>
                      <a:pt x="1" y="3"/>
                      <a:pt x="1" y="3"/>
                      <a:pt x="1" y="3"/>
                    </a:cubicBezTo>
                    <a:cubicBezTo>
                      <a:pt x="1" y="3"/>
                      <a:pt x="1" y="3"/>
                      <a:pt x="1" y="3"/>
                    </a:cubicBezTo>
                    <a:moveTo>
                      <a:pt x="2" y="2"/>
                    </a:moveTo>
                    <a:cubicBezTo>
                      <a:pt x="1" y="2"/>
                      <a:pt x="1" y="2"/>
                      <a:pt x="1" y="2"/>
                    </a:cubicBezTo>
                    <a:cubicBezTo>
                      <a:pt x="1" y="2"/>
                      <a:pt x="1" y="2"/>
                      <a:pt x="2" y="2"/>
                    </a:cubicBezTo>
                    <a:moveTo>
                      <a:pt x="2" y="2"/>
                    </a:moveTo>
                    <a:cubicBezTo>
                      <a:pt x="2" y="2"/>
                      <a:pt x="2" y="2"/>
                      <a:pt x="2" y="2"/>
                    </a:cubicBezTo>
                    <a:cubicBezTo>
                      <a:pt x="2" y="2"/>
                      <a:pt x="2" y="2"/>
                      <a:pt x="2" y="2"/>
                    </a:cubicBezTo>
                    <a:moveTo>
                      <a:pt x="3" y="2"/>
                    </a:moveTo>
                    <a:cubicBezTo>
                      <a:pt x="3" y="2"/>
                      <a:pt x="2" y="2"/>
                      <a:pt x="2" y="2"/>
                    </a:cubicBezTo>
                    <a:cubicBezTo>
                      <a:pt x="2" y="2"/>
                      <a:pt x="3" y="2"/>
                      <a:pt x="3" y="2"/>
                    </a:cubicBezTo>
                    <a:moveTo>
                      <a:pt x="3" y="1"/>
                    </a:moveTo>
                    <a:cubicBezTo>
                      <a:pt x="3" y="1"/>
                      <a:pt x="3" y="2"/>
                      <a:pt x="3" y="2"/>
                    </a:cubicBezTo>
                    <a:cubicBezTo>
                      <a:pt x="3" y="2"/>
                      <a:pt x="3" y="1"/>
                      <a:pt x="3" y="1"/>
                    </a:cubicBezTo>
                    <a:moveTo>
                      <a:pt x="3" y="1"/>
                    </a:moveTo>
                    <a:cubicBezTo>
                      <a:pt x="3" y="1"/>
                      <a:pt x="3" y="1"/>
                      <a:pt x="3" y="1"/>
                    </a:cubicBezTo>
                    <a:cubicBezTo>
                      <a:pt x="3" y="1"/>
                      <a:pt x="3" y="1"/>
                      <a:pt x="3" y="1"/>
                    </a:cubicBezTo>
                    <a:moveTo>
                      <a:pt x="4" y="1"/>
                    </a:moveTo>
                    <a:cubicBezTo>
                      <a:pt x="4" y="1"/>
                      <a:pt x="4" y="1"/>
                      <a:pt x="4" y="1"/>
                    </a:cubicBezTo>
                    <a:cubicBezTo>
                      <a:pt x="4" y="1"/>
                      <a:pt x="4" y="1"/>
                      <a:pt x="4" y="1"/>
                    </a:cubicBezTo>
                    <a:moveTo>
                      <a:pt x="5" y="1"/>
                    </a:moveTo>
                    <a:cubicBezTo>
                      <a:pt x="4" y="1"/>
                      <a:pt x="4" y="1"/>
                      <a:pt x="4" y="1"/>
                    </a:cubicBezTo>
                    <a:cubicBezTo>
                      <a:pt x="4" y="1"/>
                      <a:pt x="4" y="1"/>
                      <a:pt x="5" y="1"/>
                    </a:cubicBezTo>
                    <a:moveTo>
                      <a:pt x="5" y="0"/>
                    </a:moveTo>
                    <a:cubicBezTo>
                      <a:pt x="5" y="0"/>
                      <a:pt x="5" y="0"/>
                      <a:pt x="5" y="0"/>
                    </a:cubicBezTo>
                    <a:cubicBezTo>
                      <a:pt x="5" y="0"/>
                      <a:pt x="5" y="0"/>
                      <a:pt x="5" y="0"/>
                    </a:cubicBezTo>
                  </a:path>
                </a:pathLst>
              </a:custGeom>
              <a:solidFill>
                <a:srgbClr val="DBB56E"/>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 name="Google Shape;440;p14"/>
              <p:cNvSpPr/>
              <p:nvPr/>
            </p:nvSpPr>
            <p:spPr>
              <a:xfrm>
                <a:off x="1794588" y="2454688"/>
                <a:ext cx="579438" cy="204788"/>
              </a:xfrm>
              <a:custGeom>
                <a:rect b="b" l="l" r="r" t="t"/>
                <a:pathLst>
                  <a:path extrusionOk="0" h="79" w="223">
                    <a:moveTo>
                      <a:pt x="4" y="15"/>
                    </a:moveTo>
                    <a:cubicBezTo>
                      <a:pt x="4" y="22"/>
                      <a:pt x="5" y="28"/>
                      <a:pt x="6" y="35"/>
                    </a:cubicBezTo>
                    <a:cubicBezTo>
                      <a:pt x="223" y="72"/>
                      <a:pt x="223" y="72"/>
                      <a:pt x="223" y="72"/>
                    </a:cubicBezTo>
                    <a:cubicBezTo>
                      <a:pt x="223" y="79"/>
                      <a:pt x="223" y="79"/>
                      <a:pt x="223" y="79"/>
                    </a:cubicBezTo>
                    <a:cubicBezTo>
                      <a:pt x="4" y="40"/>
                      <a:pt x="4" y="40"/>
                      <a:pt x="4" y="40"/>
                    </a:cubicBezTo>
                    <a:cubicBezTo>
                      <a:pt x="1" y="27"/>
                      <a:pt x="0" y="13"/>
                      <a:pt x="4" y="0"/>
                    </a:cubicBezTo>
                    <a:cubicBezTo>
                      <a:pt x="223" y="27"/>
                      <a:pt x="223" y="27"/>
                      <a:pt x="223" y="27"/>
                    </a:cubicBezTo>
                    <a:cubicBezTo>
                      <a:pt x="223" y="34"/>
                      <a:pt x="223" y="34"/>
                      <a:pt x="223" y="34"/>
                    </a:cubicBezTo>
                    <a:cubicBezTo>
                      <a:pt x="6" y="6"/>
                      <a:pt x="6" y="6"/>
                      <a:pt x="6" y="6"/>
                    </a:cubicBezTo>
                    <a:cubicBezTo>
                      <a:pt x="5" y="9"/>
                      <a:pt x="5" y="12"/>
                      <a:pt x="4" y="15"/>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 name="Google Shape;441;p14"/>
              <p:cNvSpPr/>
              <p:nvPr/>
            </p:nvSpPr>
            <p:spPr>
              <a:xfrm>
                <a:off x="1804113" y="2470563"/>
                <a:ext cx="569913" cy="171450"/>
              </a:xfrm>
              <a:custGeom>
                <a:rect b="b" l="l" r="r" t="t"/>
                <a:pathLst>
                  <a:path extrusionOk="0" h="66" w="219">
                    <a:moveTo>
                      <a:pt x="0" y="10"/>
                    </a:moveTo>
                    <a:cubicBezTo>
                      <a:pt x="0" y="6"/>
                      <a:pt x="1" y="3"/>
                      <a:pt x="2" y="0"/>
                    </a:cubicBezTo>
                    <a:cubicBezTo>
                      <a:pt x="219" y="28"/>
                      <a:pt x="219" y="28"/>
                      <a:pt x="219" y="28"/>
                    </a:cubicBezTo>
                    <a:cubicBezTo>
                      <a:pt x="219" y="66"/>
                      <a:pt x="219" y="66"/>
                      <a:pt x="219" y="66"/>
                    </a:cubicBezTo>
                    <a:cubicBezTo>
                      <a:pt x="2" y="29"/>
                      <a:pt x="2" y="29"/>
                      <a:pt x="2" y="29"/>
                    </a:cubicBezTo>
                    <a:cubicBezTo>
                      <a:pt x="1" y="23"/>
                      <a:pt x="0" y="16"/>
                      <a:pt x="0" y="1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 name="Google Shape;442;p14"/>
              <p:cNvSpPr/>
              <p:nvPr/>
            </p:nvSpPr>
            <p:spPr>
              <a:xfrm>
                <a:off x="2374025" y="2488025"/>
                <a:ext cx="569913" cy="153988"/>
              </a:xfrm>
              <a:custGeom>
                <a:rect b="b" l="l" r="r" t="t"/>
                <a:pathLst>
                  <a:path extrusionOk="0" h="97" w="359">
                    <a:moveTo>
                      <a:pt x="0" y="97"/>
                    </a:moveTo>
                    <a:lnTo>
                      <a:pt x="0" y="35"/>
                    </a:lnTo>
                    <a:lnTo>
                      <a:pt x="359" y="0"/>
                    </a:lnTo>
                    <a:lnTo>
                      <a:pt x="357" y="53"/>
                    </a:lnTo>
                    <a:lnTo>
                      <a:pt x="0" y="97"/>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 name="Google Shape;443;p14"/>
              <p:cNvSpPr/>
              <p:nvPr/>
            </p:nvSpPr>
            <p:spPr>
              <a:xfrm>
                <a:off x="2374025" y="2472150"/>
                <a:ext cx="576263" cy="187325"/>
              </a:xfrm>
              <a:custGeom>
                <a:rect b="b" l="l" r="r" t="t"/>
                <a:pathLst>
                  <a:path extrusionOk="0" h="118" w="363">
                    <a:moveTo>
                      <a:pt x="360" y="71"/>
                    </a:moveTo>
                    <a:lnTo>
                      <a:pt x="0" y="118"/>
                    </a:lnTo>
                    <a:lnTo>
                      <a:pt x="0" y="107"/>
                    </a:lnTo>
                    <a:lnTo>
                      <a:pt x="357" y="63"/>
                    </a:lnTo>
                    <a:lnTo>
                      <a:pt x="359" y="10"/>
                    </a:lnTo>
                    <a:lnTo>
                      <a:pt x="0" y="45"/>
                    </a:lnTo>
                    <a:lnTo>
                      <a:pt x="0" y="33"/>
                    </a:lnTo>
                    <a:lnTo>
                      <a:pt x="363" y="0"/>
                    </a:lnTo>
                    <a:lnTo>
                      <a:pt x="360" y="71"/>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 name="Google Shape;444;p14"/>
              <p:cNvSpPr/>
              <p:nvPr/>
            </p:nvSpPr>
            <p:spPr>
              <a:xfrm>
                <a:off x="2374025" y="2472150"/>
                <a:ext cx="576263" cy="187325"/>
              </a:xfrm>
              <a:custGeom>
                <a:rect b="b" l="l" r="r" t="t"/>
                <a:pathLst>
                  <a:path extrusionOk="0" h="118" w="363">
                    <a:moveTo>
                      <a:pt x="360" y="71"/>
                    </a:moveTo>
                    <a:lnTo>
                      <a:pt x="0" y="118"/>
                    </a:lnTo>
                    <a:lnTo>
                      <a:pt x="0" y="107"/>
                    </a:lnTo>
                    <a:lnTo>
                      <a:pt x="357" y="63"/>
                    </a:lnTo>
                    <a:lnTo>
                      <a:pt x="359" y="10"/>
                    </a:lnTo>
                    <a:lnTo>
                      <a:pt x="0" y="45"/>
                    </a:lnTo>
                    <a:lnTo>
                      <a:pt x="0" y="33"/>
                    </a:lnTo>
                    <a:lnTo>
                      <a:pt x="363" y="0"/>
                    </a:lnTo>
                    <a:lnTo>
                      <a:pt x="360" y="71"/>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 name="Google Shape;445;p14"/>
              <p:cNvSpPr/>
              <p:nvPr/>
            </p:nvSpPr>
            <p:spPr>
              <a:xfrm>
                <a:off x="1804113" y="2422938"/>
                <a:ext cx="1146175" cy="101600"/>
              </a:xfrm>
              <a:custGeom>
                <a:rect b="b" l="l" r="r" t="t"/>
                <a:pathLst>
                  <a:path extrusionOk="0" h="64" w="722">
                    <a:moveTo>
                      <a:pt x="0" y="20"/>
                    </a:moveTo>
                    <a:lnTo>
                      <a:pt x="339" y="0"/>
                    </a:lnTo>
                    <a:lnTo>
                      <a:pt x="722" y="31"/>
                    </a:lnTo>
                    <a:lnTo>
                      <a:pt x="359" y="64"/>
                    </a:lnTo>
                    <a:lnTo>
                      <a:pt x="0" y="20"/>
                    </a:lnTo>
                    <a:close/>
                  </a:path>
                </a:pathLst>
              </a:custGeom>
              <a:solidFill>
                <a:srgbClr val="FA7C6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 name="Google Shape;446;p14"/>
              <p:cNvSpPr/>
              <p:nvPr/>
            </p:nvSpPr>
            <p:spPr>
              <a:xfrm>
                <a:off x="1804113" y="2422938"/>
                <a:ext cx="1146175" cy="101600"/>
              </a:xfrm>
              <a:custGeom>
                <a:rect b="b" l="l" r="r" t="t"/>
                <a:pathLst>
                  <a:path extrusionOk="0" h="64" w="722">
                    <a:moveTo>
                      <a:pt x="0" y="20"/>
                    </a:moveTo>
                    <a:lnTo>
                      <a:pt x="339" y="0"/>
                    </a:lnTo>
                    <a:lnTo>
                      <a:pt x="722" y="31"/>
                    </a:lnTo>
                    <a:lnTo>
                      <a:pt x="359" y="64"/>
                    </a:lnTo>
                    <a:lnTo>
                      <a:pt x="0" y="2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 name="Google Shape;447;p14"/>
              <p:cNvSpPr/>
              <p:nvPr/>
            </p:nvSpPr>
            <p:spPr>
              <a:xfrm>
                <a:off x="2399425" y="2597563"/>
                <a:ext cx="161925" cy="23813"/>
              </a:xfrm>
              <a:custGeom>
                <a:rect b="b" l="l" r="r" t="t"/>
                <a:pathLst>
                  <a:path extrusionOk="0" h="9" w="62">
                    <a:moveTo>
                      <a:pt x="49" y="0"/>
                    </a:moveTo>
                    <a:cubicBezTo>
                      <a:pt x="33" y="0"/>
                      <a:pt x="16" y="4"/>
                      <a:pt x="0" y="7"/>
                    </a:cubicBezTo>
                    <a:cubicBezTo>
                      <a:pt x="20" y="9"/>
                      <a:pt x="41" y="6"/>
                      <a:pt x="60" y="0"/>
                    </a:cubicBezTo>
                    <a:cubicBezTo>
                      <a:pt x="61" y="0"/>
                      <a:pt x="61" y="0"/>
                      <a:pt x="62" y="0"/>
                    </a:cubicBezTo>
                    <a:cubicBezTo>
                      <a:pt x="58" y="0"/>
                      <a:pt x="53" y="0"/>
                      <a:pt x="49"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 name="Google Shape;448;p14"/>
              <p:cNvSpPr/>
              <p:nvPr/>
            </p:nvSpPr>
            <p:spPr>
              <a:xfrm>
                <a:off x="2485150" y="2565813"/>
                <a:ext cx="65088" cy="11113"/>
              </a:xfrm>
              <a:custGeom>
                <a:rect b="b" l="l" r="r" t="t"/>
                <a:pathLst>
                  <a:path extrusionOk="0" h="4" w="25">
                    <a:moveTo>
                      <a:pt x="0" y="3"/>
                    </a:moveTo>
                    <a:cubicBezTo>
                      <a:pt x="8" y="4"/>
                      <a:pt x="17" y="3"/>
                      <a:pt x="25" y="1"/>
                    </a:cubicBezTo>
                    <a:cubicBezTo>
                      <a:pt x="16" y="0"/>
                      <a:pt x="8" y="1"/>
                      <a:pt x="0" y="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 name="Google Shape;449;p14"/>
              <p:cNvSpPr/>
              <p:nvPr/>
            </p:nvSpPr>
            <p:spPr>
              <a:xfrm>
                <a:off x="2570875" y="2568988"/>
                <a:ext cx="68263" cy="11113"/>
              </a:xfrm>
              <a:custGeom>
                <a:rect b="b" l="l" r="r" t="t"/>
                <a:pathLst>
                  <a:path extrusionOk="0" h="4" w="26">
                    <a:moveTo>
                      <a:pt x="0" y="3"/>
                    </a:moveTo>
                    <a:cubicBezTo>
                      <a:pt x="9" y="4"/>
                      <a:pt x="17" y="3"/>
                      <a:pt x="26" y="1"/>
                    </a:cubicBezTo>
                    <a:cubicBezTo>
                      <a:pt x="17" y="0"/>
                      <a:pt x="8" y="1"/>
                      <a:pt x="0" y="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 name="Google Shape;450;p14"/>
              <p:cNvSpPr/>
              <p:nvPr/>
            </p:nvSpPr>
            <p:spPr>
              <a:xfrm>
                <a:off x="2756613" y="2519775"/>
                <a:ext cx="150813" cy="20638"/>
              </a:xfrm>
              <a:custGeom>
                <a:rect b="b" l="l" r="r" t="t"/>
                <a:pathLst>
                  <a:path extrusionOk="0" h="8" w="58">
                    <a:moveTo>
                      <a:pt x="0" y="6"/>
                    </a:moveTo>
                    <a:cubicBezTo>
                      <a:pt x="19" y="8"/>
                      <a:pt x="39" y="6"/>
                      <a:pt x="58" y="2"/>
                    </a:cubicBezTo>
                    <a:cubicBezTo>
                      <a:pt x="39" y="0"/>
                      <a:pt x="19" y="1"/>
                      <a:pt x="0" y="6"/>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 name="Google Shape;451;p14"/>
              <p:cNvSpPr/>
              <p:nvPr/>
            </p:nvSpPr>
            <p:spPr>
              <a:xfrm>
                <a:off x="2129550" y="2535650"/>
                <a:ext cx="155575" cy="25400"/>
              </a:xfrm>
              <a:custGeom>
                <a:rect b="b" l="l" r="r" t="t"/>
                <a:pathLst>
                  <a:path extrusionOk="0" h="10" w="60">
                    <a:moveTo>
                      <a:pt x="59" y="9"/>
                    </a:moveTo>
                    <a:cubicBezTo>
                      <a:pt x="50" y="6"/>
                      <a:pt x="40" y="3"/>
                      <a:pt x="31" y="1"/>
                    </a:cubicBezTo>
                    <a:cubicBezTo>
                      <a:pt x="21" y="0"/>
                      <a:pt x="10" y="0"/>
                      <a:pt x="0" y="0"/>
                    </a:cubicBezTo>
                    <a:cubicBezTo>
                      <a:pt x="15" y="4"/>
                      <a:pt x="31" y="7"/>
                      <a:pt x="44" y="8"/>
                    </a:cubicBezTo>
                    <a:cubicBezTo>
                      <a:pt x="49" y="9"/>
                      <a:pt x="55" y="9"/>
                      <a:pt x="60" y="10"/>
                    </a:cubicBezTo>
                    <a:cubicBezTo>
                      <a:pt x="60" y="10"/>
                      <a:pt x="59" y="9"/>
                      <a:pt x="59" y="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 name="Google Shape;452;p14"/>
              <p:cNvSpPr/>
              <p:nvPr/>
            </p:nvSpPr>
            <p:spPr>
              <a:xfrm>
                <a:off x="2296238" y="2551525"/>
                <a:ext cx="41275" cy="6350"/>
              </a:xfrm>
              <a:custGeom>
                <a:rect b="b" l="l" r="r" t="t"/>
                <a:pathLst>
                  <a:path extrusionOk="0" h="3" w="16">
                    <a:moveTo>
                      <a:pt x="0" y="0"/>
                    </a:moveTo>
                    <a:cubicBezTo>
                      <a:pt x="5" y="2"/>
                      <a:pt x="11" y="3"/>
                      <a:pt x="16" y="3"/>
                    </a:cubicBezTo>
                    <a:cubicBezTo>
                      <a:pt x="11" y="1"/>
                      <a:pt x="6" y="0"/>
                      <a:pt x="0"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 name="Google Shape;453;p14"/>
              <p:cNvSpPr/>
              <p:nvPr/>
            </p:nvSpPr>
            <p:spPr>
              <a:xfrm>
                <a:off x="2297825" y="2565813"/>
                <a:ext cx="39688" cy="7938"/>
              </a:xfrm>
              <a:custGeom>
                <a:rect b="b" l="l" r="r" t="t"/>
                <a:pathLst>
                  <a:path extrusionOk="0" h="3" w="15">
                    <a:moveTo>
                      <a:pt x="0" y="1"/>
                    </a:moveTo>
                    <a:cubicBezTo>
                      <a:pt x="5" y="2"/>
                      <a:pt x="10" y="3"/>
                      <a:pt x="15" y="2"/>
                    </a:cubicBezTo>
                    <a:cubicBezTo>
                      <a:pt x="10" y="1"/>
                      <a:pt x="5" y="0"/>
                      <a:pt x="0" y="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 name="Google Shape;454;p14"/>
              <p:cNvSpPr/>
              <p:nvPr/>
            </p:nvSpPr>
            <p:spPr>
              <a:xfrm>
                <a:off x="1889838" y="2535650"/>
                <a:ext cx="125413" cy="20638"/>
              </a:xfrm>
              <a:custGeom>
                <a:rect b="b" l="l" r="r" t="t"/>
                <a:pathLst>
                  <a:path extrusionOk="0" h="8" w="48">
                    <a:moveTo>
                      <a:pt x="0" y="0"/>
                    </a:moveTo>
                    <a:cubicBezTo>
                      <a:pt x="16" y="5"/>
                      <a:pt x="32" y="8"/>
                      <a:pt x="48" y="8"/>
                    </a:cubicBezTo>
                    <a:cubicBezTo>
                      <a:pt x="33" y="2"/>
                      <a:pt x="17" y="0"/>
                      <a:pt x="0"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 name="Google Shape;455;p14"/>
              <p:cNvSpPr/>
              <p:nvPr/>
            </p:nvSpPr>
            <p:spPr>
              <a:xfrm>
                <a:off x="1804113" y="2422938"/>
                <a:ext cx="1146176" cy="101600"/>
              </a:xfrm>
              <a:custGeom>
                <a:rect b="b" l="l" r="r" t="t"/>
                <a:pathLst>
                  <a:path extrusionOk="0" h="39" w="441">
                    <a:moveTo>
                      <a:pt x="207" y="0"/>
                    </a:moveTo>
                    <a:cubicBezTo>
                      <a:pt x="167" y="2"/>
                      <a:pt x="167" y="2"/>
                      <a:pt x="167" y="2"/>
                    </a:cubicBezTo>
                    <a:cubicBezTo>
                      <a:pt x="169" y="11"/>
                      <a:pt x="173" y="20"/>
                      <a:pt x="179" y="27"/>
                    </a:cubicBezTo>
                    <a:cubicBezTo>
                      <a:pt x="180" y="28"/>
                      <a:pt x="180" y="28"/>
                      <a:pt x="180" y="28"/>
                    </a:cubicBezTo>
                    <a:cubicBezTo>
                      <a:pt x="103" y="14"/>
                      <a:pt x="103" y="14"/>
                      <a:pt x="103" y="14"/>
                    </a:cubicBezTo>
                    <a:cubicBezTo>
                      <a:pt x="101" y="11"/>
                      <a:pt x="99" y="9"/>
                      <a:pt x="97" y="6"/>
                    </a:cubicBezTo>
                    <a:cubicBezTo>
                      <a:pt x="0" y="12"/>
                      <a:pt x="0" y="12"/>
                      <a:pt x="0" y="12"/>
                    </a:cubicBezTo>
                    <a:cubicBezTo>
                      <a:pt x="219" y="39"/>
                      <a:pt x="219" y="39"/>
                      <a:pt x="219" y="39"/>
                    </a:cubicBezTo>
                    <a:cubicBezTo>
                      <a:pt x="441" y="19"/>
                      <a:pt x="441" y="19"/>
                      <a:pt x="441" y="19"/>
                    </a:cubicBezTo>
                    <a:cubicBezTo>
                      <a:pt x="207" y="0"/>
                      <a:pt x="207" y="0"/>
                      <a:pt x="207" y="0"/>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 name="Google Shape;456;p14"/>
              <p:cNvSpPr/>
              <p:nvPr/>
            </p:nvSpPr>
            <p:spPr>
              <a:xfrm>
                <a:off x="2024775" y="2284825"/>
                <a:ext cx="250825" cy="211138"/>
              </a:xfrm>
              <a:custGeom>
                <a:rect b="b" l="l" r="r" t="t"/>
                <a:pathLst>
                  <a:path extrusionOk="0" h="81" w="96">
                    <a:moveTo>
                      <a:pt x="94" y="80"/>
                    </a:moveTo>
                    <a:cubicBezTo>
                      <a:pt x="76" y="59"/>
                      <a:pt x="77" y="25"/>
                      <a:pt x="96" y="4"/>
                    </a:cubicBezTo>
                    <a:cubicBezTo>
                      <a:pt x="18" y="0"/>
                      <a:pt x="18" y="0"/>
                      <a:pt x="18" y="0"/>
                    </a:cubicBezTo>
                    <a:cubicBezTo>
                      <a:pt x="1" y="18"/>
                      <a:pt x="0" y="49"/>
                      <a:pt x="18" y="67"/>
                    </a:cubicBezTo>
                    <a:cubicBezTo>
                      <a:pt x="95" y="81"/>
                      <a:pt x="95" y="81"/>
                      <a:pt x="95" y="81"/>
                    </a:cubicBezTo>
                    <a:cubicBezTo>
                      <a:pt x="94" y="80"/>
                      <a:pt x="94" y="80"/>
                      <a:pt x="94" y="80"/>
                    </a:cubicBezTo>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 name="Google Shape;457;p14"/>
              <p:cNvSpPr/>
              <p:nvPr/>
            </p:nvSpPr>
            <p:spPr>
              <a:xfrm>
                <a:off x="2072400" y="2278475"/>
                <a:ext cx="717550" cy="22225"/>
              </a:xfrm>
              <a:custGeom>
                <a:rect b="b" l="l" r="r" t="t"/>
                <a:pathLst>
                  <a:path extrusionOk="0" h="9" w="276">
                    <a:moveTo>
                      <a:pt x="276" y="5"/>
                    </a:moveTo>
                    <a:cubicBezTo>
                      <a:pt x="239" y="5"/>
                      <a:pt x="147" y="9"/>
                      <a:pt x="77" y="8"/>
                    </a:cubicBezTo>
                    <a:cubicBezTo>
                      <a:pt x="43" y="8"/>
                      <a:pt x="17" y="5"/>
                      <a:pt x="0" y="3"/>
                    </a:cubicBezTo>
                    <a:cubicBezTo>
                      <a:pt x="62" y="2"/>
                      <a:pt x="215" y="0"/>
                      <a:pt x="276" y="5"/>
                    </a:cubicBez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 name="Google Shape;458;p14"/>
              <p:cNvSpPr/>
              <p:nvPr/>
            </p:nvSpPr>
            <p:spPr>
              <a:xfrm>
                <a:off x="2223213" y="2291175"/>
                <a:ext cx="566738" cy="204788"/>
              </a:xfrm>
              <a:custGeom>
                <a:rect b="b" l="l" r="r" t="t"/>
                <a:pathLst>
                  <a:path extrusionOk="0" h="79" w="218">
                    <a:moveTo>
                      <a:pt x="14" y="56"/>
                    </a:moveTo>
                    <a:cubicBezTo>
                      <a:pt x="16" y="62"/>
                      <a:pt x="18" y="67"/>
                      <a:pt x="22" y="72"/>
                    </a:cubicBezTo>
                    <a:cubicBezTo>
                      <a:pt x="214" y="63"/>
                      <a:pt x="214" y="63"/>
                      <a:pt x="214" y="63"/>
                    </a:cubicBezTo>
                    <a:cubicBezTo>
                      <a:pt x="216" y="63"/>
                      <a:pt x="216" y="63"/>
                      <a:pt x="216" y="63"/>
                    </a:cubicBezTo>
                    <a:cubicBezTo>
                      <a:pt x="216" y="70"/>
                      <a:pt x="216" y="70"/>
                      <a:pt x="216" y="70"/>
                    </a:cubicBezTo>
                    <a:cubicBezTo>
                      <a:pt x="19" y="79"/>
                      <a:pt x="19" y="79"/>
                      <a:pt x="19" y="79"/>
                    </a:cubicBezTo>
                    <a:cubicBezTo>
                      <a:pt x="0" y="59"/>
                      <a:pt x="1" y="23"/>
                      <a:pt x="20" y="2"/>
                    </a:cubicBezTo>
                    <a:cubicBezTo>
                      <a:pt x="218" y="0"/>
                      <a:pt x="218" y="0"/>
                      <a:pt x="218" y="0"/>
                    </a:cubicBezTo>
                    <a:cubicBezTo>
                      <a:pt x="218" y="7"/>
                      <a:pt x="218" y="7"/>
                      <a:pt x="218" y="7"/>
                    </a:cubicBezTo>
                    <a:cubicBezTo>
                      <a:pt x="213" y="7"/>
                      <a:pt x="213" y="7"/>
                      <a:pt x="213" y="7"/>
                    </a:cubicBezTo>
                    <a:cubicBezTo>
                      <a:pt x="22" y="10"/>
                      <a:pt x="22" y="10"/>
                      <a:pt x="22" y="10"/>
                    </a:cubicBezTo>
                    <a:cubicBezTo>
                      <a:pt x="12" y="23"/>
                      <a:pt x="9" y="41"/>
                      <a:pt x="14" y="56"/>
                    </a:cubicBez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 name="Google Shape;459;p14"/>
              <p:cNvSpPr/>
              <p:nvPr/>
            </p:nvSpPr>
            <p:spPr>
              <a:xfrm>
                <a:off x="2247025" y="2308638"/>
                <a:ext cx="530225" cy="166688"/>
              </a:xfrm>
              <a:custGeom>
                <a:rect b="b" l="l" r="r" t="t"/>
                <a:pathLst>
                  <a:path extrusionOk="0" h="64" w="204">
                    <a:moveTo>
                      <a:pt x="5" y="50"/>
                    </a:moveTo>
                    <a:cubicBezTo>
                      <a:pt x="0" y="34"/>
                      <a:pt x="3" y="16"/>
                      <a:pt x="13" y="3"/>
                    </a:cubicBezTo>
                    <a:cubicBezTo>
                      <a:pt x="204" y="0"/>
                      <a:pt x="204" y="0"/>
                      <a:pt x="204" y="0"/>
                    </a:cubicBezTo>
                    <a:cubicBezTo>
                      <a:pt x="204" y="0"/>
                      <a:pt x="202" y="56"/>
                      <a:pt x="202" y="56"/>
                    </a:cubicBezTo>
                    <a:cubicBezTo>
                      <a:pt x="13" y="64"/>
                      <a:pt x="13" y="64"/>
                      <a:pt x="13" y="64"/>
                    </a:cubicBezTo>
                    <a:cubicBezTo>
                      <a:pt x="10" y="60"/>
                      <a:pt x="7" y="55"/>
                      <a:pt x="5" y="5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 name="Google Shape;460;p14"/>
              <p:cNvSpPr/>
              <p:nvPr/>
            </p:nvSpPr>
            <p:spPr>
              <a:xfrm>
                <a:off x="2770900" y="2451513"/>
                <a:ext cx="14288" cy="3175"/>
              </a:xfrm>
              <a:custGeom>
                <a:rect b="b" l="l" r="r" t="t"/>
                <a:pathLst>
                  <a:path extrusionOk="0" h="1" w="5">
                    <a:moveTo>
                      <a:pt x="0" y="0"/>
                    </a:moveTo>
                    <a:cubicBezTo>
                      <a:pt x="5" y="1"/>
                      <a:pt x="5" y="1"/>
                      <a:pt x="5" y="1"/>
                    </a:cubicBezTo>
                    <a:cubicBezTo>
                      <a:pt x="4" y="1"/>
                      <a:pt x="2" y="1"/>
                      <a:pt x="0" y="1"/>
                    </a:cubicBezTo>
                    <a:lnTo>
                      <a:pt x="0" y="0"/>
                    </a:lnTo>
                    <a:close/>
                  </a:path>
                </a:pathLst>
              </a:custGeom>
              <a:solidFill>
                <a:srgbClr val="3AAA9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 name="Google Shape;461;p14"/>
              <p:cNvSpPr/>
              <p:nvPr/>
            </p:nvSpPr>
            <p:spPr>
              <a:xfrm>
                <a:off x="2280363" y="2451513"/>
                <a:ext cx="498475" cy="26988"/>
              </a:xfrm>
              <a:custGeom>
                <a:rect b="b" l="l" r="r" t="t"/>
                <a:pathLst>
                  <a:path extrusionOk="0" h="10" w="192">
                    <a:moveTo>
                      <a:pt x="192" y="1"/>
                    </a:moveTo>
                    <a:cubicBezTo>
                      <a:pt x="0" y="10"/>
                      <a:pt x="0" y="10"/>
                      <a:pt x="0" y="10"/>
                    </a:cubicBezTo>
                    <a:cubicBezTo>
                      <a:pt x="0" y="9"/>
                      <a:pt x="0" y="9"/>
                      <a:pt x="0" y="9"/>
                    </a:cubicBezTo>
                    <a:cubicBezTo>
                      <a:pt x="2" y="10"/>
                      <a:pt x="190" y="0"/>
                      <a:pt x="192" y="1"/>
                    </a:cubicBezTo>
                    <a:close/>
                  </a:path>
                </a:pathLst>
              </a:custGeom>
              <a:solidFill>
                <a:srgbClr val="3AAA9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 name="Google Shape;462;p14"/>
              <p:cNvSpPr/>
              <p:nvPr/>
            </p:nvSpPr>
            <p:spPr>
              <a:xfrm>
                <a:off x="2153363" y="2291175"/>
                <a:ext cx="41275" cy="188913"/>
              </a:xfrm>
              <a:custGeom>
                <a:rect b="b" l="l" r="r" t="t"/>
                <a:pathLst>
                  <a:path extrusionOk="0" h="73" w="16">
                    <a:moveTo>
                      <a:pt x="7" y="39"/>
                    </a:moveTo>
                    <a:cubicBezTo>
                      <a:pt x="7" y="26"/>
                      <a:pt x="10" y="12"/>
                      <a:pt x="16" y="1"/>
                    </a:cubicBezTo>
                    <a:cubicBezTo>
                      <a:pt x="9" y="0"/>
                      <a:pt x="9" y="0"/>
                      <a:pt x="9" y="0"/>
                    </a:cubicBezTo>
                    <a:cubicBezTo>
                      <a:pt x="3" y="12"/>
                      <a:pt x="0" y="26"/>
                      <a:pt x="0" y="39"/>
                    </a:cubicBezTo>
                    <a:cubicBezTo>
                      <a:pt x="0" y="50"/>
                      <a:pt x="2" y="61"/>
                      <a:pt x="5" y="72"/>
                    </a:cubicBezTo>
                    <a:cubicBezTo>
                      <a:pt x="12" y="73"/>
                      <a:pt x="12" y="73"/>
                      <a:pt x="12" y="73"/>
                    </a:cubicBezTo>
                    <a:cubicBezTo>
                      <a:pt x="9" y="62"/>
                      <a:pt x="7" y="51"/>
                      <a:pt x="7" y="39"/>
                    </a:cubicBezTo>
                    <a:close/>
                  </a:path>
                </a:pathLst>
              </a:custGeom>
              <a:solidFill>
                <a:srgbClr val="323B5C">
                  <a:alpha val="3100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 name="Google Shape;463;p14"/>
              <p:cNvSpPr/>
              <p:nvPr/>
            </p:nvSpPr>
            <p:spPr>
              <a:xfrm>
                <a:off x="2189875" y="2292763"/>
                <a:ext cx="46038" cy="195263"/>
              </a:xfrm>
              <a:custGeom>
                <a:rect b="b" l="l" r="r" t="t"/>
                <a:pathLst>
                  <a:path extrusionOk="0" h="75" w="18">
                    <a:moveTo>
                      <a:pt x="7" y="39"/>
                    </a:moveTo>
                    <a:cubicBezTo>
                      <a:pt x="7" y="25"/>
                      <a:pt x="11" y="12"/>
                      <a:pt x="18" y="1"/>
                    </a:cubicBezTo>
                    <a:cubicBezTo>
                      <a:pt x="11" y="0"/>
                      <a:pt x="11" y="0"/>
                      <a:pt x="11" y="0"/>
                    </a:cubicBezTo>
                    <a:cubicBezTo>
                      <a:pt x="4" y="12"/>
                      <a:pt x="1" y="25"/>
                      <a:pt x="0" y="39"/>
                    </a:cubicBezTo>
                    <a:cubicBezTo>
                      <a:pt x="0" y="51"/>
                      <a:pt x="3" y="63"/>
                      <a:pt x="7" y="74"/>
                    </a:cubicBezTo>
                    <a:cubicBezTo>
                      <a:pt x="15" y="75"/>
                      <a:pt x="15" y="75"/>
                      <a:pt x="15" y="75"/>
                    </a:cubicBezTo>
                    <a:cubicBezTo>
                      <a:pt x="9" y="64"/>
                      <a:pt x="7" y="52"/>
                      <a:pt x="7" y="39"/>
                    </a:cubicBezTo>
                    <a:close/>
                  </a:path>
                </a:pathLst>
              </a:custGeom>
              <a:solidFill>
                <a:srgbClr val="323B5C">
                  <a:alpha val="3100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 name="Google Shape;464;p14"/>
              <p:cNvSpPr/>
              <p:nvPr/>
            </p:nvSpPr>
            <p:spPr>
              <a:xfrm>
                <a:off x="2051763" y="2343563"/>
                <a:ext cx="20700" cy="57300"/>
              </a:xfrm>
              <a:prstGeom prst="ellipse">
                <a:avLst/>
              </a:prstGeom>
              <a:solidFill>
                <a:srgbClr val="323B5C">
                  <a:alpha val="3100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 name="Google Shape;465;p14"/>
              <p:cNvSpPr/>
              <p:nvPr/>
            </p:nvSpPr>
            <p:spPr>
              <a:xfrm>
                <a:off x="2348625" y="2329275"/>
                <a:ext cx="176213" cy="19050"/>
              </a:xfrm>
              <a:custGeom>
                <a:rect b="b" l="l" r="r" t="t"/>
                <a:pathLst>
                  <a:path extrusionOk="0" h="7" w="68">
                    <a:moveTo>
                      <a:pt x="35" y="0"/>
                    </a:moveTo>
                    <a:cubicBezTo>
                      <a:pt x="23" y="0"/>
                      <a:pt x="11" y="2"/>
                      <a:pt x="0" y="4"/>
                    </a:cubicBezTo>
                    <a:cubicBezTo>
                      <a:pt x="23" y="7"/>
                      <a:pt x="46" y="6"/>
                      <a:pt x="68" y="2"/>
                    </a:cubicBezTo>
                    <a:cubicBezTo>
                      <a:pt x="57" y="1"/>
                      <a:pt x="46" y="0"/>
                      <a:pt x="35"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 name="Google Shape;466;p14"/>
              <p:cNvSpPr/>
              <p:nvPr/>
            </p:nvSpPr>
            <p:spPr>
              <a:xfrm>
                <a:off x="2574050" y="2311813"/>
                <a:ext cx="174625" cy="20638"/>
              </a:xfrm>
              <a:custGeom>
                <a:rect b="b" l="l" r="r" t="t"/>
                <a:pathLst>
                  <a:path extrusionOk="0" h="8" w="67">
                    <a:moveTo>
                      <a:pt x="65" y="3"/>
                    </a:moveTo>
                    <a:cubicBezTo>
                      <a:pt x="44" y="0"/>
                      <a:pt x="22" y="1"/>
                      <a:pt x="0" y="6"/>
                    </a:cubicBezTo>
                    <a:cubicBezTo>
                      <a:pt x="17" y="7"/>
                      <a:pt x="34" y="8"/>
                      <a:pt x="51" y="5"/>
                    </a:cubicBezTo>
                    <a:cubicBezTo>
                      <a:pt x="56" y="4"/>
                      <a:pt x="62" y="4"/>
                      <a:pt x="67" y="3"/>
                    </a:cubicBezTo>
                    <a:cubicBezTo>
                      <a:pt x="66" y="3"/>
                      <a:pt x="66" y="3"/>
                      <a:pt x="65" y="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 name="Google Shape;467;p14"/>
              <p:cNvSpPr/>
              <p:nvPr/>
            </p:nvSpPr>
            <p:spPr>
              <a:xfrm>
                <a:off x="2713750" y="2332450"/>
                <a:ext cx="31750" cy="4763"/>
              </a:xfrm>
              <a:custGeom>
                <a:rect b="b" l="l" r="r" t="t"/>
                <a:pathLst>
                  <a:path extrusionOk="0" h="2" w="12">
                    <a:moveTo>
                      <a:pt x="0" y="1"/>
                    </a:moveTo>
                    <a:cubicBezTo>
                      <a:pt x="4" y="2"/>
                      <a:pt x="8" y="1"/>
                      <a:pt x="12" y="1"/>
                    </a:cubicBezTo>
                    <a:cubicBezTo>
                      <a:pt x="8" y="0"/>
                      <a:pt x="4" y="0"/>
                      <a:pt x="0" y="1"/>
                    </a:cubicBezTo>
                    <a:close/>
                  </a:path>
                </a:pathLst>
              </a:custGeom>
              <a:solidFill>
                <a:srgbClr val="FFFFF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 name="Google Shape;468;p14"/>
              <p:cNvSpPr/>
              <p:nvPr/>
            </p:nvSpPr>
            <p:spPr>
              <a:xfrm>
                <a:off x="2591513" y="2345150"/>
                <a:ext cx="34925" cy="4763"/>
              </a:xfrm>
              <a:custGeom>
                <a:rect b="b" l="l" r="r" t="t"/>
                <a:pathLst>
                  <a:path extrusionOk="0" h="2" w="13">
                    <a:moveTo>
                      <a:pt x="0" y="2"/>
                    </a:moveTo>
                    <a:cubicBezTo>
                      <a:pt x="4" y="2"/>
                      <a:pt x="9" y="2"/>
                      <a:pt x="13" y="1"/>
                    </a:cubicBezTo>
                    <a:cubicBezTo>
                      <a:pt x="8" y="0"/>
                      <a:pt x="4" y="1"/>
                      <a:pt x="0" y="2"/>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 name="Google Shape;469;p14"/>
              <p:cNvSpPr/>
              <p:nvPr/>
            </p:nvSpPr>
            <p:spPr>
              <a:xfrm>
                <a:off x="2537538" y="2430875"/>
                <a:ext cx="80963" cy="11113"/>
              </a:xfrm>
              <a:custGeom>
                <a:rect b="b" l="l" r="r" t="t"/>
                <a:pathLst>
                  <a:path extrusionOk="0" h="4" w="31">
                    <a:moveTo>
                      <a:pt x="0" y="3"/>
                    </a:moveTo>
                    <a:cubicBezTo>
                      <a:pt x="10" y="4"/>
                      <a:pt x="21" y="3"/>
                      <a:pt x="31" y="1"/>
                    </a:cubicBezTo>
                    <a:cubicBezTo>
                      <a:pt x="21" y="0"/>
                      <a:pt x="10" y="1"/>
                      <a:pt x="0" y="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 name="Google Shape;470;p14"/>
              <p:cNvSpPr/>
              <p:nvPr/>
            </p:nvSpPr>
            <p:spPr>
              <a:xfrm>
                <a:off x="2283538" y="2361025"/>
                <a:ext cx="95250" cy="11113"/>
              </a:xfrm>
              <a:custGeom>
                <a:rect b="b" l="l" r="r" t="t"/>
                <a:pathLst>
                  <a:path extrusionOk="0" h="4" w="37">
                    <a:moveTo>
                      <a:pt x="0" y="2"/>
                    </a:moveTo>
                    <a:cubicBezTo>
                      <a:pt x="12" y="4"/>
                      <a:pt x="24" y="4"/>
                      <a:pt x="37" y="2"/>
                    </a:cubicBezTo>
                    <a:cubicBezTo>
                      <a:pt x="24" y="0"/>
                      <a:pt x="12" y="0"/>
                      <a:pt x="0" y="2"/>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 name="Google Shape;471;p14"/>
              <p:cNvSpPr/>
              <p:nvPr/>
            </p:nvSpPr>
            <p:spPr>
              <a:xfrm>
                <a:off x="2345450" y="2389600"/>
                <a:ext cx="52388" cy="7938"/>
              </a:xfrm>
              <a:custGeom>
                <a:rect b="b" l="l" r="r" t="t"/>
                <a:pathLst>
                  <a:path extrusionOk="0" h="3" w="20">
                    <a:moveTo>
                      <a:pt x="0" y="3"/>
                    </a:moveTo>
                    <a:cubicBezTo>
                      <a:pt x="7" y="3"/>
                      <a:pt x="14" y="3"/>
                      <a:pt x="20" y="1"/>
                    </a:cubicBezTo>
                    <a:cubicBezTo>
                      <a:pt x="14" y="0"/>
                      <a:pt x="7" y="1"/>
                      <a:pt x="0" y="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 name="Google Shape;472;p14"/>
              <p:cNvSpPr/>
              <p:nvPr/>
            </p:nvSpPr>
            <p:spPr>
              <a:xfrm>
                <a:off x="2647075" y="2321338"/>
                <a:ext cx="52388" cy="114300"/>
              </a:xfrm>
              <a:custGeom>
                <a:rect b="b" l="l" r="r" t="t"/>
                <a:pathLst>
                  <a:path extrusionOk="0" h="72" w="33">
                    <a:moveTo>
                      <a:pt x="0" y="0"/>
                    </a:moveTo>
                    <a:lnTo>
                      <a:pt x="16" y="0"/>
                    </a:lnTo>
                    <a:lnTo>
                      <a:pt x="18" y="0"/>
                    </a:lnTo>
                    <a:lnTo>
                      <a:pt x="33" y="0"/>
                    </a:lnTo>
                    <a:lnTo>
                      <a:pt x="33" y="69"/>
                    </a:lnTo>
                    <a:lnTo>
                      <a:pt x="16" y="58"/>
                    </a:lnTo>
                    <a:lnTo>
                      <a:pt x="0" y="72"/>
                    </a:lnTo>
                    <a:lnTo>
                      <a:pt x="0" y="0"/>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73" name="Google Shape;473;p14"/>
            <p:cNvSpPr/>
            <p:nvPr/>
          </p:nvSpPr>
          <p:spPr>
            <a:xfrm rot="-3382723">
              <a:off x="-32877" y="4172700"/>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474" name="Shape 474"/>
        <p:cNvGrpSpPr/>
        <p:nvPr/>
      </p:nvGrpSpPr>
      <p:grpSpPr>
        <a:xfrm>
          <a:off x="0" y="0"/>
          <a:ext cx="0" cy="0"/>
          <a:chOff x="0" y="0"/>
          <a:chExt cx="0" cy="0"/>
        </a:xfrm>
      </p:grpSpPr>
      <p:pic>
        <p:nvPicPr>
          <p:cNvPr id="475" name="Google Shape;475;p15"/>
          <p:cNvPicPr preferRelativeResize="0"/>
          <p:nvPr/>
        </p:nvPicPr>
        <p:blipFill>
          <a:blip r:embed="rId2">
            <a:alphaModFix/>
          </a:blip>
          <a:stretch>
            <a:fillRect/>
          </a:stretch>
        </p:blipFill>
        <p:spPr>
          <a:xfrm>
            <a:off x="220375" y="219125"/>
            <a:ext cx="8702828" cy="4703575"/>
          </a:xfrm>
          <a:prstGeom prst="rect">
            <a:avLst/>
          </a:prstGeom>
          <a:noFill/>
          <a:ln>
            <a:noFill/>
          </a:ln>
        </p:spPr>
      </p:pic>
      <p:sp>
        <p:nvSpPr>
          <p:cNvPr id="476" name="Google Shape;476;p15"/>
          <p:cNvSpPr txBox="1"/>
          <p:nvPr>
            <p:ph idx="1" type="subTitle"/>
          </p:nvPr>
        </p:nvSpPr>
        <p:spPr>
          <a:xfrm>
            <a:off x="847200" y="2037650"/>
            <a:ext cx="2479500" cy="897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7" name="Google Shape;477;p15"/>
          <p:cNvSpPr txBox="1"/>
          <p:nvPr>
            <p:ph idx="2" type="subTitle"/>
          </p:nvPr>
        </p:nvSpPr>
        <p:spPr>
          <a:xfrm>
            <a:off x="3324675" y="2037650"/>
            <a:ext cx="2475600" cy="897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8" name="Google Shape;478;p15"/>
          <p:cNvSpPr txBox="1"/>
          <p:nvPr>
            <p:ph idx="3" type="subTitle"/>
          </p:nvPr>
        </p:nvSpPr>
        <p:spPr>
          <a:xfrm>
            <a:off x="847200" y="3775850"/>
            <a:ext cx="2475600" cy="897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9" name="Google Shape;479;p15"/>
          <p:cNvSpPr txBox="1"/>
          <p:nvPr>
            <p:ph idx="4" type="subTitle"/>
          </p:nvPr>
        </p:nvSpPr>
        <p:spPr>
          <a:xfrm>
            <a:off x="3322687" y="3783200"/>
            <a:ext cx="2475600" cy="897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0" name="Google Shape;480;p15"/>
          <p:cNvSpPr txBox="1"/>
          <p:nvPr>
            <p:ph idx="5" type="subTitle"/>
          </p:nvPr>
        </p:nvSpPr>
        <p:spPr>
          <a:xfrm>
            <a:off x="5798182" y="2037650"/>
            <a:ext cx="2475600" cy="897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1" name="Google Shape;481;p15"/>
          <p:cNvSpPr txBox="1"/>
          <p:nvPr>
            <p:ph idx="6" type="subTitle"/>
          </p:nvPr>
        </p:nvSpPr>
        <p:spPr>
          <a:xfrm>
            <a:off x="5798182" y="3775850"/>
            <a:ext cx="2475600" cy="897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2" name="Google Shape;482;p15"/>
          <p:cNvSpPr txBox="1"/>
          <p:nvPr>
            <p:ph type="title"/>
          </p:nvPr>
        </p:nvSpPr>
        <p:spPr>
          <a:xfrm>
            <a:off x="720000" y="5974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483" name="Google Shape;483;p15"/>
          <p:cNvSpPr txBox="1"/>
          <p:nvPr>
            <p:ph idx="7" type="subTitle"/>
          </p:nvPr>
        </p:nvSpPr>
        <p:spPr>
          <a:xfrm>
            <a:off x="847200" y="1420775"/>
            <a:ext cx="2475600" cy="748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Nunito Black"/>
              <a:buNone/>
              <a:defRPr sz="2100">
                <a:latin typeface="Nunito Black"/>
                <a:ea typeface="Nunito Black"/>
                <a:cs typeface="Nunito Black"/>
                <a:sym typeface="Nunito Black"/>
              </a:defRPr>
            </a:lvl1pPr>
            <a:lvl2pPr lvl="1"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2pPr>
            <a:lvl3pPr lvl="2"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3pPr>
            <a:lvl4pPr lvl="3"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4pPr>
            <a:lvl5pPr lvl="4"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5pPr>
            <a:lvl6pPr lvl="5"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6pPr>
            <a:lvl7pPr lvl="6"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7pPr>
            <a:lvl8pPr lvl="7"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8pPr>
            <a:lvl9pPr lvl="8"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9pPr>
          </a:lstStyle>
          <a:p/>
        </p:txBody>
      </p:sp>
      <p:sp>
        <p:nvSpPr>
          <p:cNvPr id="484" name="Google Shape;484;p15"/>
          <p:cNvSpPr txBox="1"/>
          <p:nvPr>
            <p:ph idx="8" type="subTitle"/>
          </p:nvPr>
        </p:nvSpPr>
        <p:spPr>
          <a:xfrm>
            <a:off x="3322688" y="1420775"/>
            <a:ext cx="2475600" cy="748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Nunito Black"/>
              <a:buNone/>
              <a:defRPr sz="2100">
                <a:latin typeface="Nunito Black"/>
                <a:ea typeface="Nunito Black"/>
                <a:cs typeface="Nunito Black"/>
                <a:sym typeface="Nunito Black"/>
              </a:defRPr>
            </a:lvl1pPr>
            <a:lvl2pPr lvl="1"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2pPr>
            <a:lvl3pPr lvl="2"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3pPr>
            <a:lvl4pPr lvl="3"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4pPr>
            <a:lvl5pPr lvl="4"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5pPr>
            <a:lvl6pPr lvl="5"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6pPr>
            <a:lvl7pPr lvl="6"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7pPr>
            <a:lvl8pPr lvl="7"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8pPr>
            <a:lvl9pPr lvl="8"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9pPr>
          </a:lstStyle>
          <a:p/>
        </p:txBody>
      </p:sp>
      <p:sp>
        <p:nvSpPr>
          <p:cNvPr id="485" name="Google Shape;485;p15"/>
          <p:cNvSpPr txBox="1"/>
          <p:nvPr>
            <p:ph idx="9" type="subTitle"/>
          </p:nvPr>
        </p:nvSpPr>
        <p:spPr>
          <a:xfrm>
            <a:off x="5798183" y="1420775"/>
            <a:ext cx="2475600" cy="748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Nunito Black"/>
              <a:buNone/>
              <a:defRPr sz="2100">
                <a:latin typeface="Nunito Black"/>
                <a:ea typeface="Nunito Black"/>
                <a:cs typeface="Nunito Black"/>
                <a:sym typeface="Nunito Black"/>
              </a:defRPr>
            </a:lvl1pPr>
            <a:lvl2pPr lvl="1"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2pPr>
            <a:lvl3pPr lvl="2"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3pPr>
            <a:lvl4pPr lvl="3"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4pPr>
            <a:lvl5pPr lvl="4"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5pPr>
            <a:lvl6pPr lvl="5"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6pPr>
            <a:lvl7pPr lvl="6"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7pPr>
            <a:lvl8pPr lvl="7"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8pPr>
            <a:lvl9pPr lvl="8"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9pPr>
          </a:lstStyle>
          <a:p/>
        </p:txBody>
      </p:sp>
      <p:sp>
        <p:nvSpPr>
          <p:cNvPr id="486" name="Google Shape;486;p15"/>
          <p:cNvSpPr txBox="1"/>
          <p:nvPr>
            <p:ph idx="13" type="subTitle"/>
          </p:nvPr>
        </p:nvSpPr>
        <p:spPr>
          <a:xfrm>
            <a:off x="847200" y="3159100"/>
            <a:ext cx="2475600" cy="748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Nunito Black"/>
              <a:buNone/>
              <a:defRPr sz="2100">
                <a:latin typeface="Nunito Black"/>
                <a:ea typeface="Nunito Black"/>
                <a:cs typeface="Nunito Black"/>
                <a:sym typeface="Nunito Black"/>
              </a:defRPr>
            </a:lvl1pPr>
            <a:lvl2pPr lvl="1"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2pPr>
            <a:lvl3pPr lvl="2"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3pPr>
            <a:lvl4pPr lvl="3"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4pPr>
            <a:lvl5pPr lvl="4"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5pPr>
            <a:lvl6pPr lvl="5"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6pPr>
            <a:lvl7pPr lvl="6"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7pPr>
            <a:lvl8pPr lvl="7"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8pPr>
            <a:lvl9pPr lvl="8"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9pPr>
          </a:lstStyle>
          <a:p/>
        </p:txBody>
      </p:sp>
      <p:sp>
        <p:nvSpPr>
          <p:cNvPr id="487" name="Google Shape;487;p15"/>
          <p:cNvSpPr txBox="1"/>
          <p:nvPr>
            <p:ph idx="14" type="subTitle"/>
          </p:nvPr>
        </p:nvSpPr>
        <p:spPr>
          <a:xfrm>
            <a:off x="3322692" y="3159100"/>
            <a:ext cx="2475600" cy="748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Nunito Black"/>
              <a:buNone/>
              <a:defRPr sz="2100">
                <a:latin typeface="Nunito Black"/>
                <a:ea typeface="Nunito Black"/>
                <a:cs typeface="Nunito Black"/>
                <a:sym typeface="Nunito Black"/>
              </a:defRPr>
            </a:lvl1pPr>
            <a:lvl2pPr lvl="1"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2pPr>
            <a:lvl3pPr lvl="2"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3pPr>
            <a:lvl4pPr lvl="3"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4pPr>
            <a:lvl5pPr lvl="4"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5pPr>
            <a:lvl6pPr lvl="5"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6pPr>
            <a:lvl7pPr lvl="6"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7pPr>
            <a:lvl8pPr lvl="7"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8pPr>
            <a:lvl9pPr lvl="8"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9pPr>
          </a:lstStyle>
          <a:p/>
        </p:txBody>
      </p:sp>
      <p:sp>
        <p:nvSpPr>
          <p:cNvPr id="488" name="Google Shape;488;p15"/>
          <p:cNvSpPr txBox="1"/>
          <p:nvPr>
            <p:ph idx="15" type="subTitle"/>
          </p:nvPr>
        </p:nvSpPr>
        <p:spPr>
          <a:xfrm>
            <a:off x="5798183" y="3159100"/>
            <a:ext cx="2475600" cy="748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Nunito Black"/>
              <a:buNone/>
              <a:defRPr sz="2100">
                <a:latin typeface="Nunito Black"/>
                <a:ea typeface="Nunito Black"/>
                <a:cs typeface="Nunito Black"/>
                <a:sym typeface="Nunito Black"/>
              </a:defRPr>
            </a:lvl1pPr>
            <a:lvl2pPr lvl="1"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2pPr>
            <a:lvl3pPr lvl="2"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3pPr>
            <a:lvl4pPr lvl="3"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4pPr>
            <a:lvl5pPr lvl="4"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5pPr>
            <a:lvl6pPr lvl="5"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6pPr>
            <a:lvl7pPr lvl="6"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7pPr>
            <a:lvl8pPr lvl="7"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8pPr>
            <a:lvl9pPr lvl="8" rtl="0" algn="ctr">
              <a:lnSpc>
                <a:spcPct val="100000"/>
              </a:lnSpc>
              <a:spcBef>
                <a:spcPts val="0"/>
              </a:spcBef>
              <a:spcAft>
                <a:spcPts val="0"/>
              </a:spcAft>
              <a:buSzPts val="2400"/>
              <a:buFont typeface="Nunito Black"/>
              <a:buNone/>
              <a:defRPr sz="2400">
                <a:latin typeface="Nunito Black"/>
                <a:ea typeface="Nunito Black"/>
                <a:cs typeface="Nunito Black"/>
                <a:sym typeface="Nunito Black"/>
              </a:defRPr>
            </a:lvl9pPr>
          </a:lstStyle>
          <a:p/>
        </p:txBody>
      </p:sp>
      <p:grpSp>
        <p:nvGrpSpPr>
          <p:cNvPr id="489" name="Google Shape;489;p15"/>
          <p:cNvGrpSpPr/>
          <p:nvPr/>
        </p:nvGrpSpPr>
        <p:grpSpPr>
          <a:xfrm>
            <a:off x="-214642" y="-426854"/>
            <a:ext cx="9504631" cy="5788874"/>
            <a:chOff x="-214642" y="-426854"/>
            <a:chExt cx="9504631" cy="5788874"/>
          </a:xfrm>
        </p:grpSpPr>
        <p:grpSp>
          <p:nvGrpSpPr>
            <p:cNvPr id="490" name="Google Shape;490;p15"/>
            <p:cNvGrpSpPr/>
            <p:nvPr/>
          </p:nvGrpSpPr>
          <p:grpSpPr>
            <a:xfrm rot="2032279">
              <a:off x="667426" y="-298245"/>
              <a:ext cx="698510" cy="778331"/>
              <a:chOff x="5431538" y="3074425"/>
              <a:chExt cx="485775" cy="541338"/>
            </a:xfrm>
          </p:grpSpPr>
          <p:sp>
            <p:nvSpPr>
              <p:cNvPr id="491" name="Google Shape;491;p15"/>
              <p:cNvSpPr/>
              <p:nvPr/>
            </p:nvSpPr>
            <p:spPr>
              <a:xfrm>
                <a:off x="5431538" y="3074425"/>
                <a:ext cx="485775" cy="541338"/>
              </a:xfrm>
              <a:custGeom>
                <a:rect b="b" l="l" r="r" t="t"/>
                <a:pathLst>
                  <a:path extrusionOk="0" h="208" w="187">
                    <a:moveTo>
                      <a:pt x="187" y="99"/>
                    </a:moveTo>
                    <a:cubicBezTo>
                      <a:pt x="147" y="0"/>
                      <a:pt x="147" y="0"/>
                      <a:pt x="147" y="0"/>
                    </a:cubicBezTo>
                    <a:cubicBezTo>
                      <a:pt x="0" y="61"/>
                      <a:pt x="0" y="61"/>
                      <a:pt x="0" y="61"/>
                    </a:cubicBezTo>
                    <a:cubicBezTo>
                      <a:pt x="60" y="208"/>
                      <a:pt x="60" y="208"/>
                      <a:pt x="60" y="208"/>
                    </a:cubicBezTo>
                    <a:cubicBezTo>
                      <a:pt x="158" y="168"/>
                      <a:pt x="158" y="168"/>
                      <a:pt x="158" y="168"/>
                    </a:cubicBezTo>
                    <a:cubicBezTo>
                      <a:pt x="158" y="168"/>
                      <a:pt x="186" y="103"/>
                      <a:pt x="187" y="99"/>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 name="Google Shape;492;p15"/>
              <p:cNvSpPr/>
              <p:nvPr/>
            </p:nvSpPr>
            <p:spPr>
              <a:xfrm>
                <a:off x="5480750" y="3134750"/>
                <a:ext cx="319088" cy="141288"/>
              </a:xfrm>
              <a:custGeom>
                <a:rect b="b" l="l" r="r" t="t"/>
                <a:pathLst>
                  <a:path extrusionOk="0" h="54" w="123">
                    <a:moveTo>
                      <a:pt x="3" y="54"/>
                    </a:moveTo>
                    <a:cubicBezTo>
                      <a:pt x="2" y="54"/>
                      <a:pt x="1" y="53"/>
                      <a:pt x="1" y="52"/>
                    </a:cubicBezTo>
                    <a:cubicBezTo>
                      <a:pt x="0" y="51"/>
                      <a:pt x="1" y="49"/>
                      <a:pt x="2" y="49"/>
                    </a:cubicBezTo>
                    <a:cubicBezTo>
                      <a:pt x="119" y="1"/>
                      <a:pt x="119" y="1"/>
                      <a:pt x="119" y="1"/>
                    </a:cubicBezTo>
                    <a:cubicBezTo>
                      <a:pt x="121" y="0"/>
                      <a:pt x="122" y="1"/>
                      <a:pt x="123" y="3"/>
                    </a:cubicBezTo>
                    <a:cubicBezTo>
                      <a:pt x="123" y="4"/>
                      <a:pt x="123" y="6"/>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 name="Google Shape;493;p15"/>
              <p:cNvSpPr/>
              <p:nvPr/>
            </p:nvSpPr>
            <p:spPr>
              <a:xfrm>
                <a:off x="5501388" y="3195075"/>
                <a:ext cx="322263" cy="139700"/>
              </a:xfrm>
              <a:custGeom>
                <a:rect b="b" l="l" r="r" t="t"/>
                <a:pathLst>
                  <a:path extrusionOk="0" h="54" w="124">
                    <a:moveTo>
                      <a:pt x="3" y="54"/>
                    </a:moveTo>
                    <a:cubicBezTo>
                      <a:pt x="2" y="54"/>
                      <a:pt x="1" y="53"/>
                      <a:pt x="1" y="52"/>
                    </a:cubicBezTo>
                    <a:cubicBezTo>
                      <a:pt x="0" y="51"/>
                      <a:pt x="1" y="49"/>
                      <a:pt x="2" y="48"/>
                    </a:cubicBezTo>
                    <a:cubicBezTo>
                      <a:pt x="120" y="1"/>
                      <a:pt x="120" y="1"/>
                      <a:pt x="120" y="1"/>
                    </a:cubicBezTo>
                    <a:cubicBezTo>
                      <a:pt x="121" y="0"/>
                      <a:pt x="123" y="1"/>
                      <a:pt x="123" y="2"/>
                    </a:cubicBezTo>
                    <a:cubicBezTo>
                      <a:pt x="124" y="4"/>
                      <a:pt x="123" y="5"/>
                      <a:pt x="122" y="6"/>
                    </a:cubicBezTo>
                    <a:cubicBezTo>
                      <a:pt x="4" y="53"/>
                      <a:pt x="4" y="53"/>
                      <a:pt x="4" y="53"/>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 name="Google Shape;494;p15"/>
              <p:cNvSpPr/>
              <p:nvPr/>
            </p:nvSpPr>
            <p:spPr>
              <a:xfrm>
                <a:off x="5526788" y="3253813"/>
                <a:ext cx="322263" cy="138113"/>
              </a:xfrm>
              <a:custGeom>
                <a:rect b="b" l="l" r="r" t="t"/>
                <a:pathLst>
                  <a:path extrusionOk="0" h="53" w="124">
                    <a:moveTo>
                      <a:pt x="3" y="53"/>
                    </a:moveTo>
                    <a:cubicBezTo>
                      <a:pt x="2" y="53"/>
                      <a:pt x="1" y="53"/>
                      <a:pt x="1" y="52"/>
                    </a:cubicBezTo>
                    <a:cubicBezTo>
                      <a:pt x="0" y="50"/>
                      <a:pt x="1" y="49"/>
                      <a:pt x="2" y="48"/>
                    </a:cubicBezTo>
                    <a:cubicBezTo>
                      <a:pt x="120" y="0"/>
                      <a:pt x="120" y="0"/>
                      <a:pt x="120" y="0"/>
                    </a:cubicBezTo>
                    <a:cubicBezTo>
                      <a:pt x="121" y="0"/>
                      <a:pt x="122" y="0"/>
                      <a:pt x="123" y="2"/>
                    </a:cubicBezTo>
                    <a:cubicBezTo>
                      <a:pt x="124" y="3"/>
                      <a:pt x="123" y="5"/>
                      <a:pt x="122" y="5"/>
                    </a:cubicBezTo>
                    <a:cubicBezTo>
                      <a:pt x="4" y="53"/>
                      <a:pt x="4" y="53"/>
                      <a:pt x="4" y="53"/>
                    </a:cubicBezTo>
                    <a:lnTo>
                      <a:pt x="3" y="53"/>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 name="Google Shape;495;p15"/>
              <p:cNvSpPr/>
              <p:nvPr/>
            </p:nvSpPr>
            <p:spPr>
              <a:xfrm>
                <a:off x="5553775" y="3314138"/>
                <a:ext cx="319088" cy="141288"/>
              </a:xfrm>
              <a:custGeom>
                <a:rect b="b" l="l" r="r" t="t"/>
                <a:pathLst>
                  <a:path extrusionOk="0" h="54" w="123">
                    <a:moveTo>
                      <a:pt x="3" y="54"/>
                    </a:moveTo>
                    <a:cubicBezTo>
                      <a:pt x="2" y="54"/>
                      <a:pt x="1" y="53"/>
                      <a:pt x="0" y="52"/>
                    </a:cubicBezTo>
                    <a:cubicBezTo>
                      <a:pt x="0" y="51"/>
                      <a:pt x="0" y="49"/>
                      <a:pt x="2" y="49"/>
                    </a:cubicBezTo>
                    <a:cubicBezTo>
                      <a:pt x="119" y="1"/>
                      <a:pt x="119" y="1"/>
                      <a:pt x="119" y="1"/>
                    </a:cubicBezTo>
                    <a:cubicBezTo>
                      <a:pt x="120" y="0"/>
                      <a:pt x="122" y="1"/>
                      <a:pt x="123" y="2"/>
                    </a:cubicBezTo>
                    <a:cubicBezTo>
                      <a:pt x="123" y="4"/>
                      <a:pt x="122" y="5"/>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 name="Google Shape;496;p15"/>
              <p:cNvSpPr/>
              <p:nvPr/>
            </p:nvSpPr>
            <p:spPr>
              <a:xfrm>
                <a:off x="5579175" y="3420500"/>
                <a:ext cx="217488" cy="100013"/>
              </a:xfrm>
              <a:custGeom>
                <a:rect b="b" l="l" r="r" t="t"/>
                <a:pathLst>
                  <a:path extrusionOk="0" h="38" w="84">
                    <a:moveTo>
                      <a:pt x="3" y="38"/>
                    </a:moveTo>
                    <a:cubicBezTo>
                      <a:pt x="2" y="38"/>
                      <a:pt x="1" y="37"/>
                      <a:pt x="1" y="36"/>
                    </a:cubicBezTo>
                    <a:cubicBezTo>
                      <a:pt x="0" y="34"/>
                      <a:pt x="1" y="33"/>
                      <a:pt x="2" y="32"/>
                    </a:cubicBezTo>
                    <a:cubicBezTo>
                      <a:pt x="80" y="1"/>
                      <a:pt x="80" y="1"/>
                      <a:pt x="80" y="1"/>
                    </a:cubicBezTo>
                    <a:cubicBezTo>
                      <a:pt x="81" y="0"/>
                      <a:pt x="83" y="1"/>
                      <a:pt x="83" y="2"/>
                    </a:cubicBezTo>
                    <a:cubicBezTo>
                      <a:pt x="84" y="4"/>
                      <a:pt x="83" y="5"/>
                      <a:pt x="82" y="6"/>
                    </a:cubicBezTo>
                    <a:cubicBezTo>
                      <a:pt x="4" y="37"/>
                      <a:pt x="4" y="37"/>
                      <a:pt x="4" y="37"/>
                    </a:cubicBezTo>
                    <a:cubicBezTo>
                      <a:pt x="3" y="38"/>
                      <a:pt x="3" y="38"/>
                      <a:pt x="3" y="38"/>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 name="Google Shape;497;p15"/>
              <p:cNvSpPr/>
              <p:nvPr/>
            </p:nvSpPr>
            <p:spPr>
              <a:xfrm>
                <a:off x="5790313" y="3333188"/>
                <a:ext cx="127000" cy="179388"/>
              </a:xfrm>
              <a:custGeom>
                <a:rect b="b" l="l" r="r" t="t"/>
                <a:pathLst>
                  <a:path extrusionOk="0" h="69" w="49">
                    <a:moveTo>
                      <a:pt x="49" y="0"/>
                    </a:moveTo>
                    <a:cubicBezTo>
                      <a:pt x="0" y="20"/>
                      <a:pt x="0" y="20"/>
                      <a:pt x="0" y="20"/>
                    </a:cubicBezTo>
                    <a:cubicBezTo>
                      <a:pt x="20" y="69"/>
                      <a:pt x="20" y="69"/>
                      <a:pt x="20" y="69"/>
                    </a:cubicBezTo>
                    <a:cubicBezTo>
                      <a:pt x="20" y="69"/>
                      <a:pt x="20" y="69"/>
                      <a:pt x="20" y="69"/>
                    </a:cubicBezTo>
                    <a:cubicBezTo>
                      <a:pt x="49" y="0"/>
                      <a:pt x="49" y="0"/>
                      <a:pt x="49" y="0"/>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98" name="Google Shape;498;p15"/>
            <p:cNvSpPr/>
            <p:nvPr/>
          </p:nvSpPr>
          <p:spPr>
            <a:xfrm>
              <a:off x="312074" y="124000"/>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99" name="Google Shape;499;p15"/>
            <p:cNvGrpSpPr/>
            <p:nvPr/>
          </p:nvGrpSpPr>
          <p:grpSpPr>
            <a:xfrm>
              <a:off x="-214642" y="879395"/>
              <a:ext cx="724435" cy="513308"/>
              <a:chOff x="6180688" y="2320538"/>
              <a:chExt cx="1149350" cy="814387"/>
            </a:xfrm>
          </p:grpSpPr>
          <p:sp>
            <p:nvSpPr>
              <p:cNvPr id="500" name="Google Shape;500;p15"/>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 name="Google Shape;501;p15"/>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 name="Google Shape;502;p15"/>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 name="Google Shape;503;p15"/>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 name="Google Shape;504;p15"/>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 name="Google Shape;505;p15"/>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 name="Google Shape;506;p15"/>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07" name="Google Shape;507;p15"/>
            <p:cNvGrpSpPr/>
            <p:nvPr/>
          </p:nvGrpSpPr>
          <p:grpSpPr>
            <a:xfrm rot="8420947">
              <a:off x="8451105" y="3944800"/>
              <a:ext cx="363983" cy="216195"/>
              <a:chOff x="6191763" y="4215150"/>
              <a:chExt cx="261938" cy="155576"/>
            </a:xfrm>
          </p:grpSpPr>
          <p:sp>
            <p:nvSpPr>
              <p:cNvPr id="508" name="Google Shape;508;p15"/>
              <p:cNvSpPr/>
              <p:nvPr/>
            </p:nvSpPr>
            <p:spPr>
              <a:xfrm>
                <a:off x="6302888" y="4215150"/>
                <a:ext cx="150813" cy="93663"/>
              </a:xfrm>
              <a:custGeom>
                <a:rect b="b" l="l" r="r" t="t"/>
                <a:pathLst>
                  <a:path extrusionOk="0" h="59" w="95">
                    <a:moveTo>
                      <a:pt x="95" y="0"/>
                    </a:moveTo>
                    <a:lnTo>
                      <a:pt x="56" y="30"/>
                    </a:lnTo>
                    <a:lnTo>
                      <a:pt x="16" y="59"/>
                    </a:lnTo>
                    <a:lnTo>
                      <a:pt x="8" y="44"/>
                    </a:lnTo>
                    <a:lnTo>
                      <a:pt x="0" y="28"/>
                    </a:lnTo>
                    <a:lnTo>
                      <a:pt x="47" y="15"/>
                    </a:lnTo>
                    <a:lnTo>
                      <a:pt x="95"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 name="Google Shape;509;p15"/>
              <p:cNvSpPr/>
              <p:nvPr/>
            </p:nvSpPr>
            <p:spPr>
              <a:xfrm>
                <a:off x="6191763" y="4232613"/>
                <a:ext cx="160338" cy="138113"/>
              </a:xfrm>
              <a:custGeom>
                <a:rect b="b" l="l" r="r" t="t"/>
                <a:pathLst>
                  <a:path extrusionOk="0" h="53" w="62">
                    <a:moveTo>
                      <a:pt x="33" y="15"/>
                    </a:moveTo>
                    <a:cubicBezTo>
                      <a:pt x="13" y="27"/>
                      <a:pt x="13" y="27"/>
                      <a:pt x="13" y="27"/>
                    </a:cubicBezTo>
                    <a:cubicBezTo>
                      <a:pt x="11" y="25"/>
                      <a:pt x="8" y="24"/>
                      <a:pt x="5" y="25"/>
                    </a:cubicBezTo>
                    <a:cubicBezTo>
                      <a:pt x="1" y="27"/>
                      <a:pt x="0" y="31"/>
                      <a:pt x="2" y="34"/>
                    </a:cubicBezTo>
                    <a:cubicBezTo>
                      <a:pt x="9" y="48"/>
                      <a:pt x="9" y="48"/>
                      <a:pt x="9" y="48"/>
                    </a:cubicBezTo>
                    <a:cubicBezTo>
                      <a:pt x="10" y="51"/>
                      <a:pt x="14" y="53"/>
                      <a:pt x="18" y="51"/>
                    </a:cubicBezTo>
                    <a:cubicBezTo>
                      <a:pt x="21" y="50"/>
                      <a:pt x="22" y="46"/>
                      <a:pt x="21" y="43"/>
                    </a:cubicBezTo>
                    <a:cubicBezTo>
                      <a:pt x="43" y="35"/>
                      <a:pt x="43" y="35"/>
                      <a:pt x="43" y="35"/>
                    </a:cubicBezTo>
                    <a:cubicBezTo>
                      <a:pt x="45" y="39"/>
                      <a:pt x="51" y="41"/>
                      <a:pt x="55" y="38"/>
                    </a:cubicBezTo>
                    <a:cubicBezTo>
                      <a:pt x="60" y="36"/>
                      <a:pt x="62" y="30"/>
                      <a:pt x="60" y="25"/>
                    </a:cubicBezTo>
                    <a:cubicBezTo>
                      <a:pt x="50" y="7"/>
                      <a:pt x="50" y="7"/>
                      <a:pt x="50" y="7"/>
                    </a:cubicBezTo>
                    <a:cubicBezTo>
                      <a:pt x="48" y="2"/>
                      <a:pt x="42" y="0"/>
                      <a:pt x="37" y="3"/>
                    </a:cubicBezTo>
                    <a:cubicBezTo>
                      <a:pt x="33" y="5"/>
                      <a:pt x="31" y="10"/>
                      <a:pt x="33" y="15"/>
                    </a:cubicBezTo>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10" name="Google Shape;510;p15"/>
            <p:cNvSpPr/>
            <p:nvPr/>
          </p:nvSpPr>
          <p:spPr>
            <a:xfrm rot="-4924394">
              <a:off x="8955024" y="3994000"/>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11" name="Google Shape;511;p15"/>
            <p:cNvGrpSpPr/>
            <p:nvPr/>
          </p:nvGrpSpPr>
          <p:grpSpPr>
            <a:xfrm rot="-1189438">
              <a:off x="7544319" y="4579938"/>
              <a:ext cx="1688261" cy="510950"/>
              <a:chOff x="1762838" y="2278475"/>
              <a:chExt cx="1258888" cy="381001"/>
            </a:xfrm>
          </p:grpSpPr>
          <p:sp>
            <p:nvSpPr>
              <p:cNvPr id="512" name="Google Shape;512;p15"/>
              <p:cNvSpPr/>
              <p:nvPr/>
            </p:nvSpPr>
            <p:spPr>
              <a:xfrm>
                <a:off x="1762838" y="2568988"/>
                <a:ext cx="4763" cy="0"/>
              </a:xfrm>
              <a:custGeom>
                <a:rect b="b" l="l" r="r" t="t"/>
                <a:pathLst>
                  <a:path extrusionOk="0" h="120000" w="2">
                    <a:moveTo>
                      <a:pt x="0" y="0"/>
                    </a:moveTo>
                    <a:cubicBezTo>
                      <a:pt x="0" y="0"/>
                      <a:pt x="0" y="0"/>
                      <a:pt x="0" y="0"/>
                    </a:cubicBezTo>
                    <a:cubicBezTo>
                      <a:pt x="0" y="0"/>
                      <a:pt x="0" y="0"/>
                      <a:pt x="0"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path>
                </a:pathLst>
              </a:custGeom>
              <a:solidFill>
                <a:srgbClr val="DBE0F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 name="Google Shape;513;p15"/>
              <p:cNvSpPr/>
              <p:nvPr/>
            </p:nvSpPr>
            <p:spPr>
              <a:xfrm>
                <a:off x="3007438" y="2589625"/>
                <a:ext cx="14288" cy="7938"/>
              </a:xfrm>
              <a:custGeom>
                <a:rect b="b" l="l" r="r" t="t"/>
                <a:pathLst>
                  <a:path extrusionOk="0" h="3" w="5">
                    <a:moveTo>
                      <a:pt x="1" y="3"/>
                    </a:moveTo>
                    <a:cubicBezTo>
                      <a:pt x="1" y="3"/>
                      <a:pt x="1" y="3"/>
                      <a:pt x="0" y="3"/>
                    </a:cubicBezTo>
                    <a:cubicBezTo>
                      <a:pt x="0" y="3"/>
                      <a:pt x="1" y="3"/>
                      <a:pt x="1" y="3"/>
                    </a:cubicBezTo>
                    <a:moveTo>
                      <a:pt x="1" y="3"/>
                    </a:moveTo>
                    <a:cubicBezTo>
                      <a:pt x="1" y="3"/>
                      <a:pt x="1" y="3"/>
                      <a:pt x="1" y="3"/>
                    </a:cubicBezTo>
                    <a:cubicBezTo>
                      <a:pt x="1" y="3"/>
                      <a:pt x="1" y="3"/>
                      <a:pt x="1" y="3"/>
                    </a:cubicBezTo>
                    <a:moveTo>
                      <a:pt x="2" y="2"/>
                    </a:moveTo>
                    <a:cubicBezTo>
                      <a:pt x="1" y="2"/>
                      <a:pt x="1" y="2"/>
                      <a:pt x="1" y="2"/>
                    </a:cubicBezTo>
                    <a:cubicBezTo>
                      <a:pt x="1" y="2"/>
                      <a:pt x="1" y="2"/>
                      <a:pt x="2" y="2"/>
                    </a:cubicBezTo>
                    <a:moveTo>
                      <a:pt x="2" y="2"/>
                    </a:moveTo>
                    <a:cubicBezTo>
                      <a:pt x="2" y="2"/>
                      <a:pt x="2" y="2"/>
                      <a:pt x="2" y="2"/>
                    </a:cubicBezTo>
                    <a:cubicBezTo>
                      <a:pt x="2" y="2"/>
                      <a:pt x="2" y="2"/>
                      <a:pt x="2" y="2"/>
                    </a:cubicBezTo>
                    <a:moveTo>
                      <a:pt x="3" y="2"/>
                    </a:moveTo>
                    <a:cubicBezTo>
                      <a:pt x="3" y="2"/>
                      <a:pt x="2" y="2"/>
                      <a:pt x="2" y="2"/>
                    </a:cubicBezTo>
                    <a:cubicBezTo>
                      <a:pt x="2" y="2"/>
                      <a:pt x="3" y="2"/>
                      <a:pt x="3" y="2"/>
                    </a:cubicBezTo>
                    <a:moveTo>
                      <a:pt x="3" y="1"/>
                    </a:moveTo>
                    <a:cubicBezTo>
                      <a:pt x="3" y="1"/>
                      <a:pt x="3" y="2"/>
                      <a:pt x="3" y="2"/>
                    </a:cubicBezTo>
                    <a:cubicBezTo>
                      <a:pt x="3" y="2"/>
                      <a:pt x="3" y="1"/>
                      <a:pt x="3" y="1"/>
                    </a:cubicBezTo>
                    <a:moveTo>
                      <a:pt x="3" y="1"/>
                    </a:moveTo>
                    <a:cubicBezTo>
                      <a:pt x="3" y="1"/>
                      <a:pt x="3" y="1"/>
                      <a:pt x="3" y="1"/>
                    </a:cubicBezTo>
                    <a:cubicBezTo>
                      <a:pt x="3" y="1"/>
                      <a:pt x="3" y="1"/>
                      <a:pt x="3" y="1"/>
                    </a:cubicBezTo>
                    <a:moveTo>
                      <a:pt x="4" y="1"/>
                    </a:moveTo>
                    <a:cubicBezTo>
                      <a:pt x="4" y="1"/>
                      <a:pt x="4" y="1"/>
                      <a:pt x="4" y="1"/>
                    </a:cubicBezTo>
                    <a:cubicBezTo>
                      <a:pt x="4" y="1"/>
                      <a:pt x="4" y="1"/>
                      <a:pt x="4" y="1"/>
                    </a:cubicBezTo>
                    <a:moveTo>
                      <a:pt x="5" y="1"/>
                    </a:moveTo>
                    <a:cubicBezTo>
                      <a:pt x="4" y="1"/>
                      <a:pt x="4" y="1"/>
                      <a:pt x="4" y="1"/>
                    </a:cubicBezTo>
                    <a:cubicBezTo>
                      <a:pt x="4" y="1"/>
                      <a:pt x="4" y="1"/>
                      <a:pt x="5" y="1"/>
                    </a:cubicBezTo>
                    <a:moveTo>
                      <a:pt x="5" y="0"/>
                    </a:moveTo>
                    <a:cubicBezTo>
                      <a:pt x="5" y="0"/>
                      <a:pt x="5" y="0"/>
                      <a:pt x="5" y="0"/>
                    </a:cubicBezTo>
                    <a:cubicBezTo>
                      <a:pt x="5" y="0"/>
                      <a:pt x="5" y="0"/>
                      <a:pt x="5" y="0"/>
                    </a:cubicBezTo>
                  </a:path>
                </a:pathLst>
              </a:custGeom>
              <a:solidFill>
                <a:srgbClr val="DBB56E"/>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4" name="Google Shape;514;p15"/>
              <p:cNvSpPr/>
              <p:nvPr/>
            </p:nvSpPr>
            <p:spPr>
              <a:xfrm>
                <a:off x="1794588" y="2454688"/>
                <a:ext cx="579438" cy="204788"/>
              </a:xfrm>
              <a:custGeom>
                <a:rect b="b" l="l" r="r" t="t"/>
                <a:pathLst>
                  <a:path extrusionOk="0" h="79" w="223">
                    <a:moveTo>
                      <a:pt x="4" y="15"/>
                    </a:moveTo>
                    <a:cubicBezTo>
                      <a:pt x="4" y="22"/>
                      <a:pt x="5" y="28"/>
                      <a:pt x="6" y="35"/>
                    </a:cubicBezTo>
                    <a:cubicBezTo>
                      <a:pt x="223" y="72"/>
                      <a:pt x="223" y="72"/>
                      <a:pt x="223" y="72"/>
                    </a:cubicBezTo>
                    <a:cubicBezTo>
                      <a:pt x="223" y="79"/>
                      <a:pt x="223" y="79"/>
                      <a:pt x="223" y="79"/>
                    </a:cubicBezTo>
                    <a:cubicBezTo>
                      <a:pt x="4" y="40"/>
                      <a:pt x="4" y="40"/>
                      <a:pt x="4" y="40"/>
                    </a:cubicBezTo>
                    <a:cubicBezTo>
                      <a:pt x="1" y="27"/>
                      <a:pt x="0" y="13"/>
                      <a:pt x="4" y="0"/>
                    </a:cubicBezTo>
                    <a:cubicBezTo>
                      <a:pt x="223" y="27"/>
                      <a:pt x="223" y="27"/>
                      <a:pt x="223" y="27"/>
                    </a:cubicBezTo>
                    <a:cubicBezTo>
                      <a:pt x="223" y="34"/>
                      <a:pt x="223" y="34"/>
                      <a:pt x="223" y="34"/>
                    </a:cubicBezTo>
                    <a:cubicBezTo>
                      <a:pt x="6" y="6"/>
                      <a:pt x="6" y="6"/>
                      <a:pt x="6" y="6"/>
                    </a:cubicBezTo>
                    <a:cubicBezTo>
                      <a:pt x="5" y="9"/>
                      <a:pt x="5" y="12"/>
                      <a:pt x="4" y="15"/>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 name="Google Shape;515;p15"/>
              <p:cNvSpPr/>
              <p:nvPr/>
            </p:nvSpPr>
            <p:spPr>
              <a:xfrm>
                <a:off x="1804113" y="2470563"/>
                <a:ext cx="569913" cy="171450"/>
              </a:xfrm>
              <a:custGeom>
                <a:rect b="b" l="l" r="r" t="t"/>
                <a:pathLst>
                  <a:path extrusionOk="0" h="66" w="219">
                    <a:moveTo>
                      <a:pt x="0" y="10"/>
                    </a:moveTo>
                    <a:cubicBezTo>
                      <a:pt x="0" y="6"/>
                      <a:pt x="1" y="3"/>
                      <a:pt x="2" y="0"/>
                    </a:cubicBezTo>
                    <a:cubicBezTo>
                      <a:pt x="219" y="28"/>
                      <a:pt x="219" y="28"/>
                      <a:pt x="219" y="28"/>
                    </a:cubicBezTo>
                    <a:cubicBezTo>
                      <a:pt x="219" y="66"/>
                      <a:pt x="219" y="66"/>
                      <a:pt x="219" y="66"/>
                    </a:cubicBezTo>
                    <a:cubicBezTo>
                      <a:pt x="2" y="29"/>
                      <a:pt x="2" y="29"/>
                      <a:pt x="2" y="29"/>
                    </a:cubicBezTo>
                    <a:cubicBezTo>
                      <a:pt x="1" y="23"/>
                      <a:pt x="0" y="16"/>
                      <a:pt x="0" y="1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 name="Google Shape;516;p15"/>
              <p:cNvSpPr/>
              <p:nvPr/>
            </p:nvSpPr>
            <p:spPr>
              <a:xfrm>
                <a:off x="2374025" y="2488025"/>
                <a:ext cx="569913" cy="153988"/>
              </a:xfrm>
              <a:custGeom>
                <a:rect b="b" l="l" r="r" t="t"/>
                <a:pathLst>
                  <a:path extrusionOk="0" h="97" w="359">
                    <a:moveTo>
                      <a:pt x="0" y="97"/>
                    </a:moveTo>
                    <a:lnTo>
                      <a:pt x="0" y="35"/>
                    </a:lnTo>
                    <a:lnTo>
                      <a:pt x="359" y="0"/>
                    </a:lnTo>
                    <a:lnTo>
                      <a:pt x="357" y="53"/>
                    </a:lnTo>
                    <a:lnTo>
                      <a:pt x="0" y="97"/>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 name="Google Shape;517;p15"/>
              <p:cNvSpPr/>
              <p:nvPr/>
            </p:nvSpPr>
            <p:spPr>
              <a:xfrm>
                <a:off x="2374025" y="2472150"/>
                <a:ext cx="576263" cy="187325"/>
              </a:xfrm>
              <a:custGeom>
                <a:rect b="b" l="l" r="r" t="t"/>
                <a:pathLst>
                  <a:path extrusionOk="0" h="118" w="363">
                    <a:moveTo>
                      <a:pt x="360" y="71"/>
                    </a:moveTo>
                    <a:lnTo>
                      <a:pt x="0" y="118"/>
                    </a:lnTo>
                    <a:lnTo>
                      <a:pt x="0" y="107"/>
                    </a:lnTo>
                    <a:lnTo>
                      <a:pt x="357" y="63"/>
                    </a:lnTo>
                    <a:lnTo>
                      <a:pt x="359" y="10"/>
                    </a:lnTo>
                    <a:lnTo>
                      <a:pt x="0" y="45"/>
                    </a:lnTo>
                    <a:lnTo>
                      <a:pt x="0" y="33"/>
                    </a:lnTo>
                    <a:lnTo>
                      <a:pt x="363" y="0"/>
                    </a:lnTo>
                    <a:lnTo>
                      <a:pt x="360" y="71"/>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8" name="Google Shape;518;p15"/>
              <p:cNvSpPr/>
              <p:nvPr/>
            </p:nvSpPr>
            <p:spPr>
              <a:xfrm>
                <a:off x="2374025" y="2472150"/>
                <a:ext cx="576263" cy="187325"/>
              </a:xfrm>
              <a:custGeom>
                <a:rect b="b" l="l" r="r" t="t"/>
                <a:pathLst>
                  <a:path extrusionOk="0" h="118" w="363">
                    <a:moveTo>
                      <a:pt x="360" y="71"/>
                    </a:moveTo>
                    <a:lnTo>
                      <a:pt x="0" y="118"/>
                    </a:lnTo>
                    <a:lnTo>
                      <a:pt x="0" y="107"/>
                    </a:lnTo>
                    <a:lnTo>
                      <a:pt x="357" y="63"/>
                    </a:lnTo>
                    <a:lnTo>
                      <a:pt x="359" y="10"/>
                    </a:lnTo>
                    <a:lnTo>
                      <a:pt x="0" y="45"/>
                    </a:lnTo>
                    <a:lnTo>
                      <a:pt x="0" y="33"/>
                    </a:lnTo>
                    <a:lnTo>
                      <a:pt x="363" y="0"/>
                    </a:lnTo>
                    <a:lnTo>
                      <a:pt x="360" y="71"/>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 name="Google Shape;519;p15"/>
              <p:cNvSpPr/>
              <p:nvPr/>
            </p:nvSpPr>
            <p:spPr>
              <a:xfrm>
                <a:off x="1804113" y="2422938"/>
                <a:ext cx="1146175" cy="101600"/>
              </a:xfrm>
              <a:custGeom>
                <a:rect b="b" l="l" r="r" t="t"/>
                <a:pathLst>
                  <a:path extrusionOk="0" h="64" w="722">
                    <a:moveTo>
                      <a:pt x="0" y="20"/>
                    </a:moveTo>
                    <a:lnTo>
                      <a:pt x="339" y="0"/>
                    </a:lnTo>
                    <a:lnTo>
                      <a:pt x="722" y="31"/>
                    </a:lnTo>
                    <a:lnTo>
                      <a:pt x="359" y="64"/>
                    </a:lnTo>
                    <a:lnTo>
                      <a:pt x="0" y="20"/>
                    </a:lnTo>
                    <a:close/>
                  </a:path>
                </a:pathLst>
              </a:custGeom>
              <a:solidFill>
                <a:srgbClr val="FA7C6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0" name="Google Shape;520;p15"/>
              <p:cNvSpPr/>
              <p:nvPr/>
            </p:nvSpPr>
            <p:spPr>
              <a:xfrm>
                <a:off x="1804113" y="2422938"/>
                <a:ext cx="1146175" cy="101600"/>
              </a:xfrm>
              <a:custGeom>
                <a:rect b="b" l="l" r="r" t="t"/>
                <a:pathLst>
                  <a:path extrusionOk="0" h="64" w="722">
                    <a:moveTo>
                      <a:pt x="0" y="20"/>
                    </a:moveTo>
                    <a:lnTo>
                      <a:pt x="339" y="0"/>
                    </a:lnTo>
                    <a:lnTo>
                      <a:pt x="722" y="31"/>
                    </a:lnTo>
                    <a:lnTo>
                      <a:pt x="359" y="64"/>
                    </a:lnTo>
                    <a:lnTo>
                      <a:pt x="0" y="2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1" name="Google Shape;521;p15"/>
              <p:cNvSpPr/>
              <p:nvPr/>
            </p:nvSpPr>
            <p:spPr>
              <a:xfrm>
                <a:off x="2399425" y="2597563"/>
                <a:ext cx="161925" cy="23813"/>
              </a:xfrm>
              <a:custGeom>
                <a:rect b="b" l="l" r="r" t="t"/>
                <a:pathLst>
                  <a:path extrusionOk="0" h="9" w="62">
                    <a:moveTo>
                      <a:pt x="49" y="0"/>
                    </a:moveTo>
                    <a:cubicBezTo>
                      <a:pt x="33" y="0"/>
                      <a:pt x="16" y="4"/>
                      <a:pt x="0" y="7"/>
                    </a:cubicBezTo>
                    <a:cubicBezTo>
                      <a:pt x="20" y="9"/>
                      <a:pt x="41" y="6"/>
                      <a:pt x="60" y="0"/>
                    </a:cubicBezTo>
                    <a:cubicBezTo>
                      <a:pt x="61" y="0"/>
                      <a:pt x="61" y="0"/>
                      <a:pt x="62" y="0"/>
                    </a:cubicBezTo>
                    <a:cubicBezTo>
                      <a:pt x="58" y="0"/>
                      <a:pt x="53" y="0"/>
                      <a:pt x="49"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 name="Google Shape;522;p15"/>
              <p:cNvSpPr/>
              <p:nvPr/>
            </p:nvSpPr>
            <p:spPr>
              <a:xfrm>
                <a:off x="2485150" y="2565813"/>
                <a:ext cx="65088" cy="11113"/>
              </a:xfrm>
              <a:custGeom>
                <a:rect b="b" l="l" r="r" t="t"/>
                <a:pathLst>
                  <a:path extrusionOk="0" h="4" w="25">
                    <a:moveTo>
                      <a:pt x="0" y="3"/>
                    </a:moveTo>
                    <a:cubicBezTo>
                      <a:pt x="8" y="4"/>
                      <a:pt x="17" y="3"/>
                      <a:pt x="25" y="1"/>
                    </a:cubicBezTo>
                    <a:cubicBezTo>
                      <a:pt x="16" y="0"/>
                      <a:pt x="8" y="1"/>
                      <a:pt x="0" y="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 name="Google Shape;523;p15"/>
              <p:cNvSpPr/>
              <p:nvPr/>
            </p:nvSpPr>
            <p:spPr>
              <a:xfrm>
                <a:off x="2570875" y="2568988"/>
                <a:ext cx="68263" cy="11113"/>
              </a:xfrm>
              <a:custGeom>
                <a:rect b="b" l="l" r="r" t="t"/>
                <a:pathLst>
                  <a:path extrusionOk="0" h="4" w="26">
                    <a:moveTo>
                      <a:pt x="0" y="3"/>
                    </a:moveTo>
                    <a:cubicBezTo>
                      <a:pt x="9" y="4"/>
                      <a:pt x="17" y="3"/>
                      <a:pt x="26" y="1"/>
                    </a:cubicBezTo>
                    <a:cubicBezTo>
                      <a:pt x="17" y="0"/>
                      <a:pt x="8" y="1"/>
                      <a:pt x="0" y="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 name="Google Shape;524;p15"/>
              <p:cNvSpPr/>
              <p:nvPr/>
            </p:nvSpPr>
            <p:spPr>
              <a:xfrm>
                <a:off x="2756613" y="2519775"/>
                <a:ext cx="150813" cy="20638"/>
              </a:xfrm>
              <a:custGeom>
                <a:rect b="b" l="l" r="r" t="t"/>
                <a:pathLst>
                  <a:path extrusionOk="0" h="8" w="58">
                    <a:moveTo>
                      <a:pt x="0" y="6"/>
                    </a:moveTo>
                    <a:cubicBezTo>
                      <a:pt x="19" y="8"/>
                      <a:pt x="39" y="6"/>
                      <a:pt x="58" y="2"/>
                    </a:cubicBezTo>
                    <a:cubicBezTo>
                      <a:pt x="39" y="0"/>
                      <a:pt x="19" y="1"/>
                      <a:pt x="0" y="6"/>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 name="Google Shape;525;p15"/>
              <p:cNvSpPr/>
              <p:nvPr/>
            </p:nvSpPr>
            <p:spPr>
              <a:xfrm>
                <a:off x="2129550" y="2535650"/>
                <a:ext cx="155575" cy="25400"/>
              </a:xfrm>
              <a:custGeom>
                <a:rect b="b" l="l" r="r" t="t"/>
                <a:pathLst>
                  <a:path extrusionOk="0" h="10" w="60">
                    <a:moveTo>
                      <a:pt x="59" y="9"/>
                    </a:moveTo>
                    <a:cubicBezTo>
                      <a:pt x="50" y="6"/>
                      <a:pt x="40" y="3"/>
                      <a:pt x="31" y="1"/>
                    </a:cubicBezTo>
                    <a:cubicBezTo>
                      <a:pt x="21" y="0"/>
                      <a:pt x="10" y="0"/>
                      <a:pt x="0" y="0"/>
                    </a:cubicBezTo>
                    <a:cubicBezTo>
                      <a:pt x="15" y="4"/>
                      <a:pt x="31" y="7"/>
                      <a:pt x="44" y="8"/>
                    </a:cubicBezTo>
                    <a:cubicBezTo>
                      <a:pt x="49" y="9"/>
                      <a:pt x="55" y="9"/>
                      <a:pt x="60" y="10"/>
                    </a:cubicBezTo>
                    <a:cubicBezTo>
                      <a:pt x="60" y="10"/>
                      <a:pt x="59" y="9"/>
                      <a:pt x="59" y="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 name="Google Shape;526;p15"/>
              <p:cNvSpPr/>
              <p:nvPr/>
            </p:nvSpPr>
            <p:spPr>
              <a:xfrm>
                <a:off x="2296238" y="2551525"/>
                <a:ext cx="41275" cy="6350"/>
              </a:xfrm>
              <a:custGeom>
                <a:rect b="b" l="l" r="r" t="t"/>
                <a:pathLst>
                  <a:path extrusionOk="0" h="3" w="16">
                    <a:moveTo>
                      <a:pt x="0" y="0"/>
                    </a:moveTo>
                    <a:cubicBezTo>
                      <a:pt x="5" y="2"/>
                      <a:pt x="11" y="3"/>
                      <a:pt x="16" y="3"/>
                    </a:cubicBezTo>
                    <a:cubicBezTo>
                      <a:pt x="11" y="1"/>
                      <a:pt x="6" y="0"/>
                      <a:pt x="0"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 name="Google Shape;527;p15"/>
              <p:cNvSpPr/>
              <p:nvPr/>
            </p:nvSpPr>
            <p:spPr>
              <a:xfrm>
                <a:off x="2297825" y="2565813"/>
                <a:ext cx="39688" cy="7938"/>
              </a:xfrm>
              <a:custGeom>
                <a:rect b="b" l="l" r="r" t="t"/>
                <a:pathLst>
                  <a:path extrusionOk="0" h="3" w="15">
                    <a:moveTo>
                      <a:pt x="0" y="1"/>
                    </a:moveTo>
                    <a:cubicBezTo>
                      <a:pt x="5" y="2"/>
                      <a:pt x="10" y="3"/>
                      <a:pt x="15" y="2"/>
                    </a:cubicBezTo>
                    <a:cubicBezTo>
                      <a:pt x="10" y="1"/>
                      <a:pt x="5" y="0"/>
                      <a:pt x="0" y="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 name="Google Shape;528;p15"/>
              <p:cNvSpPr/>
              <p:nvPr/>
            </p:nvSpPr>
            <p:spPr>
              <a:xfrm>
                <a:off x="1889838" y="2535650"/>
                <a:ext cx="125413" cy="20638"/>
              </a:xfrm>
              <a:custGeom>
                <a:rect b="b" l="l" r="r" t="t"/>
                <a:pathLst>
                  <a:path extrusionOk="0" h="8" w="48">
                    <a:moveTo>
                      <a:pt x="0" y="0"/>
                    </a:moveTo>
                    <a:cubicBezTo>
                      <a:pt x="16" y="5"/>
                      <a:pt x="32" y="8"/>
                      <a:pt x="48" y="8"/>
                    </a:cubicBezTo>
                    <a:cubicBezTo>
                      <a:pt x="33" y="2"/>
                      <a:pt x="17" y="0"/>
                      <a:pt x="0"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 name="Google Shape;529;p15"/>
              <p:cNvSpPr/>
              <p:nvPr/>
            </p:nvSpPr>
            <p:spPr>
              <a:xfrm>
                <a:off x="1804113" y="2422938"/>
                <a:ext cx="1146176" cy="101600"/>
              </a:xfrm>
              <a:custGeom>
                <a:rect b="b" l="l" r="r" t="t"/>
                <a:pathLst>
                  <a:path extrusionOk="0" h="39" w="441">
                    <a:moveTo>
                      <a:pt x="207" y="0"/>
                    </a:moveTo>
                    <a:cubicBezTo>
                      <a:pt x="167" y="2"/>
                      <a:pt x="167" y="2"/>
                      <a:pt x="167" y="2"/>
                    </a:cubicBezTo>
                    <a:cubicBezTo>
                      <a:pt x="169" y="11"/>
                      <a:pt x="173" y="20"/>
                      <a:pt x="179" y="27"/>
                    </a:cubicBezTo>
                    <a:cubicBezTo>
                      <a:pt x="180" y="28"/>
                      <a:pt x="180" y="28"/>
                      <a:pt x="180" y="28"/>
                    </a:cubicBezTo>
                    <a:cubicBezTo>
                      <a:pt x="103" y="14"/>
                      <a:pt x="103" y="14"/>
                      <a:pt x="103" y="14"/>
                    </a:cubicBezTo>
                    <a:cubicBezTo>
                      <a:pt x="101" y="11"/>
                      <a:pt x="99" y="9"/>
                      <a:pt x="97" y="6"/>
                    </a:cubicBezTo>
                    <a:cubicBezTo>
                      <a:pt x="0" y="12"/>
                      <a:pt x="0" y="12"/>
                      <a:pt x="0" y="12"/>
                    </a:cubicBezTo>
                    <a:cubicBezTo>
                      <a:pt x="219" y="39"/>
                      <a:pt x="219" y="39"/>
                      <a:pt x="219" y="39"/>
                    </a:cubicBezTo>
                    <a:cubicBezTo>
                      <a:pt x="441" y="19"/>
                      <a:pt x="441" y="19"/>
                      <a:pt x="441" y="19"/>
                    </a:cubicBezTo>
                    <a:cubicBezTo>
                      <a:pt x="207" y="0"/>
                      <a:pt x="207" y="0"/>
                      <a:pt x="207" y="0"/>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 name="Google Shape;530;p15"/>
              <p:cNvSpPr/>
              <p:nvPr/>
            </p:nvSpPr>
            <p:spPr>
              <a:xfrm>
                <a:off x="2024775" y="2284825"/>
                <a:ext cx="250825" cy="211138"/>
              </a:xfrm>
              <a:custGeom>
                <a:rect b="b" l="l" r="r" t="t"/>
                <a:pathLst>
                  <a:path extrusionOk="0" h="81" w="96">
                    <a:moveTo>
                      <a:pt x="94" y="80"/>
                    </a:moveTo>
                    <a:cubicBezTo>
                      <a:pt x="76" y="59"/>
                      <a:pt x="77" y="25"/>
                      <a:pt x="96" y="4"/>
                    </a:cubicBezTo>
                    <a:cubicBezTo>
                      <a:pt x="18" y="0"/>
                      <a:pt x="18" y="0"/>
                      <a:pt x="18" y="0"/>
                    </a:cubicBezTo>
                    <a:cubicBezTo>
                      <a:pt x="1" y="18"/>
                      <a:pt x="0" y="49"/>
                      <a:pt x="18" y="67"/>
                    </a:cubicBezTo>
                    <a:cubicBezTo>
                      <a:pt x="95" y="81"/>
                      <a:pt x="95" y="81"/>
                      <a:pt x="95" y="81"/>
                    </a:cubicBezTo>
                    <a:cubicBezTo>
                      <a:pt x="94" y="80"/>
                      <a:pt x="94" y="80"/>
                      <a:pt x="94" y="80"/>
                    </a:cubicBezTo>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 name="Google Shape;531;p15"/>
              <p:cNvSpPr/>
              <p:nvPr/>
            </p:nvSpPr>
            <p:spPr>
              <a:xfrm>
                <a:off x="2072400" y="2278475"/>
                <a:ext cx="717550" cy="22225"/>
              </a:xfrm>
              <a:custGeom>
                <a:rect b="b" l="l" r="r" t="t"/>
                <a:pathLst>
                  <a:path extrusionOk="0" h="9" w="276">
                    <a:moveTo>
                      <a:pt x="276" y="5"/>
                    </a:moveTo>
                    <a:cubicBezTo>
                      <a:pt x="239" y="5"/>
                      <a:pt x="147" y="9"/>
                      <a:pt x="77" y="8"/>
                    </a:cubicBezTo>
                    <a:cubicBezTo>
                      <a:pt x="43" y="8"/>
                      <a:pt x="17" y="5"/>
                      <a:pt x="0" y="3"/>
                    </a:cubicBezTo>
                    <a:cubicBezTo>
                      <a:pt x="62" y="2"/>
                      <a:pt x="215" y="0"/>
                      <a:pt x="276" y="5"/>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 name="Google Shape;532;p15"/>
              <p:cNvSpPr/>
              <p:nvPr/>
            </p:nvSpPr>
            <p:spPr>
              <a:xfrm>
                <a:off x="2223213" y="2291175"/>
                <a:ext cx="566738" cy="204788"/>
              </a:xfrm>
              <a:custGeom>
                <a:rect b="b" l="l" r="r" t="t"/>
                <a:pathLst>
                  <a:path extrusionOk="0" h="79" w="218">
                    <a:moveTo>
                      <a:pt x="14" y="56"/>
                    </a:moveTo>
                    <a:cubicBezTo>
                      <a:pt x="16" y="62"/>
                      <a:pt x="18" y="67"/>
                      <a:pt x="22" y="72"/>
                    </a:cubicBezTo>
                    <a:cubicBezTo>
                      <a:pt x="214" y="63"/>
                      <a:pt x="214" y="63"/>
                      <a:pt x="214" y="63"/>
                    </a:cubicBezTo>
                    <a:cubicBezTo>
                      <a:pt x="216" y="63"/>
                      <a:pt x="216" y="63"/>
                      <a:pt x="216" y="63"/>
                    </a:cubicBezTo>
                    <a:cubicBezTo>
                      <a:pt x="216" y="70"/>
                      <a:pt x="216" y="70"/>
                      <a:pt x="216" y="70"/>
                    </a:cubicBezTo>
                    <a:cubicBezTo>
                      <a:pt x="19" y="79"/>
                      <a:pt x="19" y="79"/>
                      <a:pt x="19" y="79"/>
                    </a:cubicBezTo>
                    <a:cubicBezTo>
                      <a:pt x="0" y="59"/>
                      <a:pt x="1" y="23"/>
                      <a:pt x="20" y="2"/>
                    </a:cubicBezTo>
                    <a:cubicBezTo>
                      <a:pt x="218" y="0"/>
                      <a:pt x="218" y="0"/>
                      <a:pt x="218" y="0"/>
                    </a:cubicBezTo>
                    <a:cubicBezTo>
                      <a:pt x="218" y="7"/>
                      <a:pt x="218" y="7"/>
                      <a:pt x="218" y="7"/>
                    </a:cubicBezTo>
                    <a:cubicBezTo>
                      <a:pt x="213" y="7"/>
                      <a:pt x="213" y="7"/>
                      <a:pt x="213" y="7"/>
                    </a:cubicBezTo>
                    <a:cubicBezTo>
                      <a:pt x="22" y="10"/>
                      <a:pt x="22" y="10"/>
                      <a:pt x="22" y="10"/>
                    </a:cubicBezTo>
                    <a:cubicBezTo>
                      <a:pt x="12" y="23"/>
                      <a:pt x="9" y="41"/>
                      <a:pt x="14" y="5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 name="Google Shape;533;p15"/>
              <p:cNvSpPr/>
              <p:nvPr/>
            </p:nvSpPr>
            <p:spPr>
              <a:xfrm>
                <a:off x="2247025" y="2308638"/>
                <a:ext cx="530225" cy="166688"/>
              </a:xfrm>
              <a:custGeom>
                <a:rect b="b" l="l" r="r" t="t"/>
                <a:pathLst>
                  <a:path extrusionOk="0" h="64" w="204">
                    <a:moveTo>
                      <a:pt x="5" y="50"/>
                    </a:moveTo>
                    <a:cubicBezTo>
                      <a:pt x="0" y="34"/>
                      <a:pt x="3" y="16"/>
                      <a:pt x="13" y="3"/>
                    </a:cubicBezTo>
                    <a:cubicBezTo>
                      <a:pt x="204" y="0"/>
                      <a:pt x="204" y="0"/>
                      <a:pt x="204" y="0"/>
                    </a:cubicBezTo>
                    <a:cubicBezTo>
                      <a:pt x="204" y="0"/>
                      <a:pt x="202" y="56"/>
                      <a:pt x="202" y="56"/>
                    </a:cubicBezTo>
                    <a:cubicBezTo>
                      <a:pt x="13" y="64"/>
                      <a:pt x="13" y="64"/>
                      <a:pt x="13" y="64"/>
                    </a:cubicBezTo>
                    <a:cubicBezTo>
                      <a:pt x="10" y="60"/>
                      <a:pt x="7" y="55"/>
                      <a:pt x="5" y="5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 name="Google Shape;534;p15"/>
              <p:cNvSpPr/>
              <p:nvPr/>
            </p:nvSpPr>
            <p:spPr>
              <a:xfrm>
                <a:off x="2770900" y="2451513"/>
                <a:ext cx="14288" cy="3175"/>
              </a:xfrm>
              <a:custGeom>
                <a:rect b="b" l="l" r="r" t="t"/>
                <a:pathLst>
                  <a:path extrusionOk="0" h="1" w="5">
                    <a:moveTo>
                      <a:pt x="0" y="0"/>
                    </a:moveTo>
                    <a:cubicBezTo>
                      <a:pt x="5" y="1"/>
                      <a:pt x="5" y="1"/>
                      <a:pt x="5" y="1"/>
                    </a:cubicBezTo>
                    <a:cubicBezTo>
                      <a:pt x="4" y="1"/>
                      <a:pt x="2" y="1"/>
                      <a:pt x="0" y="1"/>
                    </a:cubicBezTo>
                    <a:lnTo>
                      <a:pt x="0" y="0"/>
                    </a:lnTo>
                    <a:close/>
                  </a:path>
                </a:pathLst>
              </a:custGeom>
              <a:solidFill>
                <a:srgbClr val="3AAA9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 name="Google Shape;535;p15"/>
              <p:cNvSpPr/>
              <p:nvPr/>
            </p:nvSpPr>
            <p:spPr>
              <a:xfrm>
                <a:off x="2153363" y="2291175"/>
                <a:ext cx="41275" cy="188913"/>
              </a:xfrm>
              <a:custGeom>
                <a:rect b="b" l="l" r="r" t="t"/>
                <a:pathLst>
                  <a:path extrusionOk="0" h="73" w="16">
                    <a:moveTo>
                      <a:pt x="7" y="39"/>
                    </a:moveTo>
                    <a:cubicBezTo>
                      <a:pt x="7" y="26"/>
                      <a:pt x="10" y="12"/>
                      <a:pt x="16" y="1"/>
                    </a:cubicBezTo>
                    <a:cubicBezTo>
                      <a:pt x="9" y="0"/>
                      <a:pt x="9" y="0"/>
                      <a:pt x="9" y="0"/>
                    </a:cubicBezTo>
                    <a:cubicBezTo>
                      <a:pt x="3" y="12"/>
                      <a:pt x="0" y="26"/>
                      <a:pt x="0" y="39"/>
                    </a:cubicBezTo>
                    <a:cubicBezTo>
                      <a:pt x="0" y="50"/>
                      <a:pt x="2" y="61"/>
                      <a:pt x="5" y="72"/>
                    </a:cubicBezTo>
                    <a:cubicBezTo>
                      <a:pt x="12" y="73"/>
                      <a:pt x="12" y="73"/>
                      <a:pt x="12" y="73"/>
                    </a:cubicBezTo>
                    <a:cubicBezTo>
                      <a:pt x="9" y="62"/>
                      <a:pt x="7" y="51"/>
                      <a:pt x="7" y="39"/>
                    </a:cubicBezTo>
                    <a:close/>
                  </a:path>
                </a:pathLst>
              </a:custGeom>
              <a:solidFill>
                <a:srgbClr val="323B5C">
                  <a:alpha val="3100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 name="Google Shape;536;p15"/>
              <p:cNvSpPr/>
              <p:nvPr/>
            </p:nvSpPr>
            <p:spPr>
              <a:xfrm>
                <a:off x="2189875" y="2292763"/>
                <a:ext cx="46038" cy="195263"/>
              </a:xfrm>
              <a:custGeom>
                <a:rect b="b" l="l" r="r" t="t"/>
                <a:pathLst>
                  <a:path extrusionOk="0" h="75" w="18">
                    <a:moveTo>
                      <a:pt x="7" y="39"/>
                    </a:moveTo>
                    <a:cubicBezTo>
                      <a:pt x="7" y="25"/>
                      <a:pt x="11" y="12"/>
                      <a:pt x="18" y="1"/>
                    </a:cubicBezTo>
                    <a:cubicBezTo>
                      <a:pt x="11" y="0"/>
                      <a:pt x="11" y="0"/>
                      <a:pt x="11" y="0"/>
                    </a:cubicBezTo>
                    <a:cubicBezTo>
                      <a:pt x="4" y="12"/>
                      <a:pt x="1" y="25"/>
                      <a:pt x="0" y="39"/>
                    </a:cubicBezTo>
                    <a:cubicBezTo>
                      <a:pt x="0" y="51"/>
                      <a:pt x="3" y="63"/>
                      <a:pt x="7" y="74"/>
                    </a:cubicBezTo>
                    <a:cubicBezTo>
                      <a:pt x="15" y="75"/>
                      <a:pt x="15" y="75"/>
                      <a:pt x="15" y="75"/>
                    </a:cubicBezTo>
                    <a:cubicBezTo>
                      <a:pt x="9" y="64"/>
                      <a:pt x="7" y="52"/>
                      <a:pt x="7" y="39"/>
                    </a:cubicBezTo>
                    <a:close/>
                  </a:path>
                </a:pathLst>
              </a:custGeom>
              <a:solidFill>
                <a:srgbClr val="323B5C">
                  <a:alpha val="3100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 name="Google Shape;537;p15"/>
              <p:cNvSpPr/>
              <p:nvPr/>
            </p:nvSpPr>
            <p:spPr>
              <a:xfrm>
                <a:off x="2051763" y="2343563"/>
                <a:ext cx="20700" cy="57300"/>
              </a:xfrm>
              <a:prstGeom prst="ellipse">
                <a:avLst/>
              </a:prstGeom>
              <a:solidFill>
                <a:srgbClr val="323B5C">
                  <a:alpha val="3100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 name="Google Shape;538;p15"/>
              <p:cNvSpPr/>
              <p:nvPr/>
            </p:nvSpPr>
            <p:spPr>
              <a:xfrm>
                <a:off x="2348625" y="2329275"/>
                <a:ext cx="176213" cy="19050"/>
              </a:xfrm>
              <a:custGeom>
                <a:rect b="b" l="l" r="r" t="t"/>
                <a:pathLst>
                  <a:path extrusionOk="0" h="7" w="68">
                    <a:moveTo>
                      <a:pt x="35" y="0"/>
                    </a:moveTo>
                    <a:cubicBezTo>
                      <a:pt x="23" y="0"/>
                      <a:pt x="11" y="2"/>
                      <a:pt x="0" y="4"/>
                    </a:cubicBezTo>
                    <a:cubicBezTo>
                      <a:pt x="23" y="7"/>
                      <a:pt x="46" y="6"/>
                      <a:pt x="68" y="2"/>
                    </a:cubicBezTo>
                    <a:cubicBezTo>
                      <a:pt x="57" y="1"/>
                      <a:pt x="46" y="0"/>
                      <a:pt x="35"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 name="Google Shape;539;p15"/>
              <p:cNvSpPr/>
              <p:nvPr/>
            </p:nvSpPr>
            <p:spPr>
              <a:xfrm>
                <a:off x="2574050" y="2311813"/>
                <a:ext cx="174625" cy="20638"/>
              </a:xfrm>
              <a:custGeom>
                <a:rect b="b" l="l" r="r" t="t"/>
                <a:pathLst>
                  <a:path extrusionOk="0" h="8" w="67">
                    <a:moveTo>
                      <a:pt x="65" y="3"/>
                    </a:moveTo>
                    <a:cubicBezTo>
                      <a:pt x="44" y="0"/>
                      <a:pt x="22" y="1"/>
                      <a:pt x="0" y="6"/>
                    </a:cubicBezTo>
                    <a:cubicBezTo>
                      <a:pt x="17" y="7"/>
                      <a:pt x="34" y="8"/>
                      <a:pt x="51" y="5"/>
                    </a:cubicBezTo>
                    <a:cubicBezTo>
                      <a:pt x="56" y="4"/>
                      <a:pt x="62" y="4"/>
                      <a:pt x="67" y="3"/>
                    </a:cubicBezTo>
                    <a:cubicBezTo>
                      <a:pt x="66" y="3"/>
                      <a:pt x="66" y="3"/>
                      <a:pt x="65" y="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 name="Google Shape;540;p15"/>
              <p:cNvSpPr/>
              <p:nvPr/>
            </p:nvSpPr>
            <p:spPr>
              <a:xfrm>
                <a:off x="2713750" y="2332450"/>
                <a:ext cx="31750" cy="4763"/>
              </a:xfrm>
              <a:custGeom>
                <a:rect b="b" l="l" r="r" t="t"/>
                <a:pathLst>
                  <a:path extrusionOk="0" h="2" w="12">
                    <a:moveTo>
                      <a:pt x="0" y="1"/>
                    </a:moveTo>
                    <a:cubicBezTo>
                      <a:pt x="4" y="2"/>
                      <a:pt x="8" y="1"/>
                      <a:pt x="12" y="1"/>
                    </a:cubicBezTo>
                    <a:cubicBezTo>
                      <a:pt x="8" y="0"/>
                      <a:pt x="4" y="0"/>
                      <a:pt x="0" y="1"/>
                    </a:cubicBezTo>
                    <a:close/>
                  </a:path>
                </a:pathLst>
              </a:custGeom>
              <a:solidFill>
                <a:srgbClr val="FFFFF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 name="Google Shape;541;p15"/>
              <p:cNvSpPr/>
              <p:nvPr/>
            </p:nvSpPr>
            <p:spPr>
              <a:xfrm>
                <a:off x="2591513" y="2345150"/>
                <a:ext cx="34925" cy="4763"/>
              </a:xfrm>
              <a:custGeom>
                <a:rect b="b" l="l" r="r" t="t"/>
                <a:pathLst>
                  <a:path extrusionOk="0" h="2" w="13">
                    <a:moveTo>
                      <a:pt x="0" y="2"/>
                    </a:moveTo>
                    <a:cubicBezTo>
                      <a:pt x="4" y="2"/>
                      <a:pt x="9" y="2"/>
                      <a:pt x="13" y="1"/>
                    </a:cubicBezTo>
                    <a:cubicBezTo>
                      <a:pt x="8" y="0"/>
                      <a:pt x="4" y="1"/>
                      <a:pt x="0" y="2"/>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 name="Google Shape;542;p15"/>
              <p:cNvSpPr/>
              <p:nvPr/>
            </p:nvSpPr>
            <p:spPr>
              <a:xfrm>
                <a:off x="2537538" y="2430875"/>
                <a:ext cx="80963" cy="11113"/>
              </a:xfrm>
              <a:custGeom>
                <a:rect b="b" l="l" r="r" t="t"/>
                <a:pathLst>
                  <a:path extrusionOk="0" h="4" w="31">
                    <a:moveTo>
                      <a:pt x="0" y="3"/>
                    </a:moveTo>
                    <a:cubicBezTo>
                      <a:pt x="10" y="4"/>
                      <a:pt x="21" y="3"/>
                      <a:pt x="31" y="1"/>
                    </a:cubicBezTo>
                    <a:cubicBezTo>
                      <a:pt x="21" y="0"/>
                      <a:pt x="10" y="1"/>
                      <a:pt x="0" y="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 name="Google Shape;543;p15"/>
              <p:cNvSpPr/>
              <p:nvPr/>
            </p:nvSpPr>
            <p:spPr>
              <a:xfrm>
                <a:off x="2283538" y="2361025"/>
                <a:ext cx="95250" cy="11113"/>
              </a:xfrm>
              <a:custGeom>
                <a:rect b="b" l="l" r="r" t="t"/>
                <a:pathLst>
                  <a:path extrusionOk="0" h="4" w="37">
                    <a:moveTo>
                      <a:pt x="0" y="2"/>
                    </a:moveTo>
                    <a:cubicBezTo>
                      <a:pt x="12" y="4"/>
                      <a:pt x="24" y="4"/>
                      <a:pt x="37" y="2"/>
                    </a:cubicBezTo>
                    <a:cubicBezTo>
                      <a:pt x="24" y="0"/>
                      <a:pt x="12" y="0"/>
                      <a:pt x="0" y="2"/>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 name="Google Shape;544;p15"/>
              <p:cNvSpPr/>
              <p:nvPr/>
            </p:nvSpPr>
            <p:spPr>
              <a:xfrm>
                <a:off x="2345450" y="2389600"/>
                <a:ext cx="52388" cy="7938"/>
              </a:xfrm>
              <a:custGeom>
                <a:rect b="b" l="l" r="r" t="t"/>
                <a:pathLst>
                  <a:path extrusionOk="0" h="3" w="20">
                    <a:moveTo>
                      <a:pt x="0" y="3"/>
                    </a:moveTo>
                    <a:cubicBezTo>
                      <a:pt x="7" y="3"/>
                      <a:pt x="14" y="3"/>
                      <a:pt x="20" y="1"/>
                    </a:cubicBezTo>
                    <a:cubicBezTo>
                      <a:pt x="14" y="0"/>
                      <a:pt x="7" y="1"/>
                      <a:pt x="0" y="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5" name="Google Shape;545;p15"/>
              <p:cNvSpPr/>
              <p:nvPr/>
            </p:nvSpPr>
            <p:spPr>
              <a:xfrm>
                <a:off x="2647075" y="2321338"/>
                <a:ext cx="52388" cy="114300"/>
              </a:xfrm>
              <a:custGeom>
                <a:rect b="b" l="l" r="r" t="t"/>
                <a:pathLst>
                  <a:path extrusionOk="0" h="72" w="33">
                    <a:moveTo>
                      <a:pt x="0" y="0"/>
                    </a:moveTo>
                    <a:lnTo>
                      <a:pt x="16" y="0"/>
                    </a:lnTo>
                    <a:lnTo>
                      <a:pt x="18" y="0"/>
                    </a:lnTo>
                    <a:lnTo>
                      <a:pt x="33" y="0"/>
                    </a:lnTo>
                    <a:lnTo>
                      <a:pt x="33" y="69"/>
                    </a:lnTo>
                    <a:lnTo>
                      <a:pt x="16" y="58"/>
                    </a:lnTo>
                    <a:lnTo>
                      <a:pt x="0" y="72"/>
                    </a:lnTo>
                    <a:lnTo>
                      <a:pt x="0" y="0"/>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6" name="Google Shape;546;p15"/>
              <p:cNvSpPr/>
              <p:nvPr/>
            </p:nvSpPr>
            <p:spPr>
              <a:xfrm>
                <a:off x="2280363" y="2451513"/>
                <a:ext cx="498475" cy="26988"/>
              </a:xfrm>
              <a:custGeom>
                <a:rect b="b" l="l" r="r" t="t"/>
                <a:pathLst>
                  <a:path extrusionOk="0" h="10" w="192">
                    <a:moveTo>
                      <a:pt x="192" y="1"/>
                    </a:moveTo>
                    <a:cubicBezTo>
                      <a:pt x="0" y="10"/>
                      <a:pt x="0" y="10"/>
                      <a:pt x="0" y="10"/>
                    </a:cubicBezTo>
                    <a:cubicBezTo>
                      <a:pt x="0" y="9"/>
                      <a:pt x="0" y="9"/>
                      <a:pt x="0" y="9"/>
                    </a:cubicBezTo>
                    <a:cubicBezTo>
                      <a:pt x="2" y="10"/>
                      <a:pt x="190" y="0"/>
                      <a:pt x="192" y="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2">
    <p:spTree>
      <p:nvGrpSpPr>
        <p:cNvPr id="547" name="Shape 547"/>
        <p:cNvGrpSpPr/>
        <p:nvPr/>
      </p:nvGrpSpPr>
      <p:grpSpPr>
        <a:xfrm>
          <a:off x="0" y="0"/>
          <a:ext cx="0" cy="0"/>
          <a:chOff x="0" y="0"/>
          <a:chExt cx="0" cy="0"/>
        </a:xfrm>
      </p:grpSpPr>
      <p:pic>
        <p:nvPicPr>
          <p:cNvPr id="548" name="Google Shape;548;p16"/>
          <p:cNvPicPr preferRelativeResize="0"/>
          <p:nvPr/>
        </p:nvPicPr>
        <p:blipFill>
          <a:blip r:embed="rId2">
            <a:alphaModFix/>
          </a:blip>
          <a:stretch>
            <a:fillRect/>
          </a:stretch>
        </p:blipFill>
        <p:spPr>
          <a:xfrm>
            <a:off x="220375" y="219125"/>
            <a:ext cx="8702828" cy="4703575"/>
          </a:xfrm>
          <a:prstGeom prst="rect">
            <a:avLst/>
          </a:prstGeom>
          <a:noFill/>
          <a:ln>
            <a:noFill/>
          </a:ln>
        </p:spPr>
      </p:pic>
      <p:sp>
        <p:nvSpPr>
          <p:cNvPr id="549" name="Google Shape;549;p16"/>
          <p:cNvSpPr txBox="1"/>
          <p:nvPr>
            <p:ph type="title"/>
          </p:nvPr>
        </p:nvSpPr>
        <p:spPr>
          <a:xfrm>
            <a:off x="713225" y="597425"/>
            <a:ext cx="77175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b="0" sz="3200">
                <a:latin typeface="Nunito Black"/>
                <a:ea typeface="Nunito Black"/>
                <a:cs typeface="Nunito Black"/>
                <a:sym typeface="Nunito Black"/>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550" name="Google Shape;550;p16"/>
          <p:cNvSpPr txBox="1"/>
          <p:nvPr>
            <p:ph idx="1" type="subTitle"/>
          </p:nvPr>
        </p:nvSpPr>
        <p:spPr>
          <a:xfrm>
            <a:off x="713225" y="1063688"/>
            <a:ext cx="7624800" cy="9120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Char char="●"/>
              <a:defRPr sz="1400">
                <a:latin typeface="DM Sans"/>
                <a:ea typeface="DM Sans"/>
                <a:cs typeface="DM Sans"/>
                <a:sym typeface="DM Sans"/>
              </a:defRPr>
            </a:lvl1pPr>
            <a:lvl2pPr lvl="1" rtl="0" algn="ctr">
              <a:lnSpc>
                <a:spcPct val="115000"/>
              </a:lnSpc>
              <a:spcBef>
                <a:spcPts val="0"/>
              </a:spcBef>
              <a:spcAft>
                <a:spcPts val="0"/>
              </a:spcAft>
              <a:buSzPts val="1400"/>
              <a:buChar char="○"/>
              <a:defRPr/>
            </a:lvl2pPr>
            <a:lvl3pPr lvl="2" rtl="0" algn="ctr">
              <a:lnSpc>
                <a:spcPct val="115000"/>
              </a:lnSpc>
              <a:spcBef>
                <a:spcPts val="0"/>
              </a:spcBef>
              <a:spcAft>
                <a:spcPts val="0"/>
              </a:spcAft>
              <a:buSzPts val="1400"/>
              <a:buChar char="■"/>
              <a:defRPr/>
            </a:lvl3pPr>
            <a:lvl4pPr lvl="3" rtl="0" algn="ctr">
              <a:lnSpc>
                <a:spcPct val="115000"/>
              </a:lnSpc>
              <a:spcBef>
                <a:spcPts val="0"/>
              </a:spcBef>
              <a:spcAft>
                <a:spcPts val="0"/>
              </a:spcAft>
              <a:buSzPts val="1400"/>
              <a:buChar char="●"/>
              <a:defRPr/>
            </a:lvl4pPr>
            <a:lvl5pPr lvl="4" rtl="0" algn="ctr">
              <a:lnSpc>
                <a:spcPct val="115000"/>
              </a:lnSpc>
              <a:spcBef>
                <a:spcPts val="0"/>
              </a:spcBef>
              <a:spcAft>
                <a:spcPts val="0"/>
              </a:spcAft>
              <a:buSzPts val="1400"/>
              <a:buChar char="○"/>
              <a:defRPr/>
            </a:lvl5pPr>
            <a:lvl6pPr lvl="5" rtl="0" algn="ctr">
              <a:lnSpc>
                <a:spcPct val="115000"/>
              </a:lnSpc>
              <a:spcBef>
                <a:spcPts val="0"/>
              </a:spcBef>
              <a:spcAft>
                <a:spcPts val="0"/>
              </a:spcAft>
              <a:buSzPts val="1400"/>
              <a:buChar char="■"/>
              <a:defRPr/>
            </a:lvl6pPr>
            <a:lvl7pPr lvl="6" rtl="0" algn="ctr">
              <a:lnSpc>
                <a:spcPct val="115000"/>
              </a:lnSpc>
              <a:spcBef>
                <a:spcPts val="0"/>
              </a:spcBef>
              <a:spcAft>
                <a:spcPts val="0"/>
              </a:spcAft>
              <a:buSzPts val="1400"/>
              <a:buChar char="●"/>
              <a:defRPr/>
            </a:lvl7pPr>
            <a:lvl8pPr lvl="7" rtl="0" algn="ctr">
              <a:lnSpc>
                <a:spcPct val="115000"/>
              </a:lnSpc>
              <a:spcBef>
                <a:spcPts val="0"/>
              </a:spcBef>
              <a:spcAft>
                <a:spcPts val="0"/>
              </a:spcAft>
              <a:buSzPts val="1400"/>
              <a:buChar char="○"/>
              <a:defRPr/>
            </a:lvl8pPr>
            <a:lvl9pPr lvl="8" rtl="0" algn="ctr">
              <a:lnSpc>
                <a:spcPct val="115000"/>
              </a:lnSpc>
              <a:spcBef>
                <a:spcPts val="0"/>
              </a:spcBef>
              <a:spcAft>
                <a:spcPts val="0"/>
              </a:spcAft>
              <a:buSzPts val="1400"/>
              <a:buChar char="■"/>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2_1">
    <p:spTree>
      <p:nvGrpSpPr>
        <p:cNvPr id="551" name="Shape 551"/>
        <p:cNvGrpSpPr/>
        <p:nvPr/>
      </p:nvGrpSpPr>
      <p:grpSpPr>
        <a:xfrm>
          <a:off x="0" y="0"/>
          <a:ext cx="0" cy="0"/>
          <a:chOff x="0" y="0"/>
          <a:chExt cx="0" cy="0"/>
        </a:xfrm>
      </p:grpSpPr>
      <p:pic>
        <p:nvPicPr>
          <p:cNvPr id="552" name="Google Shape;552;p17"/>
          <p:cNvPicPr preferRelativeResize="0"/>
          <p:nvPr/>
        </p:nvPicPr>
        <p:blipFill>
          <a:blip r:embed="rId2">
            <a:alphaModFix/>
          </a:blip>
          <a:stretch>
            <a:fillRect/>
          </a:stretch>
        </p:blipFill>
        <p:spPr>
          <a:xfrm>
            <a:off x="220375" y="219125"/>
            <a:ext cx="8702828" cy="4703575"/>
          </a:xfrm>
          <a:prstGeom prst="rect">
            <a:avLst/>
          </a:prstGeom>
          <a:noFill/>
          <a:ln>
            <a:noFill/>
          </a:ln>
        </p:spPr>
      </p:pic>
      <p:sp>
        <p:nvSpPr>
          <p:cNvPr id="553" name="Google Shape;553;p17"/>
          <p:cNvSpPr txBox="1"/>
          <p:nvPr>
            <p:ph type="title"/>
          </p:nvPr>
        </p:nvSpPr>
        <p:spPr>
          <a:xfrm>
            <a:off x="713225" y="59742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b="0" sz="3200">
                <a:latin typeface="Nunito Black"/>
                <a:ea typeface="Nunito Black"/>
                <a:cs typeface="Nunito Black"/>
                <a:sym typeface="Nunito Black"/>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554" name="Google Shape;554;p17"/>
          <p:cNvSpPr txBox="1"/>
          <p:nvPr>
            <p:ph idx="1" type="subTitle"/>
          </p:nvPr>
        </p:nvSpPr>
        <p:spPr>
          <a:xfrm>
            <a:off x="819044" y="1076225"/>
            <a:ext cx="3753000" cy="35460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Font typeface="Arial"/>
              <a:buChar char="●"/>
              <a:defRPr sz="1300">
                <a:latin typeface="DM Sans"/>
                <a:ea typeface="DM Sans"/>
                <a:cs typeface="DM Sans"/>
                <a:sym typeface="DM Sans"/>
              </a:defRPr>
            </a:lvl1pPr>
            <a:lvl2pPr lvl="1" rtl="0" algn="ctr">
              <a:lnSpc>
                <a:spcPct val="115000"/>
              </a:lnSpc>
              <a:spcBef>
                <a:spcPts val="0"/>
              </a:spcBef>
              <a:spcAft>
                <a:spcPts val="0"/>
              </a:spcAft>
              <a:buSzPts val="1400"/>
              <a:buFont typeface="Arial"/>
              <a:buChar char="○"/>
              <a:defRPr/>
            </a:lvl2pPr>
            <a:lvl3pPr lvl="2" rtl="0" algn="ctr">
              <a:lnSpc>
                <a:spcPct val="115000"/>
              </a:lnSpc>
              <a:spcBef>
                <a:spcPts val="0"/>
              </a:spcBef>
              <a:spcAft>
                <a:spcPts val="0"/>
              </a:spcAft>
              <a:buSzPts val="1400"/>
              <a:buFont typeface="Arial"/>
              <a:buChar char="■"/>
              <a:defRPr/>
            </a:lvl3pPr>
            <a:lvl4pPr lvl="3" rtl="0" algn="ctr">
              <a:lnSpc>
                <a:spcPct val="115000"/>
              </a:lnSpc>
              <a:spcBef>
                <a:spcPts val="0"/>
              </a:spcBef>
              <a:spcAft>
                <a:spcPts val="0"/>
              </a:spcAft>
              <a:buSzPts val="1400"/>
              <a:buFont typeface="Arial"/>
              <a:buChar char="●"/>
              <a:defRPr/>
            </a:lvl4pPr>
            <a:lvl5pPr lvl="4" rtl="0" algn="ctr">
              <a:lnSpc>
                <a:spcPct val="115000"/>
              </a:lnSpc>
              <a:spcBef>
                <a:spcPts val="0"/>
              </a:spcBef>
              <a:spcAft>
                <a:spcPts val="0"/>
              </a:spcAft>
              <a:buSzPts val="1400"/>
              <a:buFont typeface="Arial"/>
              <a:buChar char="○"/>
              <a:defRPr/>
            </a:lvl5pPr>
            <a:lvl6pPr lvl="5" rtl="0" algn="ctr">
              <a:lnSpc>
                <a:spcPct val="115000"/>
              </a:lnSpc>
              <a:spcBef>
                <a:spcPts val="0"/>
              </a:spcBef>
              <a:spcAft>
                <a:spcPts val="0"/>
              </a:spcAft>
              <a:buSzPts val="1400"/>
              <a:buFont typeface="Arial"/>
              <a:buChar char="■"/>
              <a:defRPr/>
            </a:lvl6pPr>
            <a:lvl7pPr lvl="6" rtl="0" algn="ctr">
              <a:lnSpc>
                <a:spcPct val="115000"/>
              </a:lnSpc>
              <a:spcBef>
                <a:spcPts val="0"/>
              </a:spcBef>
              <a:spcAft>
                <a:spcPts val="0"/>
              </a:spcAft>
              <a:buSzPts val="1400"/>
              <a:buFont typeface="Arial"/>
              <a:buChar char="●"/>
              <a:defRPr/>
            </a:lvl7pPr>
            <a:lvl8pPr lvl="7" rtl="0" algn="ctr">
              <a:lnSpc>
                <a:spcPct val="115000"/>
              </a:lnSpc>
              <a:spcBef>
                <a:spcPts val="0"/>
              </a:spcBef>
              <a:spcAft>
                <a:spcPts val="0"/>
              </a:spcAft>
              <a:buSzPts val="1400"/>
              <a:buFont typeface="Arial"/>
              <a:buChar char="○"/>
              <a:defRPr/>
            </a:lvl8pPr>
            <a:lvl9pPr lvl="8" rtl="0" algn="ctr">
              <a:lnSpc>
                <a:spcPct val="115000"/>
              </a:lnSpc>
              <a:spcBef>
                <a:spcPts val="0"/>
              </a:spcBef>
              <a:spcAft>
                <a:spcPts val="0"/>
              </a:spcAft>
              <a:buSzPts val="1400"/>
              <a:buFont typeface="Arial"/>
              <a:buChar char="■"/>
              <a:defRPr/>
            </a:lvl9pPr>
          </a:lstStyle>
          <a:p/>
        </p:txBody>
      </p:sp>
      <p:sp>
        <p:nvSpPr>
          <p:cNvPr id="555" name="Google Shape;555;p17"/>
          <p:cNvSpPr txBox="1"/>
          <p:nvPr>
            <p:ph idx="2" type="subTitle"/>
          </p:nvPr>
        </p:nvSpPr>
        <p:spPr>
          <a:xfrm>
            <a:off x="4571956" y="1076225"/>
            <a:ext cx="3753000" cy="35460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Font typeface="Arial"/>
              <a:buChar char="●"/>
              <a:defRPr sz="1300">
                <a:latin typeface="DM Sans"/>
                <a:ea typeface="DM Sans"/>
                <a:cs typeface="DM Sans"/>
                <a:sym typeface="DM Sans"/>
              </a:defRPr>
            </a:lvl1pPr>
            <a:lvl2pPr lvl="1" rtl="0" algn="ctr">
              <a:lnSpc>
                <a:spcPct val="115000"/>
              </a:lnSpc>
              <a:spcBef>
                <a:spcPts val="0"/>
              </a:spcBef>
              <a:spcAft>
                <a:spcPts val="0"/>
              </a:spcAft>
              <a:buSzPts val="1400"/>
              <a:buFont typeface="Arial"/>
              <a:buChar char="○"/>
              <a:defRPr/>
            </a:lvl2pPr>
            <a:lvl3pPr lvl="2" rtl="0" algn="ctr">
              <a:lnSpc>
                <a:spcPct val="115000"/>
              </a:lnSpc>
              <a:spcBef>
                <a:spcPts val="0"/>
              </a:spcBef>
              <a:spcAft>
                <a:spcPts val="0"/>
              </a:spcAft>
              <a:buSzPts val="1400"/>
              <a:buFont typeface="Arial"/>
              <a:buChar char="■"/>
              <a:defRPr/>
            </a:lvl3pPr>
            <a:lvl4pPr lvl="3" rtl="0" algn="ctr">
              <a:lnSpc>
                <a:spcPct val="115000"/>
              </a:lnSpc>
              <a:spcBef>
                <a:spcPts val="0"/>
              </a:spcBef>
              <a:spcAft>
                <a:spcPts val="0"/>
              </a:spcAft>
              <a:buSzPts val="1400"/>
              <a:buFont typeface="Arial"/>
              <a:buChar char="●"/>
              <a:defRPr/>
            </a:lvl4pPr>
            <a:lvl5pPr lvl="4" rtl="0" algn="ctr">
              <a:lnSpc>
                <a:spcPct val="115000"/>
              </a:lnSpc>
              <a:spcBef>
                <a:spcPts val="0"/>
              </a:spcBef>
              <a:spcAft>
                <a:spcPts val="0"/>
              </a:spcAft>
              <a:buSzPts val="1400"/>
              <a:buFont typeface="Arial"/>
              <a:buChar char="○"/>
              <a:defRPr/>
            </a:lvl5pPr>
            <a:lvl6pPr lvl="5" rtl="0" algn="ctr">
              <a:lnSpc>
                <a:spcPct val="115000"/>
              </a:lnSpc>
              <a:spcBef>
                <a:spcPts val="0"/>
              </a:spcBef>
              <a:spcAft>
                <a:spcPts val="0"/>
              </a:spcAft>
              <a:buSzPts val="1400"/>
              <a:buFont typeface="Arial"/>
              <a:buChar char="■"/>
              <a:defRPr/>
            </a:lvl6pPr>
            <a:lvl7pPr lvl="6" rtl="0" algn="ctr">
              <a:lnSpc>
                <a:spcPct val="115000"/>
              </a:lnSpc>
              <a:spcBef>
                <a:spcPts val="0"/>
              </a:spcBef>
              <a:spcAft>
                <a:spcPts val="0"/>
              </a:spcAft>
              <a:buSzPts val="1400"/>
              <a:buFont typeface="Arial"/>
              <a:buChar char="●"/>
              <a:defRPr/>
            </a:lvl7pPr>
            <a:lvl8pPr lvl="7" rtl="0" algn="ctr">
              <a:lnSpc>
                <a:spcPct val="115000"/>
              </a:lnSpc>
              <a:spcBef>
                <a:spcPts val="0"/>
              </a:spcBef>
              <a:spcAft>
                <a:spcPts val="0"/>
              </a:spcAft>
              <a:buSzPts val="1400"/>
              <a:buFont typeface="Arial"/>
              <a:buChar char="○"/>
              <a:defRPr/>
            </a:lvl8pPr>
            <a:lvl9pPr lvl="8" rtl="0" algn="ctr">
              <a:lnSpc>
                <a:spcPct val="115000"/>
              </a:lnSpc>
              <a:spcBef>
                <a:spcPts val="0"/>
              </a:spcBef>
              <a:spcAft>
                <a:spcPts val="0"/>
              </a:spcAft>
              <a:buSzPts val="1400"/>
              <a:buFont typeface="Arial"/>
              <a:buChar char="■"/>
              <a:defRPr/>
            </a:lvl9pPr>
          </a:lstStyle>
          <a:p/>
        </p:txBody>
      </p:sp>
      <p:grpSp>
        <p:nvGrpSpPr>
          <p:cNvPr id="556" name="Google Shape;556;p17"/>
          <p:cNvGrpSpPr/>
          <p:nvPr/>
        </p:nvGrpSpPr>
        <p:grpSpPr>
          <a:xfrm>
            <a:off x="-570372" y="-394748"/>
            <a:ext cx="10608694" cy="5921851"/>
            <a:chOff x="-570372" y="-394748"/>
            <a:chExt cx="10608694" cy="5921851"/>
          </a:xfrm>
        </p:grpSpPr>
        <p:grpSp>
          <p:nvGrpSpPr>
            <p:cNvPr id="557" name="Google Shape;557;p17"/>
            <p:cNvGrpSpPr/>
            <p:nvPr/>
          </p:nvGrpSpPr>
          <p:grpSpPr>
            <a:xfrm rot="-3054153">
              <a:off x="-467939" y="4292567"/>
              <a:ext cx="1313419" cy="889075"/>
              <a:chOff x="6120623" y="1600755"/>
              <a:chExt cx="1889363" cy="1278941"/>
            </a:xfrm>
          </p:grpSpPr>
          <p:sp>
            <p:nvSpPr>
              <p:cNvPr id="558" name="Google Shape;558;p17"/>
              <p:cNvSpPr/>
              <p:nvPr/>
            </p:nvSpPr>
            <p:spPr>
              <a:xfrm>
                <a:off x="6428776" y="2005239"/>
                <a:ext cx="1022683" cy="647174"/>
              </a:xfrm>
              <a:custGeom>
                <a:rect b="b" l="l" r="r" t="t"/>
                <a:pathLst>
                  <a:path extrusionOk="0" h="205" w="324">
                    <a:moveTo>
                      <a:pt x="324" y="121"/>
                    </a:moveTo>
                    <a:cubicBezTo>
                      <a:pt x="263" y="116"/>
                      <a:pt x="202" y="112"/>
                      <a:pt x="140" y="107"/>
                    </a:cubicBezTo>
                    <a:cubicBezTo>
                      <a:pt x="102" y="72"/>
                      <a:pt x="64" y="36"/>
                      <a:pt x="26" y="0"/>
                    </a:cubicBezTo>
                    <a:cubicBezTo>
                      <a:pt x="2" y="61"/>
                      <a:pt x="2" y="61"/>
                      <a:pt x="2" y="61"/>
                    </a:cubicBezTo>
                    <a:cubicBezTo>
                      <a:pt x="2" y="62"/>
                      <a:pt x="1" y="64"/>
                      <a:pt x="1" y="65"/>
                    </a:cubicBezTo>
                    <a:cubicBezTo>
                      <a:pt x="0" y="70"/>
                      <a:pt x="1" y="76"/>
                      <a:pt x="3" y="81"/>
                    </a:cubicBezTo>
                    <a:cubicBezTo>
                      <a:pt x="13" y="105"/>
                      <a:pt x="39" y="124"/>
                      <a:pt x="60" y="138"/>
                    </a:cubicBezTo>
                    <a:cubicBezTo>
                      <a:pt x="104" y="166"/>
                      <a:pt x="154" y="187"/>
                      <a:pt x="205" y="197"/>
                    </a:cubicBezTo>
                    <a:cubicBezTo>
                      <a:pt x="229" y="201"/>
                      <a:pt x="257" y="205"/>
                      <a:pt x="280" y="197"/>
                    </a:cubicBezTo>
                    <a:cubicBezTo>
                      <a:pt x="286" y="195"/>
                      <a:pt x="291" y="192"/>
                      <a:pt x="295" y="188"/>
                    </a:cubicBezTo>
                    <a:cubicBezTo>
                      <a:pt x="295" y="187"/>
                      <a:pt x="297" y="185"/>
                      <a:pt x="297" y="185"/>
                    </a:cubicBezTo>
                    <a:cubicBezTo>
                      <a:pt x="298" y="183"/>
                      <a:pt x="298" y="183"/>
                      <a:pt x="298" y="183"/>
                    </a:cubicBezTo>
                    <a:cubicBezTo>
                      <a:pt x="324" y="121"/>
                      <a:pt x="324" y="121"/>
                      <a:pt x="324" y="12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 name="Google Shape;559;p17"/>
              <p:cNvSpPr/>
              <p:nvPr/>
            </p:nvSpPr>
            <p:spPr>
              <a:xfrm>
                <a:off x="6394109" y="2197850"/>
                <a:ext cx="974533" cy="554721"/>
              </a:xfrm>
              <a:custGeom>
                <a:rect b="b" l="l" r="r" t="t"/>
                <a:pathLst>
                  <a:path extrusionOk="0" h="176" w="309">
                    <a:moveTo>
                      <a:pt x="308" y="124"/>
                    </a:moveTo>
                    <a:cubicBezTo>
                      <a:pt x="297" y="141"/>
                      <a:pt x="265" y="141"/>
                      <a:pt x="246" y="140"/>
                    </a:cubicBezTo>
                    <a:cubicBezTo>
                      <a:pt x="195" y="136"/>
                      <a:pt x="146" y="118"/>
                      <a:pt x="101" y="94"/>
                    </a:cubicBezTo>
                    <a:cubicBezTo>
                      <a:pt x="73" y="80"/>
                      <a:pt x="46" y="62"/>
                      <a:pt x="26" y="38"/>
                    </a:cubicBezTo>
                    <a:cubicBezTo>
                      <a:pt x="17" y="28"/>
                      <a:pt x="8" y="14"/>
                      <a:pt x="13" y="0"/>
                    </a:cubicBezTo>
                    <a:cubicBezTo>
                      <a:pt x="12" y="2"/>
                      <a:pt x="1" y="32"/>
                      <a:pt x="1" y="34"/>
                    </a:cubicBezTo>
                    <a:cubicBezTo>
                      <a:pt x="0" y="38"/>
                      <a:pt x="0" y="42"/>
                      <a:pt x="1" y="46"/>
                    </a:cubicBezTo>
                    <a:cubicBezTo>
                      <a:pt x="8" y="71"/>
                      <a:pt x="37" y="94"/>
                      <a:pt x="59" y="108"/>
                    </a:cubicBezTo>
                    <a:cubicBezTo>
                      <a:pt x="100" y="135"/>
                      <a:pt x="146" y="154"/>
                      <a:pt x="194" y="165"/>
                    </a:cubicBezTo>
                    <a:cubicBezTo>
                      <a:pt x="221" y="171"/>
                      <a:pt x="260" y="176"/>
                      <a:pt x="285" y="163"/>
                    </a:cubicBezTo>
                    <a:cubicBezTo>
                      <a:pt x="288" y="161"/>
                      <a:pt x="292" y="158"/>
                      <a:pt x="294" y="155"/>
                    </a:cubicBezTo>
                    <a:cubicBezTo>
                      <a:pt x="296" y="154"/>
                      <a:pt x="307" y="124"/>
                      <a:pt x="309" y="122"/>
                    </a:cubicBezTo>
                    <a:lnTo>
                      <a:pt x="308" y="12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 name="Google Shape;560;p17"/>
              <p:cNvSpPr/>
              <p:nvPr/>
            </p:nvSpPr>
            <p:spPr>
              <a:xfrm>
                <a:off x="6871746" y="2298008"/>
                <a:ext cx="1138240" cy="130976"/>
              </a:xfrm>
              <a:custGeom>
                <a:rect b="b" l="l" r="r" t="t"/>
                <a:pathLst>
                  <a:path extrusionOk="0" h="41" w="361">
                    <a:moveTo>
                      <a:pt x="361" y="29"/>
                    </a:moveTo>
                    <a:cubicBezTo>
                      <a:pt x="355" y="41"/>
                      <a:pt x="355" y="41"/>
                      <a:pt x="355" y="41"/>
                    </a:cubicBezTo>
                    <a:cubicBezTo>
                      <a:pt x="249" y="33"/>
                      <a:pt x="105" y="22"/>
                      <a:pt x="0" y="14"/>
                    </a:cubicBezTo>
                    <a:cubicBezTo>
                      <a:pt x="6" y="0"/>
                      <a:pt x="6" y="0"/>
                      <a:pt x="6" y="0"/>
                    </a:cubicBezTo>
                    <a:cubicBezTo>
                      <a:pt x="361" y="29"/>
                      <a:pt x="361" y="29"/>
                      <a:pt x="361" y="29"/>
                    </a:cubicBez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 name="Google Shape;561;p17"/>
              <p:cNvSpPr/>
              <p:nvPr/>
            </p:nvSpPr>
            <p:spPr>
              <a:xfrm>
                <a:off x="6136031" y="1600755"/>
                <a:ext cx="1873954" cy="789707"/>
              </a:xfrm>
              <a:custGeom>
                <a:rect b="b" l="l" r="r" t="t"/>
                <a:pathLst>
                  <a:path extrusionOk="0" h="410" w="973">
                    <a:moveTo>
                      <a:pt x="973" y="410"/>
                    </a:moveTo>
                    <a:lnTo>
                      <a:pt x="391" y="362"/>
                    </a:lnTo>
                    <a:lnTo>
                      <a:pt x="0" y="0"/>
                    </a:lnTo>
                    <a:lnTo>
                      <a:pt x="555" y="72"/>
                    </a:lnTo>
                    <a:lnTo>
                      <a:pt x="973" y="410"/>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 name="Google Shape;562;p17"/>
              <p:cNvSpPr/>
              <p:nvPr/>
            </p:nvSpPr>
            <p:spPr>
              <a:xfrm>
                <a:off x="6136031" y="1600755"/>
                <a:ext cx="1873954" cy="789707"/>
              </a:xfrm>
              <a:custGeom>
                <a:rect b="b" l="l" r="r" t="t"/>
                <a:pathLst>
                  <a:path extrusionOk="0" h="410" w="973">
                    <a:moveTo>
                      <a:pt x="973" y="410"/>
                    </a:moveTo>
                    <a:lnTo>
                      <a:pt x="391" y="362"/>
                    </a:lnTo>
                    <a:lnTo>
                      <a:pt x="0" y="0"/>
                    </a:lnTo>
                    <a:lnTo>
                      <a:pt x="555" y="72"/>
                    </a:lnTo>
                    <a:lnTo>
                      <a:pt x="973" y="41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 name="Google Shape;563;p17"/>
              <p:cNvSpPr/>
              <p:nvPr/>
            </p:nvSpPr>
            <p:spPr>
              <a:xfrm>
                <a:off x="6120623" y="1600755"/>
                <a:ext cx="768457" cy="741554"/>
              </a:xfrm>
              <a:custGeom>
                <a:rect b="b" l="l" r="r" t="t"/>
                <a:pathLst>
                  <a:path extrusionOk="0" h="235" w="244">
                    <a:moveTo>
                      <a:pt x="244" y="221"/>
                    </a:moveTo>
                    <a:cubicBezTo>
                      <a:pt x="238" y="235"/>
                      <a:pt x="238" y="235"/>
                      <a:pt x="238" y="235"/>
                    </a:cubicBezTo>
                    <a:cubicBezTo>
                      <a:pt x="171" y="172"/>
                      <a:pt x="69" y="77"/>
                      <a:pt x="0" y="13"/>
                    </a:cubicBezTo>
                    <a:cubicBezTo>
                      <a:pt x="5" y="0"/>
                      <a:pt x="5" y="0"/>
                      <a:pt x="5" y="0"/>
                    </a:cubicBezTo>
                    <a:lnTo>
                      <a:pt x="244" y="221"/>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 name="Google Shape;564;p17"/>
              <p:cNvSpPr/>
              <p:nvPr/>
            </p:nvSpPr>
            <p:spPr>
              <a:xfrm>
                <a:off x="6492332" y="2005239"/>
                <a:ext cx="959125" cy="647174"/>
              </a:xfrm>
              <a:custGeom>
                <a:rect b="b" l="l" r="r" t="t"/>
                <a:pathLst>
                  <a:path extrusionOk="0" h="205" w="304">
                    <a:moveTo>
                      <a:pt x="175" y="163"/>
                    </a:moveTo>
                    <a:cubicBezTo>
                      <a:pt x="166" y="167"/>
                      <a:pt x="156" y="166"/>
                      <a:pt x="147" y="166"/>
                    </a:cubicBezTo>
                    <a:cubicBezTo>
                      <a:pt x="126" y="165"/>
                      <a:pt x="105" y="164"/>
                      <a:pt x="84" y="163"/>
                    </a:cubicBezTo>
                    <a:cubicBezTo>
                      <a:pt x="116" y="178"/>
                      <a:pt x="150" y="190"/>
                      <a:pt x="185" y="197"/>
                    </a:cubicBezTo>
                    <a:cubicBezTo>
                      <a:pt x="209" y="201"/>
                      <a:pt x="237" y="205"/>
                      <a:pt x="260" y="197"/>
                    </a:cubicBezTo>
                    <a:cubicBezTo>
                      <a:pt x="266" y="195"/>
                      <a:pt x="271" y="192"/>
                      <a:pt x="275" y="188"/>
                    </a:cubicBezTo>
                    <a:cubicBezTo>
                      <a:pt x="275" y="187"/>
                      <a:pt x="277" y="185"/>
                      <a:pt x="277" y="185"/>
                    </a:cubicBezTo>
                    <a:cubicBezTo>
                      <a:pt x="278" y="183"/>
                      <a:pt x="278" y="183"/>
                      <a:pt x="278" y="183"/>
                    </a:cubicBezTo>
                    <a:cubicBezTo>
                      <a:pt x="304" y="121"/>
                      <a:pt x="304" y="121"/>
                      <a:pt x="304" y="121"/>
                    </a:cubicBezTo>
                    <a:cubicBezTo>
                      <a:pt x="304" y="121"/>
                      <a:pt x="304" y="121"/>
                      <a:pt x="304" y="121"/>
                    </a:cubicBezTo>
                    <a:cubicBezTo>
                      <a:pt x="243" y="116"/>
                      <a:pt x="182" y="112"/>
                      <a:pt x="120" y="107"/>
                    </a:cubicBezTo>
                    <a:cubicBezTo>
                      <a:pt x="82" y="72"/>
                      <a:pt x="44" y="36"/>
                      <a:pt x="6" y="0"/>
                    </a:cubicBezTo>
                    <a:cubicBezTo>
                      <a:pt x="0" y="16"/>
                      <a:pt x="0" y="16"/>
                      <a:pt x="0" y="16"/>
                    </a:cubicBezTo>
                    <a:cubicBezTo>
                      <a:pt x="8" y="30"/>
                      <a:pt x="19" y="42"/>
                      <a:pt x="24" y="49"/>
                    </a:cubicBezTo>
                    <a:cubicBezTo>
                      <a:pt x="34" y="62"/>
                      <a:pt x="46" y="74"/>
                      <a:pt x="60" y="84"/>
                    </a:cubicBezTo>
                    <a:cubicBezTo>
                      <a:pt x="86" y="103"/>
                      <a:pt x="118" y="116"/>
                      <a:pt x="151" y="120"/>
                    </a:cubicBezTo>
                    <a:cubicBezTo>
                      <a:pt x="159" y="121"/>
                      <a:pt x="167" y="121"/>
                      <a:pt x="175" y="124"/>
                    </a:cubicBezTo>
                    <a:cubicBezTo>
                      <a:pt x="182" y="127"/>
                      <a:pt x="189" y="133"/>
                      <a:pt x="190" y="141"/>
                    </a:cubicBezTo>
                    <a:cubicBezTo>
                      <a:pt x="191" y="151"/>
                      <a:pt x="184" y="159"/>
                      <a:pt x="175" y="163"/>
                    </a:cubicBezTo>
                    <a:close/>
                  </a:path>
                </a:pathLst>
              </a:custGeom>
              <a:solidFill>
                <a:srgbClr val="323B5C">
                  <a:alpha val="3100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 name="Google Shape;565;p17"/>
              <p:cNvSpPr/>
              <p:nvPr/>
            </p:nvSpPr>
            <p:spPr>
              <a:xfrm>
                <a:off x="6136031" y="1600755"/>
                <a:ext cx="1873954" cy="789707"/>
              </a:xfrm>
              <a:custGeom>
                <a:rect b="b" l="l" r="r" t="t"/>
                <a:pathLst>
                  <a:path extrusionOk="0" h="250" w="594">
                    <a:moveTo>
                      <a:pt x="0" y="0"/>
                    </a:moveTo>
                    <a:cubicBezTo>
                      <a:pt x="239" y="221"/>
                      <a:pt x="239" y="221"/>
                      <a:pt x="239" y="221"/>
                    </a:cubicBezTo>
                    <a:cubicBezTo>
                      <a:pt x="594" y="250"/>
                      <a:pt x="594" y="250"/>
                      <a:pt x="594" y="250"/>
                    </a:cubicBezTo>
                    <a:cubicBezTo>
                      <a:pt x="388" y="83"/>
                      <a:pt x="388" y="83"/>
                      <a:pt x="388" y="83"/>
                    </a:cubicBezTo>
                    <a:cubicBezTo>
                      <a:pt x="391" y="92"/>
                      <a:pt x="395" y="101"/>
                      <a:pt x="395" y="111"/>
                    </a:cubicBezTo>
                    <a:cubicBezTo>
                      <a:pt x="396" y="127"/>
                      <a:pt x="391" y="143"/>
                      <a:pt x="381" y="156"/>
                    </a:cubicBezTo>
                    <a:cubicBezTo>
                      <a:pt x="365" y="176"/>
                      <a:pt x="338" y="186"/>
                      <a:pt x="311" y="186"/>
                    </a:cubicBezTo>
                    <a:cubicBezTo>
                      <a:pt x="304" y="186"/>
                      <a:pt x="297" y="185"/>
                      <a:pt x="290" y="184"/>
                    </a:cubicBezTo>
                    <a:cubicBezTo>
                      <a:pt x="257" y="178"/>
                      <a:pt x="228" y="160"/>
                      <a:pt x="200" y="142"/>
                    </a:cubicBezTo>
                    <a:cubicBezTo>
                      <a:pt x="132" y="98"/>
                      <a:pt x="66" y="51"/>
                      <a:pt x="3" y="0"/>
                    </a:cubicBezTo>
                    <a:cubicBezTo>
                      <a:pt x="0" y="0"/>
                      <a:pt x="0" y="0"/>
                      <a:pt x="0" y="0"/>
                    </a:cubicBezTo>
                  </a:path>
                </a:pathLst>
              </a:custGeom>
              <a:solidFill>
                <a:srgbClr val="323B5C">
                  <a:alpha val="3100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 name="Google Shape;566;p17"/>
              <p:cNvSpPr/>
              <p:nvPr/>
            </p:nvSpPr>
            <p:spPr>
              <a:xfrm>
                <a:off x="7031599" y="1945530"/>
                <a:ext cx="533490" cy="934166"/>
              </a:xfrm>
              <a:custGeom>
                <a:rect b="b" l="l" r="r" t="t"/>
                <a:pathLst>
                  <a:path extrusionOk="0" h="296" w="169">
                    <a:moveTo>
                      <a:pt x="166" y="271"/>
                    </a:moveTo>
                    <a:cubicBezTo>
                      <a:pt x="167" y="266"/>
                      <a:pt x="166" y="261"/>
                      <a:pt x="164" y="257"/>
                    </a:cubicBezTo>
                    <a:cubicBezTo>
                      <a:pt x="162" y="252"/>
                      <a:pt x="158" y="248"/>
                      <a:pt x="154" y="247"/>
                    </a:cubicBezTo>
                    <a:cubicBezTo>
                      <a:pt x="169" y="130"/>
                      <a:pt x="169" y="130"/>
                      <a:pt x="169" y="130"/>
                    </a:cubicBezTo>
                    <a:cubicBezTo>
                      <a:pt x="169" y="128"/>
                      <a:pt x="169" y="127"/>
                      <a:pt x="167" y="126"/>
                    </a:cubicBezTo>
                    <a:cubicBezTo>
                      <a:pt x="7" y="1"/>
                      <a:pt x="7" y="1"/>
                      <a:pt x="7" y="1"/>
                    </a:cubicBezTo>
                    <a:cubicBezTo>
                      <a:pt x="6" y="0"/>
                      <a:pt x="3" y="0"/>
                      <a:pt x="2" y="2"/>
                    </a:cubicBezTo>
                    <a:cubicBezTo>
                      <a:pt x="0" y="3"/>
                      <a:pt x="1" y="6"/>
                      <a:pt x="2" y="7"/>
                    </a:cubicBezTo>
                    <a:cubicBezTo>
                      <a:pt x="161" y="131"/>
                      <a:pt x="161" y="131"/>
                      <a:pt x="161" y="131"/>
                    </a:cubicBezTo>
                    <a:cubicBezTo>
                      <a:pt x="146" y="247"/>
                      <a:pt x="146" y="247"/>
                      <a:pt x="146" y="247"/>
                    </a:cubicBezTo>
                    <a:cubicBezTo>
                      <a:pt x="137" y="249"/>
                      <a:pt x="128" y="260"/>
                      <a:pt x="128" y="272"/>
                    </a:cubicBezTo>
                    <a:cubicBezTo>
                      <a:pt x="129" y="277"/>
                      <a:pt x="130" y="282"/>
                      <a:pt x="133" y="287"/>
                    </a:cubicBezTo>
                    <a:cubicBezTo>
                      <a:pt x="139" y="295"/>
                      <a:pt x="152" y="296"/>
                      <a:pt x="159" y="288"/>
                    </a:cubicBezTo>
                    <a:cubicBezTo>
                      <a:pt x="163" y="283"/>
                      <a:pt x="166" y="277"/>
                      <a:pt x="166" y="271"/>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67" name="Google Shape;567;p17"/>
            <p:cNvGrpSpPr/>
            <p:nvPr/>
          </p:nvGrpSpPr>
          <p:grpSpPr>
            <a:xfrm>
              <a:off x="819055" y="4721931"/>
              <a:ext cx="511443" cy="753371"/>
              <a:chOff x="8940901" y="497675"/>
              <a:chExt cx="1147762" cy="1690688"/>
            </a:xfrm>
          </p:grpSpPr>
          <p:sp>
            <p:nvSpPr>
              <p:cNvPr id="568" name="Google Shape;568;p17"/>
              <p:cNvSpPr/>
              <p:nvPr/>
            </p:nvSpPr>
            <p:spPr>
              <a:xfrm>
                <a:off x="9815613" y="497675"/>
                <a:ext cx="273050" cy="298450"/>
              </a:xfrm>
              <a:custGeom>
                <a:rect b="b" l="l" r="r" t="t"/>
                <a:pathLst>
                  <a:path extrusionOk="0" h="98" w="90">
                    <a:moveTo>
                      <a:pt x="0" y="75"/>
                    </a:moveTo>
                    <a:cubicBezTo>
                      <a:pt x="12" y="52"/>
                      <a:pt x="26" y="23"/>
                      <a:pt x="40" y="0"/>
                    </a:cubicBezTo>
                    <a:cubicBezTo>
                      <a:pt x="90" y="20"/>
                      <a:pt x="59" y="67"/>
                      <a:pt x="42" y="98"/>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 name="Google Shape;569;p17"/>
              <p:cNvSpPr/>
              <p:nvPr/>
            </p:nvSpPr>
            <p:spPr>
              <a:xfrm>
                <a:off x="9467951" y="667538"/>
                <a:ext cx="538163" cy="554038"/>
              </a:xfrm>
              <a:custGeom>
                <a:rect b="b" l="l" r="r" t="t"/>
                <a:pathLst>
                  <a:path extrusionOk="0" h="182" w="177">
                    <a:moveTo>
                      <a:pt x="0" y="102"/>
                    </a:moveTo>
                    <a:cubicBezTo>
                      <a:pt x="6" y="93"/>
                      <a:pt x="7" y="82"/>
                      <a:pt x="14" y="75"/>
                    </a:cubicBezTo>
                    <a:cubicBezTo>
                      <a:pt x="28" y="61"/>
                      <a:pt x="21" y="64"/>
                      <a:pt x="39" y="65"/>
                    </a:cubicBezTo>
                    <a:cubicBezTo>
                      <a:pt x="66" y="67"/>
                      <a:pt x="73" y="68"/>
                      <a:pt x="91" y="42"/>
                    </a:cubicBezTo>
                    <a:cubicBezTo>
                      <a:pt x="104" y="21"/>
                      <a:pt x="106" y="0"/>
                      <a:pt x="106" y="0"/>
                    </a:cubicBezTo>
                    <a:cubicBezTo>
                      <a:pt x="119" y="4"/>
                      <a:pt x="164" y="28"/>
                      <a:pt x="174" y="37"/>
                    </a:cubicBezTo>
                    <a:cubicBezTo>
                      <a:pt x="150" y="53"/>
                      <a:pt x="129" y="94"/>
                      <a:pt x="149" y="118"/>
                    </a:cubicBezTo>
                    <a:cubicBezTo>
                      <a:pt x="167" y="141"/>
                      <a:pt x="177" y="134"/>
                      <a:pt x="160" y="166"/>
                    </a:cubicBezTo>
                    <a:cubicBezTo>
                      <a:pt x="152" y="180"/>
                      <a:pt x="156" y="169"/>
                      <a:pt x="148" y="182"/>
                    </a:cubicBez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 name="Google Shape;570;p17"/>
              <p:cNvSpPr/>
              <p:nvPr/>
            </p:nvSpPr>
            <p:spPr>
              <a:xfrm>
                <a:off x="8940901" y="942175"/>
                <a:ext cx="1038225" cy="1246188"/>
              </a:xfrm>
              <a:custGeom>
                <a:rect b="b" l="l" r="r" t="t"/>
                <a:pathLst>
                  <a:path extrusionOk="0" h="409" w="341">
                    <a:moveTo>
                      <a:pt x="178" y="380"/>
                    </a:moveTo>
                    <a:cubicBezTo>
                      <a:pt x="168" y="399"/>
                      <a:pt x="152" y="409"/>
                      <a:pt x="133" y="399"/>
                    </a:cubicBezTo>
                    <a:cubicBezTo>
                      <a:pt x="19" y="337"/>
                      <a:pt x="19" y="337"/>
                      <a:pt x="19" y="337"/>
                    </a:cubicBezTo>
                    <a:cubicBezTo>
                      <a:pt x="0" y="327"/>
                      <a:pt x="0" y="308"/>
                      <a:pt x="10" y="289"/>
                    </a:cubicBezTo>
                    <a:cubicBezTo>
                      <a:pt x="145" y="19"/>
                      <a:pt x="145" y="19"/>
                      <a:pt x="145" y="19"/>
                    </a:cubicBezTo>
                    <a:cubicBezTo>
                      <a:pt x="155" y="0"/>
                      <a:pt x="173" y="8"/>
                      <a:pt x="192" y="18"/>
                    </a:cubicBezTo>
                    <a:cubicBezTo>
                      <a:pt x="306" y="80"/>
                      <a:pt x="306" y="80"/>
                      <a:pt x="306" y="80"/>
                    </a:cubicBezTo>
                    <a:cubicBezTo>
                      <a:pt x="325" y="90"/>
                      <a:pt x="341" y="101"/>
                      <a:pt x="331" y="120"/>
                    </a:cubicBezTo>
                    <a:lnTo>
                      <a:pt x="178" y="380"/>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 name="Google Shape;571;p17"/>
              <p:cNvSpPr/>
              <p:nvPr/>
            </p:nvSpPr>
            <p:spPr>
              <a:xfrm>
                <a:off x="9059963" y="1121563"/>
                <a:ext cx="541338" cy="812800"/>
              </a:xfrm>
              <a:custGeom>
                <a:rect b="b" l="l" r="r" t="t"/>
                <a:pathLst>
                  <a:path extrusionOk="0" h="267" w="178">
                    <a:moveTo>
                      <a:pt x="60" y="250"/>
                    </a:moveTo>
                    <a:cubicBezTo>
                      <a:pt x="53" y="262"/>
                      <a:pt x="38" y="267"/>
                      <a:pt x="26" y="260"/>
                    </a:cubicBezTo>
                    <a:cubicBezTo>
                      <a:pt x="17" y="256"/>
                      <a:pt x="17" y="256"/>
                      <a:pt x="17" y="256"/>
                    </a:cubicBezTo>
                    <a:cubicBezTo>
                      <a:pt x="5" y="249"/>
                      <a:pt x="0" y="234"/>
                      <a:pt x="7" y="221"/>
                    </a:cubicBezTo>
                    <a:cubicBezTo>
                      <a:pt x="118" y="17"/>
                      <a:pt x="118" y="17"/>
                      <a:pt x="118" y="17"/>
                    </a:cubicBezTo>
                    <a:cubicBezTo>
                      <a:pt x="124" y="4"/>
                      <a:pt x="140" y="0"/>
                      <a:pt x="152" y="6"/>
                    </a:cubicBezTo>
                    <a:cubicBezTo>
                      <a:pt x="161" y="11"/>
                      <a:pt x="161" y="11"/>
                      <a:pt x="161" y="11"/>
                    </a:cubicBezTo>
                    <a:cubicBezTo>
                      <a:pt x="173" y="18"/>
                      <a:pt x="178" y="33"/>
                      <a:pt x="171" y="45"/>
                    </a:cubicBezTo>
                    <a:lnTo>
                      <a:pt x="60" y="25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 name="Google Shape;572;p17"/>
              <p:cNvSpPr/>
              <p:nvPr/>
            </p:nvSpPr>
            <p:spPr>
              <a:xfrm>
                <a:off x="9264751" y="1231100"/>
                <a:ext cx="541338" cy="812800"/>
              </a:xfrm>
              <a:custGeom>
                <a:rect b="b" l="l" r="r" t="t"/>
                <a:pathLst>
                  <a:path extrusionOk="0" h="267" w="178">
                    <a:moveTo>
                      <a:pt x="60" y="250"/>
                    </a:moveTo>
                    <a:cubicBezTo>
                      <a:pt x="53" y="263"/>
                      <a:pt x="38" y="267"/>
                      <a:pt x="26" y="261"/>
                    </a:cubicBezTo>
                    <a:cubicBezTo>
                      <a:pt x="17" y="256"/>
                      <a:pt x="17" y="256"/>
                      <a:pt x="17" y="256"/>
                    </a:cubicBezTo>
                    <a:cubicBezTo>
                      <a:pt x="5" y="249"/>
                      <a:pt x="0" y="234"/>
                      <a:pt x="7" y="222"/>
                    </a:cubicBezTo>
                    <a:cubicBezTo>
                      <a:pt x="118" y="17"/>
                      <a:pt x="118" y="17"/>
                      <a:pt x="118" y="17"/>
                    </a:cubicBezTo>
                    <a:cubicBezTo>
                      <a:pt x="124" y="5"/>
                      <a:pt x="140" y="0"/>
                      <a:pt x="152" y="7"/>
                    </a:cubicBezTo>
                    <a:cubicBezTo>
                      <a:pt x="161" y="11"/>
                      <a:pt x="161" y="11"/>
                      <a:pt x="161" y="11"/>
                    </a:cubicBezTo>
                    <a:cubicBezTo>
                      <a:pt x="173" y="18"/>
                      <a:pt x="178" y="33"/>
                      <a:pt x="171" y="46"/>
                    </a:cubicBezTo>
                    <a:lnTo>
                      <a:pt x="60" y="25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73" name="Google Shape;573;p17"/>
            <p:cNvSpPr/>
            <p:nvPr/>
          </p:nvSpPr>
          <p:spPr>
            <a:xfrm>
              <a:off x="8728549" y="682375"/>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 name="Google Shape;574;p17"/>
            <p:cNvSpPr/>
            <p:nvPr/>
          </p:nvSpPr>
          <p:spPr>
            <a:xfrm>
              <a:off x="250948" y="3675700"/>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75" name="Google Shape;575;p17"/>
            <p:cNvGrpSpPr/>
            <p:nvPr/>
          </p:nvGrpSpPr>
          <p:grpSpPr>
            <a:xfrm rot="5170212">
              <a:off x="7682447" y="-136787"/>
              <a:ext cx="724444" cy="513314"/>
              <a:chOff x="6180688" y="2320538"/>
              <a:chExt cx="1149350" cy="814387"/>
            </a:xfrm>
          </p:grpSpPr>
          <p:sp>
            <p:nvSpPr>
              <p:cNvPr id="576" name="Google Shape;576;p17"/>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 name="Google Shape;577;p17"/>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 name="Google Shape;578;p17"/>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 name="Google Shape;579;p17"/>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0" name="Google Shape;580;p17"/>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 name="Google Shape;581;p17"/>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 name="Google Shape;582;p17"/>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83" name="Google Shape;583;p17"/>
            <p:cNvGrpSpPr/>
            <p:nvPr/>
          </p:nvGrpSpPr>
          <p:grpSpPr>
            <a:xfrm rot="-9239232">
              <a:off x="8759267" y="-188260"/>
              <a:ext cx="1144480" cy="877950"/>
              <a:chOff x="6729413" y="2840263"/>
              <a:chExt cx="742950" cy="569913"/>
            </a:xfrm>
          </p:grpSpPr>
          <p:sp>
            <p:nvSpPr>
              <p:cNvPr id="584" name="Google Shape;584;p17"/>
              <p:cNvSpPr/>
              <p:nvPr/>
            </p:nvSpPr>
            <p:spPr>
              <a:xfrm>
                <a:off x="7326313" y="2840263"/>
                <a:ext cx="146050" cy="122238"/>
              </a:xfrm>
              <a:custGeom>
                <a:rect b="b" l="l" r="r" t="t"/>
                <a:pathLst>
                  <a:path extrusionOk="0" h="47" w="56">
                    <a:moveTo>
                      <a:pt x="41" y="20"/>
                    </a:moveTo>
                    <a:cubicBezTo>
                      <a:pt x="56" y="0"/>
                      <a:pt x="56" y="0"/>
                      <a:pt x="56" y="0"/>
                    </a:cubicBezTo>
                    <a:cubicBezTo>
                      <a:pt x="33" y="9"/>
                      <a:pt x="33" y="9"/>
                      <a:pt x="33" y="9"/>
                    </a:cubicBezTo>
                    <a:cubicBezTo>
                      <a:pt x="13" y="17"/>
                      <a:pt x="13" y="17"/>
                      <a:pt x="13" y="17"/>
                    </a:cubicBezTo>
                    <a:cubicBezTo>
                      <a:pt x="11" y="18"/>
                      <a:pt x="9" y="19"/>
                      <a:pt x="8" y="20"/>
                    </a:cubicBezTo>
                    <a:cubicBezTo>
                      <a:pt x="0" y="26"/>
                      <a:pt x="0" y="26"/>
                      <a:pt x="0" y="26"/>
                    </a:cubicBezTo>
                    <a:cubicBezTo>
                      <a:pt x="16" y="47"/>
                      <a:pt x="16" y="47"/>
                      <a:pt x="16" y="47"/>
                    </a:cubicBezTo>
                    <a:cubicBezTo>
                      <a:pt x="23" y="41"/>
                      <a:pt x="23" y="41"/>
                      <a:pt x="23" y="41"/>
                    </a:cubicBezTo>
                    <a:cubicBezTo>
                      <a:pt x="25" y="40"/>
                      <a:pt x="27" y="38"/>
                      <a:pt x="28" y="37"/>
                    </a:cubicBezTo>
                    <a:lnTo>
                      <a:pt x="41" y="2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 name="Google Shape;585;p17"/>
              <p:cNvSpPr/>
              <p:nvPr/>
            </p:nvSpPr>
            <p:spPr>
              <a:xfrm>
                <a:off x="7423150" y="2840263"/>
                <a:ext cx="49213" cy="33338"/>
              </a:xfrm>
              <a:custGeom>
                <a:rect b="b" l="l" r="r" t="t"/>
                <a:pathLst>
                  <a:path extrusionOk="0" h="21" w="31">
                    <a:moveTo>
                      <a:pt x="0" y="13"/>
                    </a:moveTo>
                    <a:lnTo>
                      <a:pt x="16" y="21"/>
                    </a:lnTo>
                    <a:lnTo>
                      <a:pt x="31"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 name="Google Shape;586;p17"/>
              <p:cNvSpPr/>
              <p:nvPr/>
            </p:nvSpPr>
            <p:spPr>
              <a:xfrm>
                <a:off x="6835775" y="2892650"/>
                <a:ext cx="525463" cy="403225"/>
              </a:xfrm>
              <a:custGeom>
                <a:rect b="b" l="l" r="r" t="t"/>
                <a:pathLst>
                  <a:path extrusionOk="0" h="155" w="202">
                    <a:moveTo>
                      <a:pt x="5" y="155"/>
                    </a:moveTo>
                    <a:cubicBezTo>
                      <a:pt x="0" y="148"/>
                      <a:pt x="0" y="148"/>
                      <a:pt x="0" y="148"/>
                    </a:cubicBezTo>
                    <a:cubicBezTo>
                      <a:pt x="195" y="2"/>
                      <a:pt x="195" y="2"/>
                      <a:pt x="195" y="2"/>
                    </a:cubicBezTo>
                    <a:cubicBezTo>
                      <a:pt x="197" y="0"/>
                      <a:pt x="199" y="1"/>
                      <a:pt x="201" y="3"/>
                    </a:cubicBezTo>
                    <a:cubicBezTo>
                      <a:pt x="202" y="5"/>
                      <a:pt x="202" y="7"/>
                      <a:pt x="200" y="9"/>
                    </a:cubicBezTo>
                    <a:lnTo>
                      <a:pt x="5" y="155"/>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 name="Google Shape;587;p17"/>
              <p:cNvSpPr/>
              <p:nvPr/>
            </p:nvSpPr>
            <p:spPr>
              <a:xfrm>
                <a:off x="6861175" y="2929163"/>
                <a:ext cx="528638" cy="403225"/>
              </a:xfrm>
              <a:custGeom>
                <a:rect b="b" l="l" r="r" t="t"/>
                <a:pathLst>
                  <a:path extrusionOk="0" h="155" w="203">
                    <a:moveTo>
                      <a:pt x="5" y="155"/>
                    </a:moveTo>
                    <a:cubicBezTo>
                      <a:pt x="0" y="148"/>
                      <a:pt x="0" y="148"/>
                      <a:pt x="0" y="148"/>
                    </a:cubicBezTo>
                    <a:cubicBezTo>
                      <a:pt x="195" y="2"/>
                      <a:pt x="195" y="2"/>
                      <a:pt x="195" y="2"/>
                    </a:cubicBezTo>
                    <a:cubicBezTo>
                      <a:pt x="197" y="0"/>
                      <a:pt x="200" y="1"/>
                      <a:pt x="201" y="3"/>
                    </a:cubicBezTo>
                    <a:cubicBezTo>
                      <a:pt x="203" y="5"/>
                      <a:pt x="202" y="7"/>
                      <a:pt x="200" y="9"/>
                    </a:cubicBezTo>
                    <a:lnTo>
                      <a:pt x="5" y="155"/>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 name="Google Shape;588;p17"/>
              <p:cNvSpPr/>
              <p:nvPr/>
            </p:nvSpPr>
            <p:spPr>
              <a:xfrm>
                <a:off x="6845300" y="2910113"/>
                <a:ext cx="531813" cy="406400"/>
              </a:xfrm>
              <a:custGeom>
                <a:rect b="b" l="l" r="r" t="t"/>
                <a:pathLst>
                  <a:path extrusionOk="0" h="156" w="204">
                    <a:moveTo>
                      <a:pt x="7" y="156"/>
                    </a:moveTo>
                    <a:cubicBezTo>
                      <a:pt x="0" y="147"/>
                      <a:pt x="0" y="147"/>
                      <a:pt x="0" y="147"/>
                    </a:cubicBezTo>
                    <a:cubicBezTo>
                      <a:pt x="194" y="1"/>
                      <a:pt x="194" y="1"/>
                      <a:pt x="194" y="1"/>
                    </a:cubicBezTo>
                    <a:cubicBezTo>
                      <a:pt x="196" y="0"/>
                      <a:pt x="200" y="0"/>
                      <a:pt x="202" y="3"/>
                    </a:cubicBezTo>
                    <a:cubicBezTo>
                      <a:pt x="204" y="5"/>
                      <a:pt x="203" y="9"/>
                      <a:pt x="201" y="11"/>
                    </a:cubicBezTo>
                    <a:lnTo>
                      <a:pt x="7" y="15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 name="Google Shape;589;p17"/>
              <p:cNvSpPr/>
              <p:nvPr/>
            </p:nvSpPr>
            <p:spPr>
              <a:xfrm>
                <a:off x="6781800" y="3303813"/>
                <a:ext cx="92075" cy="82550"/>
              </a:xfrm>
              <a:custGeom>
                <a:rect b="b" l="l" r="r" t="t"/>
                <a:pathLst>
                  <a:path extrusionOk="0" h="52" w="58">
                    <a:moveTo>
                      <a:pt x="13" y="52"/>
                    </a:moveTo>
                    <a:lnTo>
                      <a:pt x="0" y="34"/>
                    </a:lnTo>
                    <a:lnTo>
                      <a:pt x="47" y="0"/>
                    </a:lnTo>
                    <a:lnTo>
                      <a:pt x="58" y="18"/>
                    </a:lnTo>
                    <a:lnTo>
                      <a:pt x="13" y="52"/>
                    </a:lnTo>
                    <a:close/>
                  </a:path>
                </a:pathLst>
              </a:custGeom>
              <a:solidFill>
                <a:srgbClr val="7F7F7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 name="Google Shape;590;p17"/>
              <p:cNvSpPr/>
              <p:nvPr/>
            </p:nvSpPr>
            <p:spPr>
              <a:xfrm>
                <a:off x="6729413" y="3332388"/>
                <a:ext cx="73025" cy="77788"/>
              </a:xfrm>
              <a:custGeom>
                <a:rect b="b" l="l" r="r" t="t"/>
                <a:pathLst>
                  <a:path extrusionOk="0" h="30" w="28">
                    <a:moveTo>
                      <a:pt x="13" y="28"/>
                    </a:moveTo>
                    <a:cubicBezTo>
                      <a:pt x="2" y="13"/>
                      <a:pt x="2" y="13"/>
                      <a:pt x="2" y="13"/>
                    </a:cubicBezTo>
                    <a:cubicBezTo>
                      <a:pt x="0" y="11"/>
                      <a:pt x="1" y="9"/>
                      <a:pt x="2" y="8"/>
                    </a:cubicBezTo>
                    <a:cubicBezTo>
                      <a:pt x="13" y="0"/>
                      <a:pt x="13" y="0"/>
                      <a:pt x="13" y="0"/>
                    </a:cubicBezTo>
                    <a:cubicBezTo>
                      <a:pt x="28" y="21"/>
                      <a:pt x="28" y="21"/>
                      <a:pt x="28" y="21"/>
                    </a:cubicBezTo>
                    <a:cubicBezTo>
                      <a:pt x="18" y="28"/>
                      <a:pt x="18" y="28"/>
                      <a:pt x="18" y="28"/>
                    </a:cubicBezTo>
                    <a:cubicBezTo>
                      <a:pt x="16" y="30"/>
                      <a:pt x="14" y="29"/>
                      <a:pt x="13" y="28"/>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 name="Google Shape;591;p17"/>
              <p:cNvSpPr/>
              <p:nvPr/>
            </p:nvSpPr>
            <p:spPr>
              <a:xfrm>
                <a:off x="6767513" y="3210150"/>
                <a:ext cx="0" cy="0"/>
              </a:xfrm>
              <a:custGeom>
                <a:rect b="b" l="l" r="r" t="t"/>
                <a:pathLst>
                  <a:path extrusionOk="0" h="120000" w="120000">
                    <a:moveTo>
                      <a:pt x="0" y="0"/>
                    </a:moveTo>
                    <a:cubicBezTo>
                      <a:pt x="0" y="0"/>
                      <a:pt x="0" y="0"/>
                      <a:pt x="0" y="0"/>
                    </a:cubicBezTo>
                    <a:cubicBezTo>
                      <a:pt x="0" y="0"/>
                      <a:pt x="0" y="0"/>
                      <a:pt x="0" y="0"/>
                    </a:cubicBezTo>
                  </a:path>
                </a:pathLst>
              </a:custGeom>
              <a:solidFill>
                <a:srgbClr val="FFECC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 name="Google Shape;592;p17"/>
              <p:cNvSpPr/>
              <p:nvPr/>
            </p:nvSpPr>
            <p:spPr>
              <a:xfrm>
                <a:off x="6762750" y="3276825"/>
                <a:ext cx="111125" cy="109538"/>
              </a:xfrm>
              <a:custGeom>
                <a:rect b="b" l="l" r="r" t="t"/>
                <a:pathLst>
                  <a:path extrusionOk="0" h="69" w="70">
                    <a:moveTo>
                      <a:pt x="25" y="69"/>
                    </a:moveTo>
                    <a:lnTo>
                      <a:pt x="0" y="35"/>
                    </a:lnTo>
                    <a:lnTo>
                      <a:pt x="46" y="0"/>
                    </a:lnTo>
                    <a:lnTo>
                      <a:pt x="70" y="35"/>
                    </a:lnTo>
                    <a:lnTo>
                      <a:pt x="25" y="6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
    <p:spTree>
      <p:nvGrpSpPr>
        <p:cNvPr id="593" name="Shape 593"/>
        <p:cNvGrpSpPr/>
        <p:nvPr/>
      </p:nvGrpSpPr>
      <p:grpSpPr>
        <a:xfrm>
          <a:off x="0" y="0"/>
          <a:ext cx="0" cy="0"/>
          <a:chOff x="0" y="0"/>
          <a:chExt cx="0" cy="0"/>
        </a:xfrm>
      </p:grpSpPr>
      <p:pic>
        <p:nvPicPr>
          <p:cNvPr id="594" name="Google Shape;594;p18"/>
          <p:cNvPicPr preferRelativeResize="0"/>
          <p:nvPr/>
        </p:nvPicPr>
        <p:blipFill>
          <a:blip r:embed="rId2">
            <a:alphaModFix/>
          </a:blip>
          <a:stretch>
            <a:fillRect/>
          </a:stretch>
        </p:blipFill>
        <p:spPr>
          <a:xfrm>
            <a:off x="220375" y="219125"/>
            <a:ext cx="8702828" cy="4703575"/>
          </a:xfrm>
          <a:prstGeom prst="rect">
            <a:avLst/>
          </a:prstGeom>
          <a:noFill/>
          <a:ln>
            <a:noFill/>
          </a:ln>
        </p:spPr>
      </p:pic>
      <p:sp>
        <p:nvSpPr>
          <p:cNvPr id="595" name="Google Shape;595;p18"/>
          <p:cNvSpPr txBox="1"/>
          <p:nvPr>
            <p:ph type="title"/>
          </p:nvPr>
        </p:nvSpPr>
        <p:spPr>
          <a:xfrm>
            <a:off x="713225" y="5974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grpSp>
        <p:nvGrpSpPr>
          <p:cNvPr id="596" name="Google Shape;596;p18"/>
          <p:cNvGrpSpPr/>
          <p:nvPr/>
        </p:nvGrpSpPr>
        <p:grpSpPr>
          <a:xfrm>
            <a:off x="-529190" y="278875"/>
            <a:ext cx="10202325" cy="5469442"/>
            <a:chOff x="-493653" y="162250"/>
            <a:chExt cx="10202325" cy="5469442"/>
          </a:xfrm>
        </p:grpSpPr>
        <p:grpSp>
          <p:nvGrpSpPr>
            <p:cNvPr id="597" name="Google Shape;597;p18"/>
            <p:cNvGrpSpPr/>
            <p:nvPr/>
          </p:nvGrpSpPr>
          <p:grpSpPr>
            <a:xfrm rot="4441883">
              <a:off x="1025038" y="4660429"/>
              <a:ext cx="363995" cy="216192"/>
              <a:chOff x="6191763" y="4215150"/>
              <a:chExt cx="261938" cy="155576"/>
            </a:xfrm>
          </p:grpSpPr>
          <p:sp>
            <p:nvSpPr>
              <p:cNvPr id="598" name="Google Shape;598;p18"/>
              <p:cNvSpPr/>
              <p:nvPr/>
            </p:nvSpPr>
            <p:spPr>
              <a:xfrm>
                <a:off x="6302888" y="4215150"/>
                <a:ext cx="150813" cy="93663"/>
              </a:xfrm>
              <a:custGeom>
                <a:rect b="b" l="l" r="r" t="t"/>
                <a:pathLst>
                  <a:path extrusionOk="0" h="59" w="95">
                    <a:moveTo>
                      <a:pt x="95" y="0"/>
                    </a:moveTo>
                    <a:lnTo>
                      <a:pt x="56" y="30"/>
                    </a:lnTo>
                    <a:lnTo>
                      <a:pt x="16" y="59"/>
                    </a:lnTo>
                    <a:lnTo>
                      <a:pt x="8" y="44"/>
                    </a:lnTo>
                    <a:lnTo>
                      <a:pt x="0" y="28"/>
                    </a:lnTo>
                    <a:lnTo>
                      <a:pt x="47" y="15"/>
                    </a:lnTo>
                    <a:lnTo>
                      <a:pt x="95"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 name="Google Shape;599;p18"/>
              <p:cNvSpPr/>
              <p:nvPr/>
            </p:nvSpPr>
            <p:spPr>
              <a:xfrm>
                <a:off x="6191763" y="4232613"/>
                <a:ext cx="160338" cy="138113"/>
              </a:xfrm>
              <a:custGeom>
                <a:rect b="b" l="l" r="r" t="t"/>
                <a:pathLst>
                  <a:path extrusionOk="0" h="53" w="62">
                    <a:moveTo>
                      <a:pt x="33" y="15"/>
                    </a:moveTo>
                    <a:cubicBezTo>
                      <a:pt x="13" y="27"/>
                      <a:pt x="13" y="27"/>
                      <a:pt x="13" y="27"/>
                    </a:cubicBezTo>
                    <a:cubicBezTo>
                      <a:pt x="11" y="25"/>
                      <a:pt x="8" y="24"/>
                      <a:pt x="5" y="25"/>
                    </a:cubicBezTo>
                    <a:cubicBezTo>
                      <a:pt x="1" y="27"/>
                      <a:pt x="0" y="31"/>
                      <a:pt x="2" y="34"/>
                    </a:cubicBezTo>
                    <a:cubicBezTo>
                      <a:pt x="9" y="48"/>
                      <a:pt x="9" y="48"/>
                      <a:pt x="9" y="48"/>
                    </a:cubicBezTo>
                    <a:cubicBezTo>
                      <a:pt x="10" y="51"/>
                      <a:pt x="14" y="53"/>
                      <a:pt x="18" y="51"/>
                    </a:cubicBezTo>
                    <a:cubicBezTo>
                      <a:pt x="21" y="50"/>
                      <a:pt x="22" y="46"/>
                      <a:pt x="21" y="43"/>
                    </a:cubicBezTo>
                    <a:cubicBezTo>
                      <a:pt x="43" y="35"/>
                      <a:pt x="43" y="35"/>
                      <a:pt x="43" y="35"/>
                    </a:cubicBezTo>
                    <a:cubicBezTo>
                      <a:pt x="45" y="39"/>
                      <a:pt x="51" y="41"/>
                      <a:pt x="55" y="38"/>
                    </a:cubicBezTo>
                    <a:cubicBezTo>
                      <a:pt x="60" y="36"/>
                      <a:pt x="62" y="30"/>
                      <a:pt x="60" y="25"/>
                    </a:cubicBezTo>
                    <a:cubicBezTo>
                      <a:pt x="50" y="7"/>
                      <a:pt x="50" y="7"/>
                      <a:pt x="50" y="7"/>
                    </a:cubicBezTo>
                    <a:cubicBezTo>
                      <a:pt x="48" y="2"/>
                      <a:pt x="42" y="0"/>
                      <a:pt x="37" y="3"/>
                    </a:cubicBezTo>
                    <a:cubicBezTo>
                      <a:pt x="33" y="5"/>
                      <a:pt x="31" y="10"/>
                      <a:pt x="33" y="15"/>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0" name="Google Shape;600;p18"/>
            <p:cNvGrpSpPr/>
            <p:nvPr/>
          </p:nvGrpSpPr>
          <p:grpSpPr>
            <a:xfrm rot="-3517380">
              <a:off x="8280992" y="426290"/>
              <a:ext cx="1023286" cy="1521838"/>
              <a:chOff x="10437913" y="1585525"/>
              <a:chExt cx="1489075" cy="2214563"/>
            </a:xfrm>
          </p:grpSpPr>
          <p:sp>
            <p:nvSpPr>
              <p:cNvPr id="601" name="Google Shape;601;p18"/>
              <p:cNvSpPr/>
              <p:nvPr/>
            </p:nvSpPr>
            <p:spPr>
              <a:xfrm>
                <a:off x="10437913" y="2311013"/>
                <a:ext cx="1074738" cy="1489075"/>
              </a:xfrm>
              <a:custGeom>
                <a:rect b="b" l="l" r="r" t="t"/>
                <a:pathLst>
                  <a:path extrusionOk="0" h="489" w="353">
                    <a:moveTo>
                      <a:pt x="35" y="475"/>
                    </a:moveTo>
                    <a:cubicBezTo>
                      <a:pt x="28" y="485"/>
                      <a:pt x="21" y="489"/>
                      <a:pt x="12" y="483"/>
                    </a:cubicBezTo>
                    <a:cubicBezTo>
                      <a:pt x="10" y="481"/>
                      <a:pt x="10" y="481"/>
                      <a:pt x="10" y="481"/>
                    </a:cubicBezTo>
                    <a:cubicBezTo>
                      <a:pt x="0" y="475"/>
                      <a:pt x="2" y="467"/>
                      <a:pt x="8" y="457"/>
                    </a:cubicBezTo>
                    <a:cubicBezTo>
                      <a:pt x="298" y="10"/>
                      <a:pt x="298" y="10"/>
                      <a:pt x="298" y="10"/>
                    </a:cubicBezTo>
                    <a:cubicBezTo>
                      <a:pt x="304" y="0"/>
                      <a:pt x="316" y="4"/>
                      <a:pt x="326" y="11"/>
                    </a:cubicBezTo>
                    <a:cubicBezTo>
                      <a:pt x="335" y="17"/>
                      <a:pt x="335" y="17"/>
                      <a:pt x="335" y="17"/>
                    </a:cubicBezTo>
                    <a:cubicBezTo>
                      <a:pt x="345" y="24"/>
                      <a:pt x="353" y="33"/>
                      <a:pt x="346" y="43"/>
                    </a:cubicBezTo>
                    <a:lnTo>
                      <a:pt x="35" y="47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 name="Google Shape;602;p18"/>
              <p:cNvSpPr/>
              <p:nvPr/>
            </p:nvSpPr>
            <p:spPr>
              <a:xfrm>
                <a:off x="11293575" y="1976050"/>
                <a:ext cx="436563" cy="530225"/>
              </a:xfrm>
              <a:custGeom>
                <a:rect b="b" l="l" r="r" t="t"/>
                <a:pathLst>
                  <a:path extrusionOk="0" h="174" w="143">
                    <a:moveTo>
                      <a:pt x="62" y="164"/>
                    </a:moveTo>
                    <a:cubicBezTo>
                      <a:pt x="55" y="174"/>
                      <a:pt x="48" y="167"/>
                      <a:pt x="38" y="160"/>
                    </a:cubicBezTo>
                    <a:cubicBezTo>
                      <a:pt x="19" y="148"/>
                      <a:pt x="19" y="148"/>
                      <a:pt x="19" y="148"/>
                    </a:cubicBezTo>
                    <a:cubicBezTo>
                      <a:pt x="9" y="141"/>
                      <a:pt x="0" y="136"/>
                      <a:pt x="7" y="126"/>
                    </a:cubicBezTo>
                    <a:cubicBezTo>
                      <a:pt x="100" y="10"/>
                      <a:pt x="100" y="10"/>
                      <a:pt x="100" y="10"/>
                    </a:cubicBezTo>
                    <a:cubicBezTo>
                      <a:pt x="107" y="0"/>
                      <a:pt x="112" y="5"/>
                      <a:pt x="122" y="12"/>
                    </a:cubicBezTo>
                    <a:cubicBezTo>
                      <a:pt x="127" y="15"/>
                      <a:pt x="127" y="15"/>
                      <a:pt x="127" y="15"/>
                    </a:cubicBezTo>
                    <a:cubicBezTo>
                      <a:pt x="137" y="22"/>
                      <a:pt x="143" y="25"/>
                      <a:pt x="137" y="35"/>
                    </a:cubicBezTo>
                    <a:lnTo>
                      <a:pt x="62" y="164"/>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 name="Google Shape;603;p18"/>
              <p:cNvSpPr/>
              <p:nvPr/>
            </p:nvSpPr>
            <p:spPr>
              <a:xfrm>
                <a:off x="11519000" y="1585525"/>
                <a:ext cx="407988" cy="630238"/>
              </a:xfrm>
              <a:custGeom>
                <a:rect b="b" l="l" r="r" t="t"/>
                <a:pathLst>
                  <a:path extrusionOk="0" h="207" w="134">
                    <a:moveTo>
                      <a:pt x="42" y="149"/>
                    </a:moveTo>
                    <a:cubicBezTo>
                      <a:pt x="0" y="121"/>
                      <a:pt x="16" y="93"/>
                      <a:pt x="44" y="76"/>
                    </a:cubicBezTo>
                    <a:cubicBezTo>
                      <a:pt x="71" y="58"/>
                      <a:pt x="119" y="34"/>
                      <a:pt x="134" y="0"/>
                    </a:cubicBezTo>
                    <a:cubicBezTo>
                      <a:pt x="121" y="53"/>
                      <a:pt x="128" y="207"/>
                      <a:pt x="42" y="149"/>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 name="Google Shape;604;p18"/>
              <p:cNvSpPr/>
              <p:nvPr/>
            </p:nvSpPr>
            <p:spPr>
              <a:xfrm>
                <a:off x="11641238" y="1720463"/>
                <a:ext cx="222250" cy="225425"/>
              </a:xfrm>
              <a:custGeom>
                <a:rect b="b" l="l" r="r" t="t"/>
                <a:pathLst>
                  <a:path extrusionOk="0" h="74" w="73">
                    <a:moveTo>
                      <a:pt x="73" y="0"/>
                    </a:moveTo>
                    <a:cubicBezTo>
                      <a:pt x="71" y="2"/>
                      <a:pt x="69" y="4"/>
                      <a:pt x="68" y="5"/>
                    </a:cubicBezTo>
                    <a:cubicBezTo>
                      <a:pt x="63" y="10"/>
                      <a:pt x="63" y="10"/>
                      <a:pt x="63" y="10"/>
                    </a:cubicBezTo>
                    <a:cubicBezTo>
                      <a:pt x="59" y="12"/>
                      <a:pt x="55" y="15"/>
                      <a:pt x="51" y="17"/>
                    </a:cubicBezTo>
                    <a:cubicBezTo>
                      <a:pt x="44" y="22"/>
                      <a:pt x="36" y="27"/>
                      <a:pt x="29" y="32"/>
                    </a:cubicBezTo>
                    <a:cubicBezTo>
                      <a:pt x="21" y="37"/>
                      <a:pt x="14" y="42"/>
                      <a:pt x="9" y="49"/>
                    </a:cubicBezTo>
                    <a:cubicBezTo>
                      <a:pt x="4" y="56"/>
                      <a:pt x="1" y="65"/>
                      <a:pt x="0" y="74"/>
                    </a:cubicBezTo>
                    <a:cubicBezTo>
                      <a:pt x="0" y="72"/>
                      <a:pt x="0" y="69"/>
                      <a:pt x="0" y="67"/>
                    </a:cubicBezTo>
                    <a:cubicBezTo>
                      <a:pt x="0" y="65"/>
                      <a:pt x="1" y="62"/>
                      <a:pt x="1" y="60"/>
                    </a:cubicBezTo>
                    <a:cubicBezTo>
                      <a:pt x="2" y="58"/>
                      <a:pt x="2" y="56"/>
                      <a:pt x="3" y="54"/>
                    </a:cubicBezTo>
                    <a:cubicBezTo>
                      <a:pt x="4" y="52"/>
                      <a:pt x="5" y="50"/>
                      <a:pt x="7" y="47"/>
                    </a:cubicBezTo>
                    <a:cubicBezTo>
                      <a:pt x="12" y="40"/>
                      <a:pt x="19" y="34"/>
                      <a:pt x="26" y="29"/>
                    </a:cubicBezTo>
                    <a:cubicBezTo>
                      <a:pt x="34" y="23"/>
                      <a:pt x="42" y="19"/>
                      <a:pt x="50" y="15"/>
                    </a:cubicBezTo>
                    <a:cubicBezTo>
                      <a:pt x="58" y="10"/>
                      <a:pt x="65" y="6"/>
                      <a:pt x="73"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 name="Google Shape;605;p18"/>
              <p:cNvSpPr/>
              <p:nvPr/>
            </p:nvSpPr>
            <p:spPr>
              <a:xfrm>
                <a:off x="11653938" y="1764913"/>
                <a:ext cx="200025" cy="228600"/>
              </a:xfrm>
              <a:custGeom>
                <a:rect b="b" l="l" r="r" t="t"/>
                <a:pathLst>
                  <a:path extrusionOk="0" h="75" w="66">
                    <a:moveTo>
                      <a:pt x="66" y="0"/>
                    </a:moveTo>
                    <a:cubicBezTo>
                      <a:pt x="57" y="15"/>
                      <a:pt x="47" y="28"/>
                      <a:pt x="36" y="40"/>
                    </a:cubicBezTo>
                    <a:cubicBezTo>
                      <a:pt x="25" y="53"/>
                      <a:pt x="13" y="64"/>
                      <a:pt x="0" y="75"/>
                    </a:cubicBezTo>
                    <a:cubicBezTo>
                      <a:pt x="11" y="62"/>
                      <a:pt x="22" y="50"/>
                      <a:pt x="33" y="38"/>
                    </a:cubicBezTo>
                    <a:cubicBezTo>
                      <a:pt x="44" y="25"/>
                      <a:pt x="55" y="13"/>
                      <a:pt x="66"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 name="Google Shape;606;p18"/>
              <p:cNvSpPr/>
              <p:nvPr/>
            </p:nvSpPr>
            <p:spPr>
              <a:xfrm>
                <a:off x="11707913" y="1817300"/>
                <a:ext cx="149225" cy="212725"/>
              </a:xfrm>
              <a:custGeom>
                <a:rect b="b" l="l" r="r" t="t"/>
                <a:pathLst>
                  <a:path extrusionOk="0" h="70" w="49">
                    <a:moveTo>
                      <a:pt x="49" y="0"/>
                    </a:moveTo>
                    <a:cubicBezTo>
                      <a:pt x="45" y="15"/>
                      <a:pt x="42" y="30"/>
                      <a:pt x="35" y="43"/>
                    </a:cubicBezTo>
                    <a:cubicBezTo>
                      <a:pt x="32" y="50"/>
                      <a:pt x="27" y="57"/>
                      <a:pt x="21" y="62"/>
                    </a:cubicBezTo>
                    <a:cubicBezTo>
                      <a:pt x="15" y="66"/>
                      <a:pt x="7" y="69"/>
                      <a:pt x="0" y="70"/>
                    </a:cubicBezTo>
                    <a:cubicBezTo>
                      <a:pt x="7" y="68"/>
                      <a:pt x="13" y="64"/>
                      <a:pt x="19" y="59"/>
                    </a:cubicBezTo>
                    <a:cubicBezTo>
                      <a:pt x="24" y="54"/>
                      <a:pt x="28" y="48"/>
                      <a:pt x="32" y="42"/>
                    </a:cubicBezTo>
                    <a:cubicBezTo>
                      <a:pt x="38" y="29"/>
                      <a:pt x="42" y="14"/>
                      <a:pt x="49"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07" name="Google Shape;607;p18"/>
            <p:cNvSpPr/>
            <p:nvPr/>
          </p:nvSpPr>
          <p:spPr>
            <a:xfrm>
              <a:off x="8831348" y="162250"/>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08" name="Google Shape;608;p18"/>
            <p:cNvGrpSpPr/>
            <p:nvPr/>
          </p:nvGrpSpPr>
          <p:grpSpPr>
            <a:xfrm rot="3631389">
              <a:off x="-208254" y="4133383"/>
              <a:ext cx="1159209" cy="1332017"/>
              <a:chOff x="5652063" y="1771263"/>
              <a:chExt cx="1714500" cy="1970087"/>
            </a:xfrm>
          </p:grpSpPr>
          <p:sp>
            <p:nvSpPr>
              <p:cNvPr id="609" name="Google Shape;609;p18"/>
              <p:cNvSpPr/>
              <p:nvPr/>
            </p:nvSpPr>
            <p:spPr>
              <a:xfrm>
                <a:off x="6272775" y="3138100"/>
                <a:ext cx="1093788" cy="603250"/>
              </a:xfrm>
              <a:custGeom>
                <a:rect b="b" l="l" r="r" t="t"/>
                <a:pathLst>
                  <a:path extrusionOk="0" h="380" w="689">
                    <a:moveTo>
                      <a:pt x="689" y="83"/>
                    </a:moveTo>
                    <a:lnTo>
                      <a:pt x="39" y="380"/>
                    </a:lnTo>
                    <a:lnTo>
                      <a:pt x="0" y="296"/>
                    </a:lnTo>
                    <a:lnTo>
                      <a:pt x="650" y="0"/>
                    </a:lnTo>
                    <a:lnTo>
                      <a:pt x="689" y="83"/>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 name="Google Shape;610;p18"/>
              <p:cNvSpPr/>
              <p:nvPr/>
            </p:nvSpPr>
            <p:spPr>
              <a:xfrm>
                <a:off x="6348975" y="3233350"/>
                <a:ext cx="962025" cy="457200"/>
              </a:xfrm>
              <a:custGeom>
                <a:rect b="b" l="l" r="r" t="t"/>
                <a:pathLst>
                  <a:path extrusionOk="0" h="288" w="606">
                    <a:moveTo>
                      <a:pt x="606" y="15"/>
                    </a:moveTo>
                    <a:lnTo>
                      <a:pt x="8" y="288"/>
                    </a:lnTo>
                    <a:lnTo>
                      <a:pt x="0" y="272"/>
                    </a:lnTo>
                    <a:lnTo>
                      <a:pt x="600" y="0"/>
                    </a:lnTo>
                    <a:lnTo>
                      <a:pt x="606" y="15"/>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 name="Google Shape;611;p18"/>
              <p:cNvSpPr/>
              <p:nvPr/>
            </p:nvSpPr>
            <p:spPr>
              <a:xfrm>
                <a:off x="5652063" y="1771263"/>
                <a:ext cx="1671638" cy="1873250"/>
              </a:xfrm>
              <a:custGeom>
                <a:rect b="b" l="l" r="r" t="t"/>
                <a:pathLst>
                  <a:path extrusionOk="0" h="1180" w="1053">
                    <a:moveTo>
                      <a:pt x="1053" y="882"/>
                    </a:moveTo>
                    <a:lnTo>
                      <a:pt x="403" y="1180"/>
                    </a:lnTo>
                    <a:lnTo>
                      <a:pt x="0" y="297"/>
                    </a:lnTo>
                    <a:lnTo>
                      <a:pt x="650" y="0"/>
                    </a:lnTo>
                    <a:lnTo>
                      <a:pt x="1053" y="882"/>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 name="Google Shape;612;p18"/>
              <p:cNvSpPr/>
              <p:nvPr/>
            </p:nvSpPr>
            <p:spPr>
              <a:xfrm>
                <a:off x="5996550" y="2139563"/>
                <a:ext cx="747713" cy="617538"/>
              </a:xfrm>
              <a:custGeom>
                <a:rect b="b" l="l" r="r" t="t"/>
                <a:pathLst>
                  <a:path extrusionOk="0" h="389" w="471">
                    <a:moveTo>
                      <a:pt x="471" y="221"/>
                    </a:moveTo>
                    <a:lnTo>
                      <a:pt x="101" y="389"/>
                    </a:lnTo>
                    <a:lnTo>
                      <a:pt x="0" y="169"/>
                    </a:lnTo>
                    <a:lnTo>
                      <a:pt x="370" y="0"/>
                    </a:lnTo>
                    <a:lnTo>
                      <a:pt x="471" y="221"/>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3" name="Google Shape;613;p18"/>
              <p:cNvSpPr/>
              <p:nvPr/>
            </p:nvSpPr>
            <p:spPr>
              <a:xfrm>
                <a:off x="6129900" y="2331650"/>
                <a:ext cx="481013" cy="236538"/>
              </a:xfrm>
              <a:custGeom>
                <a:rect b="b" l="l" r="r" t="t"/>
                <a:pathLst>
                  <a:path extrusionOk="0" h="149" w="303">
                    <a:moveTo>
                      <a:pt x="303" y="13"/>
                    </a:moveTo>
                    <a:lnTo>
                      <a:pt x="6" y="149"/>
                    </a:lnTo>
                    <a:lnTo>
                      <a:pt x="0" y="134"/>
                    </a:lnTo>
                    <a:lnTo>
                      <a:pt x="295"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 name="Google Shape;614;p18"/>
              <p:cNvSpPr/>
              <p:nvPr/>
            </p:nvSpPr>
            <p:spPr>
              <a:xfrm>
                <a:off x="6090213" y="2249100"/>
                <a:ext cx="481013" cy="238125"/>
              </a:xfrm>
              <a:custGeom>
                <a:rect b="b" l="l" r="r" t="t"/>
                <a:pathLst>
                  <a:path extrusionOk="0" h="150" w="303">
                    <a:moveTo>
                      <a:pt x="303" y="13"/>
                    </a:moveTo>
                    <a:lnTo>
                      <a:pt x="8" y="150"/>
                    </a:lnTo>
                    <a:lnTo>
                      <a:pt x="0" y="134"/>
                    </a:lnTo>
                    <a:lnTo>
                      <a:pt x="297"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5" name="Google Shape;615;p18"/>
              <p:cNvSpPr/>
              <p:nvPr/>
            </p:nvSpPr>
            <p:spPr>
              <a:xfrm>
                <a:off x="6166413" y="2414200"/>
                <a:ext cx="481013" cy="236538"/>
              </a:xfrm>
              <a:custGeom>
                <a:rect b="b" l="l" r="r" t="t"/>
                <a:pathLst>
                  <a:path extrusionOk="0" h="149" w="303">
                    <a:moveTo>
                      <a:pt x="303" y="13"/>
                    </a:moveTo>
                    <a:lnTo>
                      <a:pt x="8" y="149"/>
                    </a:lnTo>
                    <a:lnTo>
                      <a:pt x="0" y="134"/>
                    </a:lnTo>
                    <a:lnTo>
                      <a:pt x="295"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 name="Google Shape;616;p18"/>
              <p:cNvSpPr/>
              <p:nvPr/>
            </p:nvSpPr>
            <p:spPr>
              <a:xfrm>
                <a:off x="5685400" y="2465000"/>
                <a:ext cx="195263" cy="125413"/>
              </a:xfrm>
              <a:custGeom>
                <a:rect b="b" l="l" r="r" t="t"/>
                <a:pathLst>
                  <a:path extrusionOk="0" h="41" w="64">
                    <a:moveTo>
                      <a:pt x="61" y="7"/>
                    </a:moveTo>
                    <a:cubicBezTo>
                      <a:pt x="64" y="12"/>
                      <a:pt x="61" y="17"/>
                      <a:pt x="57" y="20"/>
                    </a:cubicBezTo>
                    <a:cubicBezTo>
                      <a:pt x="15" y="39"/>
                      <a:pt x="15" y="39"/>
                      <a:pt x="15" y="39"/>
                    </a:cubicBezTo>
                    <a:cubicBezTo>
                      <a:pt x="10" y="41"/>
                      <a:pt x="4" y="39"/>
                      <a:pt x="2" y="34"/>
                    </a:cubicBezTo>
                    <a:cubicBezTo>
                      <a:pt x="0" y="29"/>
                      <a:pt x="2" y="23"/>
                      <a:pt x="7" y="21"/>
                    </a:cubicBezTo>
                    <a:cubicBezTo>
                      <a:pt x="49" y="2"/>
                      <a:pt x="49" y="2"/>
                      <a:pt x="49"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 name="Google Shape;617;p18"/>
              <p:cNvSpPr/>
              <p:nvPr/>
            </p:nvSpPr>
            <p:spPr>
              <a:xfrm>
                <a:off x="5728263" y="2560250"/>
                <a:ext cx="195263" cy="123825"/>
              </a:xfrm>
              <a:custGeom>
                <a:rect b="b" l="l" r="r" t="t"/>
                <a:pathLst>
                  <a:path extrusionOk="0" h="41" w="64">
                    <a:moveTo>
                      <a:pt x="61" y="7"/>
                    </a:moveTo>
                    <a:cubicBezTo>
                      <a:pt x="64" y="12"/>
                      <a:pt x="61" y="17"/>
                      <a:pt x="57" y="20"/>
                    </a:cubicBezTo>
                    <a:cubicBezTo>
                      <a:pt x="15" y="39"/>
                      <a:pt x="15" y="39"/>
                      <a:pt x="15" y="39"/>
                    </a:cubicBezTo>
                    <a:cubicBezTo>
                      <a:pt x="10" y="41"/>
                      <a:pt x="4" y="39"/>
                      <a:pt x="2" y="34"/>
                    </a:cubicBezTo>
                    <a:cubicBezTo>
                      <a:pt x="0" y="29"/>
                      <a:pt x="2" y="23"/>
                      <a:pt x="7" y="21"/>
                    </a:cubicBezTo>
                    <a:cubicBezTo>
                      <a:pt x="49" y="2"/>
                      <a:pt x="49" y="2"/>
                      <a:pt x="49"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 name="Google Shape;618;p18"/>
              <p:cNvSpPr/>
              <p:nvPr/>
            </p:nvSpPr>
            <p:spPr>
              <a:xfrm>
                <a:off x="5771125" y="2653913"/>
                <a:ext cx="193675" cy="125413"/>
              </a:xfrm>
              <a:custGeom>
                <a:rect b="b" l="l" r="r" t="t"/>
                <a:pathLst>
                  <a:path extrusionOk="0" h="41" w="64">
                    <a:moveTo>
                      <a:pt x="61" y="7"/>
                    </a:moveTo>
                    <a:cubicBezTo>
                      <a:pt x="64" y="11"/>
                      <a:pt x="62" y="17"/>
                      <a:pt x="57" y="19"/>
                    </a:cubicBezTo>
                    <a:cubicBezTo>
                      <a:pt x="15" y="38"/>
                      <a:pt x="15" y="38"/>
                      <a:pt x="15" y="38"/>
                    </a:cubicBezTo>
                    <a:cubicBezTo>
                      <a:pt x="10" y="41"/>
                      <a:pt x="5" y="38"/>
                      <a:pt x="2" y="34"/>
                    </a:cubicBezTo>
                    <a:cubicBezTo>
                      <a:pt x="0" y="29"/>
                      <a:pt x="2" y="23"/>
                      <a:pt x="7" y="21"/>
                    </a:cubicBezTo>
                    <a:cubicBezTo>
                      <a:pt x="49" y="2"/>
                      <a:pt x="49" y="2"/>
                      <a:pt x="49" y="2"/>
                    </a:cubicBezTo>
                    <a:cubicBezTo>
                      <a:pt x="54"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9" name="Google Shape;619;p18"/>
              <p:cNvSpPr/>
              <p:nvPr/>
            </p:nvSpPr>
            <p:spPr>
              <a:xfrm>
                <a:off x="5813988" y="2749163"/>
                <a:ext cx="193675" cy="120650"/>
              </a:xfrm>
              <a:custGeom>
                <a:rect b="b" l="l" r="r" t="t"/>
                <a:pathLst>
                  <a:path extrusionOk="0" h="40" w="64">
                    <a:moveTo>
                      <a:pt x="62" y="7"/>
                    </a:moveTo>
                    <a:cubicBezTo>
                      <a:pt x="64" y="11"/>
                      <a:pt x="62" y="17"/>
                      <a:pt x="57" y="19"/>
                    </a:cubicBezTo>
                    <a:cubicBezTo>
                      <a:pt x="15" y="38"/>
                      <a:pt x="15" y="38"/>
                      <a:pt x="15" y="38"/>
                    </a:cubicBezTo>
                    <a:cubicBezTo>
                      <a:pt x="10" y="40"/>
                      <a:pt x="5" y="38"/>
                      <a:pt x="2" y="33"/>
                    </a:cubicBezTo>
                    <a:cubicBezTo>
                      <a:pt x="0" y="29"/>
                      <a:pt x="2" y="23"/>
                      <a:pt x="7" y="21"/>
                    </a:cubicBezTo>
                    <a:cubicBezTo>
                      <a:pt x="49" y="2"/>
                      <a:pt x="49" y="2"/>
                      <a:pt x="49" y="2"/>
                    </a:cubicBezTo>
                    <a:cubicBezTo>
                      <a:pt x="54" y="0"/>
                      <a:pt x="59"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0" name="Google Shape;620;p18"/>
              <p:cNvSpPr/>
              <p:nvPr/>
            </p:nvSpPr>
            <p:spPr>
              <a:xfrm>
                <a:off x="5855263" y="2839650"/>
                <a:ext cx="195263" cy="125413"/>
              </a:xfrm>
              <a:custGeom>
                <a:rect b="b" l="l" r="r" t="t"/>
                <a:pathLst>
                  <a:path extrusionOk="0" h="41" w="64">
                    <a:moveTo>
                      <a:pt x="62" y="7"/>
                    </a:moveTo>
                    <a:cubicBezTo>
                      <a:pt x="64" y="12"/>
                      <a:pt x="62" y="18"/>
                      <a:pt x="57" y="20"/>
                    </a:cubicBezTo>
                    <a:cubicBezTo>
                      <a:pt x="15" y="39"/>
                      <a:pt x="15" y="39"/>
                      <a:pt x="15" y="39"/>
                    </a:cubicBezTo>
                    <a:cubicBezTo>
                      <a:pt x="10" y="41"/>
                      <a:pt x="5" y="39"/>
                      <a:pt x="2" y="34"/>
                    </a:cubicBezTo>
                    <a:cubicBezTo>
                      <a:pt x="0" y="29"/>
                      <a:pt x="2" y="24"/>
                      <a:pt x="7" y="22"/>
                    </a:cubicBezTo>
                    <a:cubicBezTo>
                      <a:pt x="49" y="3"/>
                      <a:pt x="49" y="3"/>
                      <a:pt x="49" y="3"/>
                    </a:cubicBezTo>
                    <a:cubicBezTo>
                      <a:pt x="54" y="0"/>
                      <a:pt x="59" y="3"/>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 name="Google Shape;621;p18"/>
              <p:cNvSpPr/>
              <p:nvPr/>
            </p:nvSpPr>
            <p:spPr>
              <a:xfrm>
                <a:off x="5898125" y="2934900"/>
                <a:ext cx="195263" cy="123825"/>
              </a:xfrm>
              <a:custGeom>
                <a:rect b="b" l="l" r="r" t="t"/>
                <a:pathLst>
                  <a:path extrusionOk="0" h="41" w="64">
                    <a:moveTo>
                      <a:pt x="62" y="7"/>
                    </a:moveTo>
                    <a:cubicBezTo>
                      <a:pt x="64" y="12"/>
                      <a:pt x="62" y="18"/>
                      <a:pt x="57" y="20"/>
                    </a:cubicBezTo>
                    <a:cubicBezTo>
                      <a:pt x="15" y="39"/>
                      <a:pt x="15" y="39"/>
                      <a:pt x="15" y="39"/>
                    </a:cubicBezTo>
                    <a:cubicBezTo>
                      <a:pt x="10" y="41"/>
                      <a:pt x="5" y="39"/>
                      <a:pt x="3" y="34"/>
                    </a:cubicBezTo>
                    <a:cubicBezTo>
                      <a:pt x="0" y="29"/>
                      <a:pt x="2" y="24"/>
                      <a:pt x="7" y="21"/>
                    </a:cubicBezTo>
                    <a:cubicBezTo>
                      <a:pt x="49" y="2"/>
                      <a:pt x="49" y="2"/>
                      <a:pt x="49" y="2"/>
                    </a:cubicBezTo>
                    <a:cubicBezTo>
                      <a:pt x="54" y="0"/>
                      <a:pt x="59"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 name="Google Shape;622;p18"/>
              <p:cNvSpPr/>
              <p:nvPr/>
            </p:nvSpPr>
            <p:spPr>
              <a:xfrm>
                <a:off x="5940988" y="3028563"/>
                <a:ext cx="195263" cy="125413"/>
              </a:xfrm>
              <a:custGeom>
                <a:rect b="b" l="l" r="r" t="t"/>
                <a:pathLst>
                  <a:path extrusionOk="0" h="41" w="64">
                    <a:moveTo>
                      <a:pt x="62" y="7"/>
                    </a:moveTo>
                    <a:cubicBezTo>
                      <a:pt x="64" y="12"/>
                      <a:pt x="62" y="18"/>
                      <a:pt x="57" y="20"/>
                    </a:cubicBezTo>
                    <a:cubicBezTo>
                      <a:pt x="15" y="39"/>
                      <a:pt x="15" y="39"/>
                      <a:pt x="15" y="39"/>
                    </a:cubicBezTo>
                    <a:cubicBezTo>
                      <a:pt x="10" y="41"/>
                      <a:pt x="5" y="39"/>
                      <a:pt x="3" y="34"/>
                    </a:cubicBezTo>
                    <a:cubicBezTo>
                      <a:pt x="0" y="29"/>
                      <a:pt x="3" y="24"/>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 name="Google Shape;623;p18"/>
              <p:cNvSpPr/>
              <p:nvPr/>
            </p:nvSpPr>
            <p:spPr>
              <a:xfrm>
                <a:off x="5983850" y="3123813"/>
                <a:ext cx="195263" cy="123825"/>
              </a:xfrm>
              <a:custGeom>
                <a:rect b="b" l="l" r="r" t="t"/>
                <a:pathLst>
                  <a:path extrusionOk="0" h="41" w="64">
                    <a:moveTo>
                      <a:pt x="62" y="7"/>
                    </a:moveTo>
                    <a:cubicBezTo>
                      <a:pt x="64" y="12"/>
                      <a:pt x="62" y="18"/>
                      <a:pt x="57" y="20"/>
                    </a:cubicBezTo>
                    <a:cubicBezTo>
                      <a:pt x="15" y="39"/>
                      <a:pt x="15" y="39"/>
                      <a:pt x="15" y="39"/>
                    </a:cubicBezTo>
                    <a:cubicBezTo>
                      <a:pt x="11" y="41"/>
                      <a:pt x="5" y="39"/>
                      <a:pt x="3" y="34"/>
                    </a:cubicBezTo>
                    <a:cubicBezTo>
                      <a:pt x="0" y="29"/>
                      <a:pt x="3" y="23"/>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 name="Google Shape;624;p18"/>
              <p:cNvSpPr/>
              <p:nvPr/>
            </p:nvSpPr>
            <p:spPr>
              <a:xfrm>
                <a:off x="6026713" y="3217475"/>
                <a:ext cx="195263" cy="125413"/>
              </a:xfrm>
              <a:custGeom>
                <a:rect b="b" l="l" r="r" t="t"/>
                <a:pathLst>
                  <a:path extrusionOk="0" h="41" w="64">
                    <a:moveTo>
                      <a:pt x="62" y="7"/>
                    </a:moveTo>
                    <a:cubicBezTo>
                      <a:pt x="64" y="12"/>
                      <a:pt x="62" y="17"/>
                      <a:pt x="57" y="20"/>
                    </a:cubicBezTo>
                    <a:cubicBezTo>
                      <a:pt x="15" y="39"/>
                      <a:pt x="15" y="39"/>
                      <a:pt x="15" y="39"/>
                    </a:cubicBezTo>
                    <a:cubicBezTo>
                      <a:pt x="11" y="41"/>
                      <a:pt x="5" y="39"/>
                      <a:pt x="3" y="34"/>
                    </a:cubicBezTo>
                    <a:cubicBezTo>
                      <a:pt x="0" y="29"/>
                      <a:pt x="3" y="23"/>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 name="Google Shape;625;p18"/>
              <p:cNvSpPr/>
              <p:nvPr/>
            </p:nvSpPr>
            <p:spPr>
              <a:xfrm>
                <a:off x="6072750" y="3312725"/>
                <a:ext cx="190500" cy="123825"/>
              </a:xfrm>
              <a:custGeom>
                <a:rect b="b" l="l" r="r" t="t"/>
                <a:pathLst>
                  <a:path extrusionOk="0" h="41" w="63">
                    <a:moveTo>
                      <a:pt x="61" y="7"/>
                    </a:moveTo>
                    <a:cubicBezTo>
                      <a:pt x="63" y="12"/>
                      <a:pt x="61" y="17"/>
                      <a:pt x="56" y="19"/>
                    </a:cubicBezTo>
                    <a:cubicBezTo>
                      <a:pt x="15" y="38"/>
                      <a:pt x="15" y="38"/>
                      <a:pt x="15" y="38"/>
                    </a:cubicBezTo>
                    <a:cubicBezTo>
                      <a:pt x="10" y="41"/>
                      <a:pt x="4" y="39"/>
                      <a:pt x="2" y="34"/>
                    </a:cubicBezTo>
                    <a:cubicBezTo>
                      <a:pt x="0" y="29"/>
                      <a:pt x="2" y="23"/>
                      <a:pt x="7" y="21"/>
                    </a:cubicBezTo>
                    <a:cubicBezTo>
                      <a:pt x="48" y="2"/>
                      <a:pt x="48" y="2"/>
                      <a:pt x="48"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26" name="Google Shape;626;p18"/>
            <p:cNvSpPr/>
            <p:nvPr/>
          </p:nvSpPr>
          <p:spPr>
            <a:xfrm rot="1475295">
              <a:off x="1383673" y="4811913"/>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
    <p:spTree>
      <p:nvGrpSpPr>
        <p:cNvPr id="627" name="Shape 627"/>
        <p:cNvGrpSpPr/>
        <p:nvPr/>
      </p:nvGrpSpPr>
      <p:grpSpPr>
        <a:xfrm>
          <a:off x="0" y="0"/>
          <a:ext cx="0" cy="0"/>
          <a:chOff x="0" y="0"/>
          <a:chExt cx="0" cy="0"/>
        </a:xfrm>
      </p:grpSpPr>
      <p:pic>
        <p:nvPicPr>
          <p:cNvPr id="628" name="Google Shape;628;p19"/>
          <p:cNvPicPr preferRelativeResize="0"/>
          <p:nvPr/>
        </p:nvPicPr>
        <p:blipFill>
          <a:blip r:embed="rId2">
            <a:alphaModFix/>
          </a:blip>
          <a:stretch>
            <a:fillRect/>
          </a:stretch>
        </p:blipFill>
        <p:spPr>
          <a:xfrm>
            <a:off x="220375" y="219125"/>
            <a:ext cx="8702828" cy="4703575"/>
          </a:xfrm>
          <a:prstGeom prst="rect">
            <a:avLst/>
          </a:prstGeom>
          <a:noFill/>
          <a:ln>
            <a:noFill/>
          </a:ln>
        </p:spPr>
      </p:pic>
      <p:sp>
        <p:nvSpPr>
          <p:cNvPr id="629" name="Google Shape;629;p19"/>
          <p:cNvSpPr txBox="1"/>
          <p:nvPr>
            <p:ph type="title"/>
          </p:nvPr>
        </p:nvSpPr>
        <p:spPr>
          <a:xfrm>
            <a:off x="713225" y="59742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630" name="Google Shape;630;p19"/>
          <p:cNvGrpSpPr/>
          <p:nvPr/>
        </p:nvGrpSpPr>
        <p:grpSpPr>
          <a:xfrm>
            <a:off x="-72322" y="-631586"/>
            <a:ext cx="9493676" cy="5958439"/>
            <a:chOff x="-72322" y="-631586"/>
            <a:chExt cx="9493676" cy="5958439"/>
          </a:xfrm>
        </p:grpSpPr>
        <p:grpSp>
          <p:nvGrpSpPr>
            <p:cNvPr id="631" name="Google Shape;631;p19"/>
            <p:cNvGrpSpPr/>
            <p:nvPr/>
          </p:nvGrpSpPr>
          <p:grpSpPr>
            <a:xfrm rot="-1767078">
              <a:off x="8576647" y="1050491"/>
              <a:ext cx="698504" cy="778325"/>
              <a:chOff x="5431538" y="3074425"/>
              <a:chExt cx="485775" cy="541338"/>
            </a:xfrm>
          </p:grpSpPr>
          <p:sp>
            <p:nvSpPr>
              <p:cNvPr id="632" name="Google Shape;632;p19"/>
              <p:cNvSpPr/>
              <p:nvPr/>
            </p:nvSpPr>
            <p:spPr>
              <a:xfrm>
                <a:off x="5431538" y="3074425"/>
                <a:ext cx="485775" cy="541338"/>
              </a:xfrm>
              <a:custGeom>
                <a:rect b="b" l="l" r="r" t="t"/>
                <a:pathLst>
                  <a:path extrusionOk="0" h="208" w="187">
                    <a:moveTo>
                      <a:pt x="187" y="99"/>
                    </a:moveTo>
                    <a:cubicBezTo>
                      <a:pt x="147" y="0"/>
                      <a:pt x="147" y="0"/>
                      <a:pt x="147" y="0"/>
                    </a:cubicBezTo>
                    <a:cubicBezTo>
                      <a:pt x="0" y="61"/>
                      <a:pt x="0" y="61"/>
                      <a:pt x="0" y="61"/>
                    </a:cubicBezTo>
                    <a:cubicBezTo>
                      <a:pt x="60" y="208"/>
                      <a:pt x="60" y="208"/>
                      <a:pt x="60" y="208"/>
                    </a:cubicBezTo>
                    <a:cubicBezTo>
                      <a:pt x="158" y="168"/>
                      <a:pt x="158" y="168"/>
                      <a:pt x="158" y="168"/>
                    </a:cubicBezTo>
                    <a:cubicBezTo>
                      <a:pt x="158" y="168"/>
                      <a:pt x="186" y="103"/>
                      <a:pt x="187" y="99"/>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 name="Google Shape;633;p19"/>
              <p:cNvSpPr/>
              <p:nvPr/>
            </p:nvSpPr>
            <p:spPr>
              <a:xfrm>
                <a:off x="5480750" y="3134750"/>
                <a:ext cx="319088" cy="141288"/>
              </a:xfrm>
              <a:custGeom>
                <a:rect b="b" l="l" r="r" t="t"/>
                <a:pathLst>
                  <a:path extrusionOk="0" h="54" w="123">
                    <a:moveTo>
                      <a:pt x="3" y="54"/>
                    </a:moveTo>
                    <a:cubicBezTo>
                      <a:pt x="2" y="54"/>
                      <a:pt x="1" y="53"/>
                      <a:pt x="1" y="52"/>
                    </a:cubicBezTo>
                    <a:cubicBezTo>
                      <a:pt x="0" y="51"/>
                      <a:pt x="1" y="49"/>
                      <a:pt x="2" y="49"/>
                    </a:cubicBezTo>
                    <a:cubicBezTo>
                      <a:pt x="119" y="1"/>
                      <a:pt x="119" y="1"/>
                      <a:pt x="119" y="1"/>
                    </a:cubicBezTo>
                    <a:cubicBezTo>
                      <a:pt x="121" y="0"/>
                      <a:pt x="122" y="1"/>
                      <a:pt x="123" y="3"/>
                    </a:cubicBezTo>
                    <a:cubicBezTo>
                      <a:pt x="123" y="4"/>
                      <a:pt x="123" y="6"/>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4" name="Google Shape;634;p19"/>
              <p:cNvSpPr/>
              <p:nvPr/>
            </p:nvSpPr>
            <p:spPr>
              <a:xfrm>
                <a:off x="5501388" y="3195075"/>
                <a:ext cx="322263" cy="139700"/>
              </a:xfrm>
              <a:custGeom>
                <a:rect b="b" l="l" r="r" t="t"/>
                <a:pathLst>
                  <a:path extrusionOk="0" h="54" w="124">
                    <a:moveTo>
                      <a:pt x="3" y="54"/>
                    </a:moveTo>
                    <a:cubicBezTo>
                      <a:pt x="2" y="54"/>
                      <a:pt x="1" y="53"/>
                      <a:pt x="1" y="52"/>
                    </a:cubicBezTo>
                    <a:cubicBezTo>
                      <a:pt x="0" y="51"/>
                      <a:pt x="1" y="49"/>
                      <a:pt x="2" y="48"/>
                    </a:cubicBezTo>
                    <a:cubicBezTo>
                      <a:pt x="120" y="1"/>
                      <a:pt x="120" y="1"/>
                      <a:pt x="120" y="1"/>
                    </a:cubicBezTo>
                    <a:cubicBezTo>
                      <a:pt x="121" y="0"/>
                      <a:pt x="123" y="1"/>
                      <a:pt x="123" y="2"/>
                    </a:cubicBezTo>
                    <a:cubicBezTo>
                      <a:pt x="124" y="4"/>
                      <a:pt x="123" y="5"/>
                      <a:pt x="122" y="6"/>
                    </a:cubicBezTo>
                    <a:cubicBezTo>
                      <a:pt x="4" y="53"/>
                      <a:pt x="4" y="53"/>
                      <a:pt x="4" y="53"/>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 name="Google Shape;635;p19"/>
              <p:cNvSpPr/>
              <p:nvPr/>
            </p:nvSpPr>
            <p:spPr>
              <a:xfrm>
                <a:off x="5526788" y="3253813"/>
                <a:ext cx="322263" cy="138113"/>
              </a:xfrm>
              <a:custGeom>
                <a:rect b="b" l="l" r="r" t="t"/>
                <a:pathLst>
                  <a:path extrusionOk="0" h="53" w="124">
                    <a:moveTo>
                      <a:pt x="3" y="53"/>
                    </a:moveTo>
                    <a:cubicBezTo>
                      <a:pt x="2" y="53"/>
                      <a:pt x="1" y="53"/>
                      <a:pt x="1" y="52"/>
                    </a:cubicBezTo>
                    <a:cubicBezTo>
                      <a:pt x="0" y="50"/>
                      <a:pt x="1" y="49"/>
                      <a:pt x="2" y="48"/>
                    </a:cubicBezTo>
                    <a:cubicBezTo>
                      <a:pt x="120" y="0"/>
                      <a:pt x="120" y="0"/>
                      <a:pt x="120" y="0"/>
                    </a:cubicBezTo>
                    <a:cubicBezTo>
                      <a:pt x="121" y="0"/>
                      <a:pt x="122" y="0"/>
                      <a:pt x="123" y="2"/>
                    </a:cubicBezTo>
                    <a:cubicBezTo>
                      <a:pt x="124" y="3"/>
                      <a:pt x="123" y="5"/>
                      <a:pt x="122" y="5"/>
                    </a:cubicBezTo>
                    <a:cubicBezTo>
                      <a:pt x="4" y="53"/>
                      <a:pt x="4" y="53"/>
                      <a:pt x="4" y="53"/>
                    </a:cubicBezTo>
                    <a:lnTo>
                      <a:pt x="3" y="53"/>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 name="Google Shape;636;p19"/>
              <p:cNvSpPr/>
              <p:nvPr/>
            </p:nvSpPr>
            <p:spPr>
              <a:xfrm>
                <a:off x="5553775" y="3314138"/>
                <a:ext cx="319088" cy="141288"/>
              </a:xfrm>
              <a:custGeom>
                <a:rect b="b" l="l" r="r" t="t"/>
                <a:pathLst>
                  <a:path extrusionOk="0" h="54" w="123">
                    <a:moveTo>
                      <a:pt x="3" y="54"/>
                    </a:moveTo>
                    <a:cubicBezTo>
                      <a:pt x="2" y="54"/>
                      <a:pt x="1" y="53"/>
                      <a:pt x="0" y="52"/>
                    </a:cubicBezTo>
                    <a:cubicBezTo>
                      <a:pt x="0" y="51"/>
                      <a:pt x="0" y="49"/>
                      <a:pt x="2" y="49"/>
                    </a:cubicBezTo>
                    <a:cubicBezTo>
                      <a:pt x="119" y="1"/>
                      <a:pt x="119" y="1"/>
                      <a:pt x="119" y="1"/>
                    </a:cubicBezTo>
                    <a:cubicBezTo>
                      <a:pt x="120" y="0"/>
                      <a:pt x="122" y="1"/>
                      <a:pt x="123" y="2"/>
                    </a:cubicBezTo>
                    <a:cubicBezTo>
                      <a:pt x="123" y="4"/>
                      <a:pt x="122" y="5"/>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 name="Google Shape;637;p19"/>
              <p:cNvSpPr/>
              <p:nvPr/>
            </p:nvSpPr>
            <p:spPr>
              <a:xfrm>
                <a:off x="5579175" y="3420500"/>
                <a:ext cx="217488" cy="100013"/>
              </a:xfrm>
              <a:custGeom>
                <a:rect b="b" l="l" r="r" t="t"/>
                <a:pathLst>
                  <a:path extrusionOk="0" h="38" w="84">
                    <a:moveTo>
                      <a:pt x="3" y="38"/>
                    </a:moveTo>
                    <a:cubicBezTo>
                      <a:pt x="2" y="38"/>
                      <a:pt x="1" y="37"/>
                      <a:pt x="1" y="36"/>
                    </a:cubicBezTo>
                    <a:cubicBezTo>
                      <a:pt x="0" y="34"/>
                      <a:pt x="1" y="33"/>
                      <a:pt x="2" y="32"/>
                    </a:cubicBezTo>
                    <a:cubicBezTo>
                      <a:pt x="80" y="1"/>
                      <a:pt x="80" y="1"/>
                      <a:pt x="80" y="1"/>
                    </a:cubicBezTo>
                    <a:cubicBezTo>
                      <a:pt x="81" y="0"/>
                      <a:pt x="83" y="1"/>
                      <a:pt x="83" y="2"/>
                    </a:cubicBezTo>
                    <a:cubicBezTo>
                      <a:pt x="84" y="4"/>
                      <a:pt x="83" y="5"/>
                      <a:pt x="82" y="6"/>
                    </a:cubicBezTo>
                    <a:cubicBezTo>
                      <a:pt x="4" y="37"/>
                      <a:pt x="4" y="37"/>
                      <a:pt x="4" y="37"/>
                    </a:cubicBezTo>
                    <a:cubicBezTo>
                      <a:pt x="3" y="38"/>
                      <a:pt x="3" y="38"/>
                      <a:pt x="3" y="38"/>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 name="Google Shape;638;p19"/>
              <p:cNvSpPr/>
              <p:nvPr/>
            </p:nvSpPr>
            <p:spPr>
              <a:xfrm>
                <a:off x="5790313" y="3333188"/>
                <a:ext cx="127000" cy="179388"/>
              </a:xfrm>
              <a:custGeom>
                <a:rect b="b" l="l" r="r" t="t"/>
                <a:pathLst>
                  <a:path extrusionOk="0" h="69" w="49">
                    <a:moveTo>
                      <a:pt x="49" y="0"/>
                    </a:moveTo>
                    <a:cubicBezTo>
                      <a:pt x="0" y="20"/>
                      <a:pt x="0" y="20"/>
                      <a:pt x="0" y="20"/>
                    </a:cubicBezTo>
                    <a:cubicBezTo>
                      <a:pt x="20" y="69"/>
                      <a:pt x="20" y="69"/>
                      <a:pt x="20" y="69"/>
                    </a:cubicBezTo>
                    <a:cubicBezTo>
                      <a:pt x="20" y="69"/>
                      <a:pt x="20" y="69"/>
                      <a:pt x="20" y="69"/>
                    </a:cubicBezTo>
                    <a:cubicBezTo>
                      <a:pt x="49" y="0"/>
                      <a:pt x="49" y="0"/>
                      <a:pt x="49" y="0"/>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9" name="Google Shape;639;p19"/>
            <p:cNvGrpSpPr/>
            <p:nvPr/>
          </p:nvGrpSpPr>
          <p:grpSpPr>
            <a:xfrm rot="7972933">
              <a:off x="8138097" y="-352556"/>
              <a:ext cx="1144405" cy="877948"/>
              <a:chOff x="6729413" y="2840263"/>
              <a:chExt cx="742950" cy="569913"/>
            </a:xfrm>
          </p:grpSpPr>
          <p:sp>
            <p:nvSpPr>
              <p:cNvPr id="640" name="Google Shape;640;p19"/>
              <p:cNvSpPr/>
              <p:nvPr/>
            </p:nvSpPr>
            <p:spPr>
              <a:xfrm>
                <a:off x="7326313" y="2840263"/>
                <a:ext cx="146050" cy="122238"/>
              </a:xfrm>
              <a:custGeom>
                <a:rect b="b" l="l" r="r" t="t"/>
                <a:pathLst>
                  <a:path extrusionOk="0" h="47" w="56">
                    <a:moveTo>
                      <a:pt x="41" y="20"/>
                    </a:moveTo>
                    <a:cubicBezTo>
                      <a:pt x="56" y="0"/>
                      <a:pt x="56" y="0"/>
                      <a:pt x="56" y="0"/>
                    </a:cubicBezTo>
                    <a:cubicBezTo>
                      <a:pt x="33" y="9"/>
                      <a:pt x="33" y="9"/>
                      <a:pt x="33" y="9"/>
                    </a:cubicBezTo>
                    <a:cubicBezTo>
                      <a:pt x="13" y="17"/>
                      <a:pt x="13" y="17"/>
                      <a:pt x="13" y="17"/>
                    </a:cubicBezTo>
                    <a:cubicBezTo>
                      <a:pt x="11" y="18"/>
                      <a:pt x="9" y="19"/>
                      <a:pt x="8" y="20"/>
                    </a:cubicBezTo>
                    <a:cubicBezTo>
                      <a:pt x="0" y="26"/>
                      <a:pt x="0" y="26"/>
                      <a:pt x="0" y="26"/>
                    </a:cubicBezTo>
                    <a:cubicBezTo>
                      <a:pt x="16" y="47"/>
                      <a:pt x="16" y="47"/>
                      <a:pt x="16" y="47"/>
                    </a:cubicBezTo>
                    <a:cubicBezTo>
                      <a:pt x="23" y="41"/>
                      <a:pt x="23" y="41"/>
                      <a:pt x="23" y="41"/>
                    </a:cubicBezTo>
                    <a:cubicBezTo>
                      <a:pt x="25" y="40"/>
                      <a:pt x="27" y="38"/>
                      <a:pt x="28" y="37"/>
                    </a:cubicBezTo>
                    <a:lnTo>
                      <a:pt x="41" y="2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 name="Google Shape;641;p19"/>
              <p:cNvSpPr/>
              <p:nvPr/>
            </p:nvSpPr>
            <p:spPr>
              <a:xfrm>
                <a:off x="7423150" y="2840263"/>
                <a:ext cx="49213" cy="33338"/>
              </a:xfrm>
              <a:custGeom>
                <a:rect b="b" l="l" r="r" t="t"/>
                <a:pathLst>
                  <a:path extrusionOk="0" h="21" w="31">
                    <a:moveTo>
                      <a:pt x="0" y="13"/>
                    </a:moveTo>
                    <a:lnTo>
                      <a:pt x="16" y="21"/>
                    </a:lnTo>
                    <a:lnTo>
                      <a:pt x="31"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 name="Google Shape;642;p19"/>
              <p:cNvSpPr/>
              <p:nvPr/>
            </p:nvSpPr>
            <p:spPr>
              <a:xfrm>
                <a:off x="6835775" y="2892650"/>
                <a:ext cx="525463" cy="403225"/>
              </a:xfrm>
              <a:custGeom>
                <a:rect b="b" l="l" r="r" t="t"/>
                <a:pathLst>
                  <a:path extrusionOk="0" h="155" w="202">
                    <a:moveTo>
                      <a:pt x="5" y="155"/>
                    </a:moveTo>
                    <a:cubicBezTo>
                      <a:pt x="0" y="148"/>
                      <a:pt x="0" y="148"/>
                      <a:pt x="0" y="148"/>
                    </a:cubicBezTo>
                    <a:cubicBezTo>
                      <a:pt x="195" y="2"/>
                      <a:pt x="195" y="2"/>
                      <a:pt x="195" y="2"/>
                    </a:cubicBezTo>
                    <a:cubicBezTo>
                      <a:pt x="197" y="0"/>
                      <a:pt x="199" y="1"/>
                      <a:pt x="201" y="3"/>
                    </a:cubicBezTo>
                    <a:cubicBezTo>
                      <a:pt x="202" y="5"/>
                      <a:pt x="202" y="7"/>
                      <a:pt x="200" y="9"/>
                    </a:cubicBezTo>
                    <a:lnTo>
                      <a:pt x="5" y="155"/>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 name="Google Shape;643;p19"/>
              <p:cNvSpPr/>
              <p:nvPr/>
            </p:nvSpPr>
            <p:spPr>
              <a:xfrm>
                <a:off x="6861175" y="2929163"/>
                <a:ext cx="528638" cy="403225"/>
              </a:xfrm>
              <a:custGeom>
                <a:rect b="b" l="l" r="r" t="t"/>
                <a:pathLst>
                  <a:path extrusionOk="0" h="155" w="203">
                    <a:moveTo>
                      <a:pt x="5" y="155"/>
                    </a:moveTo>
                    <a:cubicBezTo>
                      <a:pt x="0" y="148"/>
                      <a:pt x="0" y="148"/>
                      <a:pt x="0" y="148"/>
                    </a:cubicBezTo>
                    <a:cubicBezTo>
                      <a:pt x="195" y="2"/>
                      <a:pt x="195" y="2"/>
                      <a:pt x="195" y="2"/>
                    </a:cubicBezTo>
                    <a:cubicBezTo>
                      <a:pt x="197" y="0"/>
                      <a:pt x="200" y="1"/>
                      <a:pt x="201" y="3"/>
                    </a:cubicBezTo>
                    <a:cubicBezTo>
                      <a:pt x="203" y="5"/>
                      <a:pt x="202" y="7"/>
                      <a:pt x="200" y="9"/>
                    </a:cubicBezTo>
                    <a:lnTo>
                      <a:pt x="5" y="155"/>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 name="Google Shape;644;p19"/>
              <p:cNvSpPr/>
              <p:nvPr/>
            </p:nvSpPr>
            <p:spPr>
              <a:xfrm>
                <a:off x="6845300" y="2910113"/>
                <a:ext cx="531813" cy="406400"/>
              </a:xfrm>
              <a:custGeom>
                <a:rect b="b" l="l" r="r" t="t"/>
                <a:pathLst>
                  <a:path extrusionOk="0" h="156" w="204">
                    <a:moveTo>
                      <a:pt x="7" y="156"/>
                    </a:moveTo>
                    <a:cubicBezTo>
                      <a:pt x="0" y="147"/>
                      <a:pt x="0" y="147"/>
                      <a:pt x="0" y="147"/>
                    </a:cubicBezTo>
                    <a:cubicBezTo>
                      <a:pt x="194" y="1"/>
                      <a:pt x="194" y="1"/>
                      <a:pt x="194" y="1"/>
                    </a:cubicBezTo>
                    <a:cubicBezTo>
                      <a:pt x="196" y="0"/>
                      <a:pt x="200" y="0"/>
                      <a:pt x="202" y="3"/>
                    </a:cubicBezTo>
                    <a:cubicBezTo>
                      <a:pt x="204" y="5"/>
                      <a:pt x="203" y="9"/>
                      <a:pt x="201" y="11"/>
                    </a:cubicBezTo>
                    <a:lnTo>
                      <a:pt x="7" y="15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 name="Google Shape;645;p19"/>
              <p:cNvSpPr/>
              <p:nvPr/>
            </p:nvSpPr>
            <p:spPr>
              <a:xfrm>
                <a:off x="6781800" y="3303813"/>
                <a:ext cx="92075" cy="82550"/>
              </a:xfrm>
              <a:custGeom>
                <a:rect b="b" l="l" r="r" t="t"/>
                <a:pathLst>
                  <a:path extrusionOk="0" h="52" w="58">
                    <a:moveTo>
                      <a:pt x="13" y="52"/>
                    </a:moveTo>
                    <a:lnTo>
                      <a:pt x="0" y="34"/>
                    </a:lnTo>
                    <a:lnTo>
                      <a:pt x="47" y="0"/>
                    </a:lnTo>
                    <a:lnTo>
                      <a:pt x="58" y="18"/>
                    </a:lnTo>
                    <a:lnTo>
                      <a:pt x="13" y="52"/>
                    </a:lnTo>
                    <a:close/>
                  </a:path>
                </a:pathLst>
              </a:custGeom>
              <a:solidFill>
                <a:srgbClr val="7F7F7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 name="Google Shape;646;p19"/>
              <p:cNvSpPr/>
              <p:nvPr/>
            </p:nvSpPr>
            <p:spPr>
              <a:xfrm>
                <a:off x="6729413" y="3332388"/>
                <a:ext cx="73025" cy="77788"/>
              </a:xfrm>
              <a:custGeom>
                <a:rect b="b" l="l" r="r" t="t"/>
                <a:pathLst>
                  <a:path extrusionOk="0" h="30" w="28">
                    <a:moveTo>
                      <a:pt x="13" y="28"/>
                    </a:moveTo>
                    <a:cubicBezTo>
                      <a:pt x="2" y="13"/>
                      <a:pt x="2" y="13"/>
                      <a:pt x="2" y="13"/>
                    </a:cubicBezTo>
                    <a:cubicBezTo>
                      <a:pt x="0" y="11"/>
                      <a:pt x="1" y="9"/>
                      <a:pt x="2" y="8"/>
                    </a:cubicBezTo>
                    <a:cubicBezTo>
                      <a:pt x="13" y="0"/>
                      <a:pt x="13" y="0"/>
                      <a:pt x="13" y="0"/>
                    </a:cubicBezTo>
                    <a:cubicBezTo>
                      <a:pt x="28" y="21"/>
                      <a:pt x="28" y="21"/>
                      <a:pt x="28" y="21"/>
                    </a:cubicBezTo>
                    <a:cubicBezTo>
                      <a:pt x="18" y="28"/>
                      <a:pt x="18" y="28"/>
                      <a:pt x="18" y="28"/>
                    </a:cubicBezTo>
                    <a:cubicBezTo>
                      <a:pt x="16" y="30"/>
                      <a:pt x="14" y="29"/>
                      <a:pt x="13" y="28"/>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 name="Google Shape;647;p19"/>
              <p:cNvSpPr/>
              <p:nvPr/>
            </p:nvSpPr>
            <p:spPr>
              <a:xfrm>
                <a:off x="6767513" y="3210150"/>
                <a:ext cx="0" cy="0"/>
              </a:xfrm>
              <a:custGeom>
                <a:rect b="b" l="l" r="r" t="t"/>
                <a:pathLst>
                  <a:path extrusionOk="0" h="120000" w="120000">
                    <a:moveTo>
                      <a:pt x="0" y="0"/>
                    </a:moveTo>
                    <a:cubicBezTo>
                      <a:pt x="0" y="0"/>
                      <a:pt x="0" y="0"/>
                      <a:pt x="0" y="0"/>
                    </a:cubicBezTo>
                    <a:cubicBezTo>
                      <a:pt x="0" y="0"/>
                      <a:pt x="0" y="0"/>
                      <a:pt x="0" y="0"/>
                    </a:cubicBezTo>
                  </a:path>
                </a:pathLst>
              </a:custGeom>
              <a:solidFill>
                <a:srgbClr val="FFECC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 name="Google Shape;648;p19"/>
              <p:cNvSpPr/>
              <p:nvPr/>
            </p:nvSpPr>
            <p:spPr>
              <a:xfrm>
                <a:off x="6762750" y="3276825"/>
                <a:ext cx="111125" cy="109538"/>
              </a:xfrm>
              <a:custGeom>
                <a:rect b="b" l="l" r="r" t="t"/>
                <a:pathLst>
                  <a:path extrusionOk="0" h="69" w="70">
                    <a:moveTo>
                      <a:pt x="25" y="69"/>
                    </a:moveTo>
                    <a:lnTo>
                      <a:pt x="0" y="35"/>
                    </a:lnTo>
                    <a:lnTo>
                      <a:pt x="46" y="0"/>
                    </a:lnTo>
                    <a:lnTo>
                      <a:pt x="70" y="35"/>
                    </a:lnTo>
                    <a:lnTo>
                      <a:pt x="25" y="69"/>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49" name="Google Shape;649;p19"/>
            <p:cNvSpPr/>
            <p:nvPr/>
          </p:nvSpPr>
          <p:spPr>
            <a:xfrm>
              <a:off x="1174690" y="4607088"/>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50" name="Google Shape;650;p19"/>
            <p:cNvGrpSpPr/>
            <p:nvPr/>
          </p:nvGrpSpPr>
          <p:grpSpPr>
            <a:xfrm>
              <a:off x="351008" y="4813545"/>
              <a:ext cx="724435" cy="513308"/>
              <a:chOff x="6180688" y="2320538"/>
              <a:chExt cx="1149350" cy="814387"/>
            </a:xfrm>
          </p:grpSpPr>
          <p:sp>
            <p:nvSpPr>
              <p:cNvPr id="651" name="Google Shape;651;p19"/>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 name="Google Shape;652;p19"/>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 name="Google Shape;653;p19"/>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4" name="Google Shape;654;p19"/>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 name="Google Shape;655;p19"/>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 name="Google Shape;656;p19"/>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7" name="Google Shape;657;p19"/>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8" name="Google Shape;658;p19"/>
            <p:cNvGrpSpPr/>
            <p:nvPr/>
          </p:nvGrpSpPr>
          <p:grpSpPr>
            <a:xfrm rot="-1923214">
              <a:off x="8666" y="4347343"/>
              <a:ext cx="724419" cy="513296"/>
              <a:chOff x="6180688" y="2320538"/>
              <a:chExt cx="1149350" cy="814387"/>
            </a:xfrm>
          </p:grpSpPr>
          <p:sp>
            <p:nvSpPr>
              <p:cNvPr id="659" name="Google Shape;659;p19"/>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 name="Google Shape;660;p19"/>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1" name="Google Shape;661;p19"/>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2" name="Google Shape;662;p19"/>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 name="Google Shape;663;p19"/>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 name="Google Shape;664;p19"/>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 name="Google Shape;665;p19"/>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_1">
    <p:spTree>
      <p:nvGrpSpPr>
        <p:cNvPr id="666" name="Shape 666"/>
        <p:cNvGrpSpPr/>
        <p:nvPr/>
      </p:nvGrpSpPr>
      <p:grpSpPr>
        <a:xfrm>
          <a:off x="0" y="0"/>
          <a:ext cx="0" cy="0"/>
          <a:chOff x="0" y="0"/>
          <a:chExt cx="0" cy="0"/>
        </a:xfrm>
      </p:grpSpPr>
      <p:pic>
        <p:nvPicPr>
          <p:cNvPr id="667" name="Google Shape;667;p20"/>
          <p:cNvPicPr preferRelativeResize="0"/>
          <p:nvPr/>
        </p:nvPicPr>
        <p:blipFill>
          <a:blip r:embed="rId2">
            <a:alphaModFix/>
          </a:blip>
          <a:stretch>
            <a:fillRect/>
          </a:stretch>
        </p:blipFill>
        <p:spPr>
          <a:xfrm>
            <a:off x="220587" y="219963"/>
            <a:ext cx="8702828" cy="4703575"/>
          </a:xfrm>
          <a:prstGeom prst="rect">
            <a:avLst/>
          </a:prstGeom>
          <a:noFill/>
          <a:ln>
            <a:noFill/>
          </a:ln>
        </p:spPr>
      </p:pic>
      <p:sp>
        <p:nvSpPr>
          <p:cNvPr id="668" name="Google Shape;668;p20"/>
          <p:cNvSpPr txBox="1"/>
          <p:nvPr>
            <p:ph type="title"/>
          </p:nvPr>
        </p:nvSpPr>
        <p:spPr>
          <a:xfrm>
            <a:off x="713225" y="59742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grpSp>
        <p:nvGrpSpPr>
          <p:cNvPr id="669" name="Google Shape;669;p20"/>
          <p:cNvGrpSpPr/>
          <p:nvPr/>
        </p:nvGrpSpPr>
        <p:grpSpPr>
          <a:xfrm>
            <a:off x="-373107" y="-314930"/>
            <a:ext cx="9350638" cy="5752275"/>
            <a:chOff x="-373107" y="-314930"/>
            <a:chExt cx="9350638" cy="5752275"/>
          </a:xfrm>
        </p:grpSpPr>
        <p:grpSp>
          <p:nvGrpSpPr>
            <p:cNvPr id="670" name="Google Shape;670;p20"/>
            <p:cNvGrpSpPr/>
            <p:nvPr/>
          </p:nvGrpSpPr>
          <p:grpSpPr>
            <a:xfrm>
              <a:off x="-373107" y="4064399"/>
              <a:ext cx="1170193" cy="904189"/>
              <a:chOff x="7537043" y="4025261"/>
              <a:chExt cx="1170193" cy="904189"/>
            </a:xfrm>
          </p:grpSpPr>
          <p:sp>
            <p:nvSpPr>
              <p:cNvPr id="671" name="Google Shape;671;p20"/>
              <p:cNvSpPr/>
              <p:nvPr/>
            </p:nvSpPr>
            <p:spPr>
              <a:xfrm rot="-766792">
                <a:off x="8605876" y="4227120"/>
                <a:ext cx="1588" cy="1588"/>
              </a:xfrm>
              <a:custGeom>
                <a:rect b="b" l="l" r="r" t="t"/>
                <a:pathLst>
                  <a:path extrusionOk="0" h="1" w="1">
                    <a:moveTo>
                      <a:pt x="0" y="0"/>
                    </a:moveTo>
                    <a:lnTo>
                      <a:pt x="1" y="0"/>
                    </a:lnTo>
                    <a:lnTo>
                      <a:pt x="0" y="1"/>
                    </a:lnTo>
                    <a:lnTo>
                      <a:pt x="0" y="0"/>
                    </a:lnTo>
                    <a:close/>
                  </a:path>
                </a:pathLst>
              </a:custGeom>
              <a:solidFill>
                <a:srgbClr val="FF598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 name="Google Shape;672;p20"/>
              <p:cNvSpPr/>
              <p:nvPr/>
            </p:nvSpPr>
            <p:spPr>
              <a:xfrm rot="-766792">
                <a:off x="8605876" y="4227120"/>
                <a:ext cx="1588" cy="1588"/>
              </a:xfrm>
              <a:custGeom>
                <a:rect b="b" l="l" r="r" t="t"/>
                <a:pathLst>
                  <a:path extrusionOk="0" h="1" w="1">
                    <a:moveTo>
                      <a:pt x="0" y="0"/>
                    </a:moveTo>
                    <a:lnTo>
                      <a:pt x="1" y="0"/>
                    </a:lnTo>
                    <a:lnTo>
                      <a:pt x="0" y="1"/>
                    </a:lnTo>
                    <a:lnTo>
                      <a:pt x="0" y="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 name="Google Shape;673;p20"/>
              <p:cNvSpPr/>
              <p:nvPr/>
            </p:nvSpPr>
            <p:spPr>
              <a:xfrm rot="-766792">
                <a:off x="7611148" y="4360031"/>
                <a:ext cx="865164" cy="412739"/>
              </a:xfrm>
              <a:custGeom>
                <a:rect b="b" l="l" r="r" t="t"/>
                <a:pathLst>
                  <a:path extrusionOk="0" h="159" w="333">
                    <a:moveTo>
                      <a:pt x="25" y="133"/>
                    </a:moveTo>
                    <a:cubicBezTo>
                      <a:pt x="30" y="139"/>
                      <a:pt x="35" y="145"/>
                      <a:pt x="42" y="150"/>
                    </a:cubicBezTo>
                    <a:cubicBezTo>
                      <a:pt x="324" y="107"/>
                      <a:pt x="324" y="107"/>
                      <a:pt x="324" y="107"/>
                    </a:cubicBezTo>
                    <a:cubicBezTo>
                      <a:pt x="329" y="106"/>
                      <a:pt x="329" y="106"/>
                      <a:pt x="329" y="106"/>
                    </a:cubicBezTo>
                    <a:cubicBezTo>
                      <a:pt x="333" y="117"/>
                      <a:pt x="333" y="117"/>
                      <a:pt x="333" y="117"/>
                    </a:cubicBezTo>
                    <a:cubicBezTo>
                      <a:pt x="42" y="159"/>
                      <a:pt x="42" y="159"/>
                      <a:pt x="42" y="159"/>
                    </a:cubicBezTo>
                    <a:cubicBezTo>
                      <a:pt x="24" y="146"/>
                      <a:pt x="10" y="127"/>
                      <a:pt x="4" y="105"/>
                    </a:cubicBezTo>
                    <a:cubicBezTo>
                      <a:pt x="1" y="93"/>
                      <a:pt x="0" y="80"/>
                      <a:pt x="4" y="68"/>
                    </a:cubicBezTo>
                    <a:cubicBezTo>
                      <a:pt x="290" y="0"/>
                      <a:pt x="290" y="0"/>
                      <a:pt x="290" y="0"/>
                    </a:cubicBezTo>
                    <a:cubicBezTo>
                      <a:pt x="295" y="12"/>
                      <a:pt x="295" y="12"/>
                      <a:pt x="295" y="12"/>
                    </a:cubicBezTo>
                    <a:cubicBezTo>
                      <a:pt x="292" y="12"/>
                      <a:pt x="16" y="75"/>
                      <a:pt x="14" y="76"/>
                    </a:cubicBezTo>
                    <a:cubicBezTo>
                      <a:pt x="13" y="76"/>
                      <a:pt x="11" y="76"/>
                      <a:pt x="11" y="76"/>
                    </a:cubicBezTo>
                    <a:cubicBezTo>
                      <a:pt x="6" y="96"/>
                      <a:pt x="14" y="117"/>
                      <a:pt x="25" y="133"/>
                    </a:cubicBezTo>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 name="Google Shape;674;p20"/>
              <p:cNvSpPr/>
              <p:nvPr/>
            </p:nvSpPr>
            <p:spPr>
              <a:xfrm rot="-766793">
                <a:off x="7568551" y="4131154"/>
                <a:ext cx="985810" cy="395277"/>
              </a:xfrm>
              <a:custGeom>
                <a:rect b="b" l="l" r="r" t="t"/>
                <a:pathLst>
                  <a:path extrusionOk="0" h="249" w="621">
                    <a:moveTo>
                      <a:pt x="215" y="115"/>
                    </a:moveTo>
                    <a:lnTo>
                      <a:pt x="621" y="0"/>
                    </a:lnTo>
                    <a:lnTo>
                      <a:pt x="469" y="138"/>
                    </a:lnTo>
                    <a:lnTo>
                      <a:pt x="0" y="249"/>
                    </a:lnTo>
                    <a:lnTo>
                      <a:pt x="215" y="115"/>
                    </a:lnTo>
                    <a:close/>
                  </a:path>
                </a:pathLst>
              </a:custGeom>
              <a:solidFill>
                <a:srgbClr val="7A8CD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 name="Google Shape;675;p20"/>
              <p:cNvSpPr/>
              <p:nvPr/>
            </p:nvSpPr>
            <p:spPr>
              <a:xfrm rot="-766793">
                <a:off x="7568551" y="4131154"/>
                <a:ext cx="985810" cy="395277"/>
              </a:xfrm>
              <a:custGeom>
                <a:rect b="b" l="l" r="r" t="t"/>
                <a:pathLst>
                  <a:path extrusionOk="0" h="249" w="621">
                    <a:moveTo>
                      <a:pt x="215" y="115"/>
                    </a:moveTo>
                    <a:lnTo>
                      <a:pt x="621" y="0"/>
                    </a:lnTo>
                    <a:lnTo>
                      <a:pt x="469" y="138"/>
                    </a:lnTo>
                    <a:lnTo>
                      <a:pt x="0" y="249"/>
                    </a:lnTo>
                    <a:lnTo>
                      <a:pt x="215" y="115"/>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 name="Google Shape;676;p20"/>
              <p:cNvSpPr/>
              <p:nvPr/>
            </p:nvSpPr>
            <p:spPr>
              <a:xfrm rot="-766793">
                <a:off x="7568551" y="4131154"/>
                <a:ext cx="985810" cy="395277"/>
              </a:xfrm>
              <a:custGeom>
                <a:rect b="b" l="l" r="r" t="t"/>
                <a:pathLst>
                  <a:path extrusionOk="0" h="249" w="621">
                    <a:moveTo>
                      <a:pt x="621" y="0"/>
                    </a:moveTo>
                    <a:lnTo>
                      <a:pt x="215" y="115"/>
                    </a:lnTo>
                    <a:lnTo>
                      <a:pt x="0" y="249"/>
                    </a:lnTo>
                    <a:lnTo>
                      <a:pt x="469" y="138"/>
                    </a:lnTo>
                    <a:lnTo>
                      <a:pt x="621" y="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7" name="Google Shape;677;p20"/>
              <p:cNvSpPr/>
              <p:nvPr/>
            </p:nvSpPr>
            <p:spPr>
              <a:xfrm rot="-766793">
                <a:off x="7568551" y="4131154"/>
                <a:ext cx="985810" cy="395277"/>
              </a:xfrm>
              <a:custGeom>
                <a:rect b="b" l="l" r="r" t="t"/>
                <a:pathLst>
                  <a:path extrusionOk="0" h="249" w="621">
                    <a:moveTo>
                      <a:pt x="621" y="0"/>
                    </a:moveTo>
                    <a:lnTo>
                      <a:pt x="215" y="115"/>
                    </a:lnTo>
                    <a:lnTo>
                      <a:pt x="0" y="249"/>
                    </a:lnTo>
                    <a:lnTo>
                      <a:pt x="469" y="138"/>
                    </a:lnTo>
                    <a:lnTo>
                      <a:pt x="621" y="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8" name="Google Shape;678;p20"/>
              <p:cNvSpPr/>
              <p:nvPr/>
            </p:nvSpPr>
            <p:spPr>
              <a:xfrm rot="-766792">
                <a:off x="8287594" y="4049740"/>
                <a:ext cx="249231" cy="249231"/>
              </a:xfrm>
              <a:custGeom>
                <a:rect b="b" l="l" r="r" t="t"/>
                <a:pathLst>
                  <a:path extrusionOk="0" h="157" w="157">
                    <a:moveTo>
                      <a:pt x="0" y="138"/>
                    </a:moveTo>
                    <a:lnTo>
                      <a:pt x="152" y="0"/>
                    </a:lnTo>
                    <a:lnTo>
                      <a:pt x="157" y="15"/>
                    </a:lnTo>
                    <a:lnTo>
                      <a:pt x="149" y="23"/>
                    </a:lnTo>
                    <a:lnTo>
                      <a:pt x="8" y="157"/>
                    </a:lnTo>
                    <a:lnTo>
                      <a:pt x="0" y="138"/>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9" name="Google Shape;679;p20"/>
              <p:cNvSpPr/>
              <p:nvPr/>
            </p:nvSpPr>
            <p:spPr>
              <a:xfrm rot="-766792">
                <a:off x="8441067" y="4239913"/>
                <a:ext cx="223832" cy="306379"/>
              </a:xfrm>
              <a:custGeom>
                <a:rect b="b" l="l" r="r" t="t"/>
                <a:pathLst>
                  <a:path extrusionOk="0" h="193" w="141">
                    <a:moveTo>
                      <a:pt x="136" y="0"/>
                    </a:moveTo>
                    <a:lnTo>
                      <a:pt x="141" y="15"/>
                    </a:lnTo>
                    <a:lnTo>
                      <a:pt x="6" y="193"/>
                    </a:lnTo>
                    <a:lnTo>
                      <a:pt x="0" y="175"/>
                    </a:lnTo>
                    <a:lnTo>
                      <a:pt x="136" y="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0" name="Google Shape;680;p20"/>
              <p:cNvSpPr/>
              <p:nvPr/>
            </p:nvSpPr>
            <p:spPr>
              <a:xfrm rot="-766792">
                <a:off x="8441067" y="4239913"/>
                <a:ext cx="223832" cy="306379"/>
              </a:xfrm>
              <a:custGeom>
                <a:rect b="b" l="l" r="r" t="t"/>
                <a:pathLst>
                  <a:path extrusionOk="0" h="193" w="141">
                    <a:moveTo>
                      <a:pt x="136" y="0"/>
                    </a:moveTo>
                    <a:lnTo>
                      <a:pt x="141" y="15"/>
                    </a:lnTo>
                    <a:lnTo>
                      <a:pt x="6" y="193"/>
                    </a:lnTo>
                    <a:lnTo>
                      <a:pt x="0" y="175"/>
                    </a:lnTo>
                    <a:lnTo>
                      <a:pt x="136" y="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1" name="Google Shape;681;p20"/>
              <p:cNvSpPr/>
              <p:nvPr/>
            </p:nvSpPr>
            <p:spPr>
              <a:xfrm rot="-766791">
                <a:off x="8322200" y="4076509"/>
                <a:ext cx="296855" cy="452425"/>
              </a:xfrm>
              <a:custGeom>
                <a:rect b="b" l="l" r="r" t="t"/>
                <a:pathLst>
                  <a:path extrusionOk="0" h="174" w="114">
                    <a:moveTo>
                      <a:pt x="114" y="71"/>
                    </a:moveTo>
                    <a:cubicBezTo>
                      <a:pt x="34" y="174"/>
                      <a:pt x="34" y="174"/>
                      <a:pt x="34" y="174"/>
                    </a:cubicBezTo>
                    <a:cubicBezTo>
                      <a:pt x="0" y="82"/>
                      <a:pt x="0" y="82"/>
                      <a:pt x="0" y="82"/>
                    </a:cubicBezTo>
                    <a:cubicBezTo>
                      <a:pt x="3" y="82"/>
                      <a:pt x="3" y="82"/>
                      <a:pt x="3" y="82"/>
                    </a:cubicBezTo>
                    <a:cubicBezTo>
                      <a:pt x="89" y="0"/>
                      <a:pt x="89" y="0"/>
                      <a:pt x="89" y="0"/>
                    </a:cubicBezTo>
                    <a:cubicBezTo>
                      <a:pt x="90" y="1"/>
                      <a:pt x="114" y="70"/>
                      <a:pt x="114" y="71"/>
                    </a:cubicBezTo>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2" name="Google Shape;682;p20"/>
              <p:cNvSpPr/>
              <p:nvPr/>
            </p:nvSpPr>
            <p:spPr>
              <a:xfrm rot="-766793">
                <a:off x="7631921" y="4389822"/>
                <a:ext cx="827065" cy="354003"/>
              </a:xfrm>
              <a:custGeom>
                <a:rect b="b" l="l" r="r" t="t"/>
                <a:pathLst>
                  <a:path extrusionOk="0" h="136" w="318">
                    <a:moveTo>
                      <a:pt x="284" y="0"/>
                    </a:moveTo>
                    <a:cubicBezTo>
                      <a:pt x="318" y="92"/>
                      <a:pt x="318" y="92"/>
                      <a:pt x="318" y="92"/>
                    </a:cubicBezTo>
                    <a:cubicBezTo>
                      <a:pt x="36" y="136"/>
                      <a:pt x="36" y="136"/>
                      <a:pt x="36" y="136"/>
                    </a:cubicBezTo>
                    <a:cubicBezTo>
                      <a:pt x="16" y="119"/>
                      <a:pt x="0" y="90"/>
                      <a:pt x="6" y="64"/>
                    </a:cubicBezTo>
                    <a:cubicBezTo>
                      <a:pt x="284" y="0"/>
                      <a:pt x="284" y="0"/>
                      <a:pt x="284" y="0"/>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3" name="Google Shape;683;p20"/>
              <p:cNvSpPr/>
              <p:nvPr/>
            </p:nvSpPr>
            <p:spPr>
              <a:xfrm rot="-766793">
                <a:off x="8348017" y="4220501"/>
                <a:ext cx="114297" cy="111122"/>
              </a:xfrm>
              <a:custGeom>
                <a:rect b="b" l="l" r="r" t="t"/>
                <a:pathLst>
                  <a:path extrusionOk="0" h="43" w="44">
                    <a:moveTo>
                      <a:pt x="40" y="4"/>
                    </a:moveTo>
                    <a:cubicBezTo>
                      <a:pt x="25" y="15"/>
                      <a:pt x="13" y="29"/>
                      <a:pt x="0" y="43"/>
                    </a:cubicBezTo>
                    <a:cubicBezTo>
                      <a:pt x="17" y="33"/>
                      <a:pt x="31" y="19"/>
                      <a:pt x="43" y="2"/>
                    </a:cubicBezTo>
                    <a:cubicBezTo>
                      <a:pt x="43" y="2"/>
                      <a:pt x="44" y="1"/>
                      <a:pt x="44" y="0"/>
                    </a:cubicBezTo>
                    <a:cubicBezTo>
                      <a:pt x="43" y="1"/>
                      <a:pt x="41" y="3"/>
                      <a:pt x="40" y="4"/>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4" name="Google Shape;684;p20"/>
              <p:cNvSpPr/>
              <p:nvPr/>
            </p:nvSpPr>
            <p:spPr>
              <a:xfrm rot="-766793">
                <a:off x="8432831" y="4140939"/>
                <a:ext cx="50799" cy="49212"/>
              </a:xfrm>
              <a:custGeom>
                <a:rect b="b" l="l" r="r" t="t"/>
                <a:pathLst>
                  <a:path extrusionOk="0" h="19" w="20">
                    <a:moveTo>
                      <a:pt x="0" y="19"/>
                    </a:moveTo>
                    <a:cubicBezTo>
                      <a:pt x="8" y="14"/>
                      <a:pt x="15" y="8"/>
                      <a:pt x="20" y="0"/>
                    </a:cubicBezTo>
                    <a:cubicBezTo>
                      <a:pt x="13" y="5"/>
                      <a:pt x="6" y="12"/>
                      <a:pt x="0" y="19"/>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5" name="Google Shape;685;p20"/>
              <p:cNvSpPr/>
              <p:nvPr/>
            </p:nvSpPr>
            <p:spPr>
              <a:xfrm rot="-766793">
                <a:off x="8462658" y="4145878"/>
                <a:ext cx="31749" cy="31749"/>
              </a:xfrm>
              <a:custGeom>
                <a:rect b="b" l="l" r="r" t="t"/>
                <a:pathLst>
                  <a:path extrusionOk="0" h="12" w="12">
                    <a:moveTo>
                      <a:pt x="0" y="12"/>
                    </a:moveTo>
                    <a:cubicBezTo>
                      <a:pt x="5" y="9"/>
                      <a:pt x="9" y="5"/>
                      <a:pt x="12" y="0"/>
                    </a:cubicBezTo>
                    <a:cubicBezTo>
                      <a:pt x="8" y="4"/>
                      <a:pt x="4" y="7"/>
                      <a:pt x="0" y="12"/>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6" name="Google Shape;686;p20"/>
              <p:cNvSpPr/>
              <p:nvPr/>
            </p:nvSpPr>
            <p:spPr>
              <a:xfrm rot="-766795">
                <a:off x="8433960" y="4283708"/>
                <a:ext cx="53973" cy="60323"/>
              </a:xfrm>
              <a:custGeom>
                <a:rect b="b" l="l" r="r" t="t"/>
                <a:pathLst>
                  <a:path extrusionOk="0" h="23" w="21">
                    <a:moveTo>
                      <a:pt x="0" y="23"/>
                    </a:moveTo>
                    <a:cubicBezTo>
                      <a:pt x="8" y="16"/>
                      <a:pt x="16" y="9"/>
                      <a:pt x="21" y="0"/>
                    </a:cubicBezTo>
                    <a:cubicBezTo>
                      <a:pt x="13" y="6"/>
                      <a:pt x="6" y="13"/>
                      <a:pt x="0" y="2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7" name="Google Shape;687;p20"/>
              <p:cNvSpPr/>
              <p:nvPr/>
            </p:nvSpPr>
            <p:spPr>
              <a:xfrm rot="-766792">
                <a:off x="8530098" y="4207057"/>
                <a:ext cx="49212" cy="57148"/>
              </a:xfrm>
              <a:custGeom>
                <a:rect b="b" l="l" r="r" t="t"/>
                <a:pathLst>
                  <a:path extrusionOk="0" h="22" w="19">
                    <a:moveTo>
                      <a:pt x="0" y="22"/>
                    </a:moveTo>
                    <a:cubicBezTo>
                      <a:pt x="7" y="16"/>
                      <a:pt x="14" y="9"/>
                      <a:pt x="19" y="0"/>
                    </a:cubicBezTo>
                    <a:cubicBezTo>
                      <a:pt x="11" y="6"/>
                      <a:pt x="5" y="14"/>
                      <a:pt x="0" y="22"/>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8" name="Google Shape;688;p20"/>
              <p:cNvSpPr/>
              <p:nvPr/>
            </p:nvSpPr>
            <p:spPr>
              <a:xfrm rot="-766794">
                <a:off x="8101964" y="4446764"/>
                <a:ext cx="79373" cy="19049"/>
              </a:xfrm>
              <a:custGeom>
                <a:rect b="b" l="l" r="r" t="t"/>
                <a:pathLst>
                  <a:path extrusionOk="0" h="7" w="31">
                    <a:moveTo>
                      <a:pt x="0" y="7"/>
                    </a:moveTo>
                    <a:cubicBezTo>
                      <a:pt x="11" y="6"/>
                      <a:pt x="21" y="4"/>
                      <a:pt x="31" y="0"/>
                    </a:cubicBezTo>
                    <a:cubicBezTo>
                      <a:pt x="21" y="0"/>
                      <a:pt x="10" y="3"/>
                      <a:pt x="0" y="7"/>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9" name="Google Shape;689;p20"/>
              <p:cNvSpPr/>
              <p:nvPr/>
            </p:nvSpPr>
            <p:spPr>
              <a:xfrm rot="-766792">
                <a:off x="8230536" y="4387118"/>
                <a:ext cx="46037" cy="12700"/>
              </a:xfrm>
              <a:custGeom>
                <a:rect b="b" l="l" r="r" t="t"/>
                <a:pathLst>
                  <a:path extrusionOk="0" h="5" w="18">
                    <a:moveTo>
                      <a:pt x="0" y="5"/>
                    </a:moveTo>
                    <a:cubicBezTo>
                      <a:pt x="6" y="4"/>
                      <a:pt x="12" y="3"/>
                      <a:pt x="18" y="0"/>
                    </a:cubicBezTo>
                    <a:cubicBezTo>
                      <a:pt x="12" y="1"/>
                      <a:pt x="6" y="2"/>
                      <a:pt x="0" y="5"/>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0" name="Google Shape;690;p20"/>
              <p:cNvSpPr/>
              <p:nvPr/>
            </p:nvSpPr>
            <p:spPr>
              <a:xfrm rot="-766795">
                <a:off x="8191281" y="4408100"/>
                <a:ext cx="84136" cy="22224"/>
              </a:xfrm>
              <a:custGeom>
                <a:rect b="b" l="l" r="r" t="t"/>
                <a:pathLst>
                  <a:path extrusionOk="0" h="9" w="32">
                    <a:moveTo>
                      <a:pt x="0" y="9"/>
                    </a:moveTo>
                    <a:cubicBezTo>
                      <a:pt x="11" y="7"/>
                      <a:pt x="22" y="4"/>
                      <a:pt x="32" y="0"/>
                    </a:cubicBezTo>
                    <a:cubicBezTo>
                      <a:pt x="21" y="1"/>
                      <a:pt x="10" y="4"/>
                      <a:pt x="0" y="9"/>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1" name="Google Shape;691;p20"/>
              <p:cNvSpPr/>
              <p:nvPr/>
            </p:nvSpPr>
            <p:spPr>
              <a:xfrm rot="-766794">
                <a:off x="8237369" y="4430446"/>
                <a:ext cx="52387" cy="14288"/>
              </a:xfrm>
              <a:custGeom>
                <a:rect b="b" l="l" r="r" t="t"/>
                <a:pathLst>
                  <a:path extrusionOk="0" h="6" w="20">
                    <a:moveTo>
                      <a:pt x="0" y="6"/>
                    </a:moveTo>
                    <a:cubicBezTo>
                      <a:pt x="7" y="5"/>
                      <a:pt x="13" y="3"/>
                      <a:pt x="20" y="0"/>
                    </a:cubicBezTo>
                    <a:cubicBezTo>
                      <a:pt x="13" y="1"/>
                      <a:pt x="6" y="3"/>
                      <a:pt x="0" y="6"/>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2" name="Google Shape;692;p20"/>
              <p:cNvSpPr/>
              <p:nvPr/>
            </p:nvSpPr>
            <p:spPr>
              <a:xfrm rot="-766793">
                <a:off x="7758276" y="4553843"/>
                <a:ext cx="273042" cy="68261"/>
              </a:xfrm>
              <a:custGeom>
                <a:rect b="b" l="l" r="r" t="t"/>
                <a:pathLst>
                  <a:path extrusionOk="0" h="26" w="105">
                    <a:moveTo>
                      <a:pt x="76" y="3"/>
                    </a:moveTo>
                    <a:cubicBezTo>
                      <a:pt x="50" y="8"/>
                      <a:pt x="25" y="18"/>
                      <a:pt x="0" y="26"/>
                    </a:cubicBezTo>
                    <a:cubicBezTo>
                      <a:pt x="18" y="25"/>
                      <a:pt x="35" y="21"/>
                      <a:pt x="52" y="17"/>
                    </a:cubicBezTo>
                    <a:cubicBezTo>
                      <a:pt x="69" y="12"/>
                      <a:pt x="86" y="6"/>
                      <a:pt x="102" y="0"/>
                    </a:cubicBezTo>
                    <a:cubicBezTo>
                      <a:pt x="103" y="0"/>
                      <a:pt x="104" y="0"/>
                      <a:pt x="105" y="0"/>
                    </a:cubicBezTo>
                    <a:cubicBezTo>
                      <a:pt x="95" y="0"/>
                      <a:pt x="85" y="1"/>
                      <a:pt x="76" y="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3" name="Google Shape;693;p20"/>
              <p:cNvSpPr/>
              <p:nvPr/>
            </p:nvSpPr>
            <p:spPr>
              <a:xfrm rot="-766794">
                <a:off x="7968184" y="4555722"/>
                <a:ext cx="74611" cy="14288"/>
              </a:xfrm>
              <a:custGeom>
                <a:rect b="b" l="l" r="r" t="t"/>
                <a:pathLst>
                  <a:path extrusionOk="0" h="6" w="29">
                    <a:moveTo>
                      <a:pt x="0" y="6"/>
                    </a:moveTo>
                    <a:cubicBezTo>
                      <a:pt x="10" y="6"/>
                      <a:pt x="20" y="4"/>
                      <a:pt x="29" y="0"/>
                    </a:cubicBezTo>
                    <a:cubicBezTo>
                      <a:pt x="18" y="1"/>
                      <a:pt x="10" y="3"/>
                      <a:pt x="0" y="6"/>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4" name="Google Shape;694;p20"/>
              <p:cNvSpPr/>
              <p:nvPr/>
            </p:nvSpPr>
            <p:spPr>
              <a:xfrm rot="-766792">
                <a:off x="8050212" y="4599064"/>
                <a:ext cx="249231" cy="42862"/>
              </a:xfrm>
              <a:custGeom>
                <a:rect b="b" l="l" r="r" t="t"/>
                <a:pathLst>
                  <a:path extrusionOk="0" h="16" w="96">
                    <a:moveTo>
                      <a:pt x="95" y="0"/>
                    </a:moveTo>
                    <a:cubicBezTo>
                      <a:pt x="92" y="0"/>
                      <a:pt x="89" y="0"/>
                      <a:pt x="86" y="1"/>
                    </a:cubicBezTo>
                    <a:cubicBezTo>
                      <a:pt x="75" y="1"/>
                      <a:pt x="64" y="2"/>
                      <a:pt x="52" y="3"/>
                    </a:cubicBezTo>
                    <a:cubicBezTo>
                      <a:pt x="34" y="6"/>
                      <a:pt x="19" y="11"/>
                      <a:pt x="0" y="16"/>
                    </a:cubicBezTo>
                    <a:cubicBezTo>
                      <a:pt x="32" y="16"/>
                      <a:pt x="63" y="8"/>
                      <a:pt x="94" y="1"/>
                    </a:cubicBezTo>
                    <a:cubicBezTo>
                      <a:pt x="95" y="1"/>
                      <a:pt x="96" y="0"/>
                      <a:pt x="95"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 name="Google Shape;695;p20"/>
              <p:cNvSpPr/>
              <p:nvPr/>
            </p:nvSpPr>
            <p:spPr>
              <a:xfrm rot="-766792">
                <a:off x="8338212" y="4534631"/>
                <a:ext cx="36512" cy="7938"/>
              </a:xfrm>
              <a:custGeom>
                <a:rect b="b" l="l" r="r" t="t"/>
                <a:pathLst>
                  <a:path extrusionOk="0" h="3" w="14">
                    <a:moveTo>
                      <a:pt x="0" y="3"/>
                    </a:moveTo>
                    <a:cubicBezTo>
                      <a:pt x="5" y="3"/>
                      <a:pt x="9" y="2"/>
                      <a:pt x="14" y="0"/>
                    </a:cubicBezTo>
                    <a:cubicBezTo>
                      <a:pt x="9" y="0"/>
                      <a:pt x="5" y="1"/>
                      <a:pt x="0" y="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 name="Google Shape;696;p20"/>
              <p:cNvSpPr/>
              <p:nvPr/>
            </p:nvSpPr>
            <p:spPr>
              <a:xfrm rot="-766792">
                <a:off x="7618149" y="4332961"/>
                <a:ext cx="1058834" cy="392102"/>
              </a:xfrm>
              <a:custGeom>
                <a:rect b="b" l="l" r="r" t="t"/>
                <a:pathLst>
                  <a:path extrusionOk="0" h="151" w="407">
                    <a:moveTo>
                      <a:pt x="402" y="1"/>
                    </a:moveTo>
                    <a:cubicBezTo>
                      <a:pt x="401" y="3"/>
                      <a:pt x="322" y="103"/>
                      <a:pt x="321" y="105"/>
                    </a:cubicBezTo>
                    <a:cubicBezTo>
                      <a:pt x="39" y="149"/>
                      <a:pt x="39" y="149"/>
                      <a:pt x="39" y="149"/>
                    </a:cubicBezTo>
                    <a:cubicBezTo>
                      <a:pt x="39" y="148"/>
                      <a:pt x="39" y="148"/>
                      <a:pt x="39" y="148"/>
                    </a:cubicBezTo>
                    <a:cubicBezTo>
                      <a:pt x="19" y="132"/>
                      <a:pt x="3" y="103"/>
                      <a:pt x="9" y="77"/>
                    </a:cubicBezTo>
                    <a:cubicBezTo>
                      <a:pt x="8" y="77"/>
                      <a:pt x="8" y="77"/>
                      <a:pt x="8" y="77"/>
                    </a:cubicBezTo>
                    <a:cubicBezTo>
                      <a:pt x="8" y="77"/>
                      <a:pt x="8" y="77"/>
                      <a:pt x="8" y="77"/>
                    </a:cubicBezTo>
                    <a:cubicBezTo>
                      <a:pt x="8" y="77"/>
                      <a:pt x="7" y="77"/>
                      <a:pt x="6" y="77"/>
                    </a:cubicBezTo>
                    <a:cubicBezTo>
                      <a:pt x="6" y="77"/>
                      <a:pt x="6" y="77"/>
                      <a:pt x="6" y="77"/>
                    </a:cubicBezTo>
                    <a:cubicBezTo>
                      <a:pt x="6" y="77"/>
                      <a:pt x="6" y="77"/>
                      <a:pt x="6" y="77"/>
                    </a:cubicBezTo>
                    <a:cubicBezTo>
                      <a:pt x="6" y="78"/>
                      <a:pt x="6" y="78"/>
                      <a:pt x="6" y="78"/>
                    </a:cubicBezTo>
                    <a:cubicBezTo>
                      <a:pt x="6" y="78"/>
                      <a:pt x="6" y="78"/>
                      <a:pt x="6" y="78"/>
                    </a:cubicBezTo>
                    <a:cubicBezTo>
                      <a:pt x="6" y="78"/>
                      <a:pt x="6" y="78"/>
                      <a:pt x="6" y="78"/>
                    </a:cubicBezTo>
                    <a:cubicBezTo>
                      <a:pt x="0" y="105"/>
                      <a:pt x="16" y="135"/>
                      <a:pt x="37" y="151"/>
                    </a:cubicBezTo>
                    <a:cubicBezTo>
                      <a:pt x="319" y="108"/>
                      <a:pt x="319" y="108"/>
                      <a:pt x="319" y="108"/>
                    </a:cubicBezTo>
                    <a:cubicBezTo>
                      <a:pt x="324" y="107"/>
                      <a:pt x="324" y="107"/>
                      <a:pt x="324" y="107"/>
                    </a:cubicBezTo>
                    <a:cubicBezTo>
                      <a:pt x="407" y="0"/>
                      <a:pt x="407" y="0"/>
                      <a:pt x="407" y="0"/>
                    </a:cubicBezTo>
                    <a:cubicBezTo>
                      <a:pt x="402" y="1"/>
                      <a:pt x="402" y="1"/>
                      <a:pt x="402" y="1"/>
                    </a:cubicBezTo>
                  </a:path>
                </a:pathLst>
              </a:custGeom>
              <a:solidFill>
                <a:srgbClr val="7A8CD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 name="Google Shape;697;p20"/>
              <p:cNvSpPr/>
              <p:nvPr/>
            </p:nvSpPr>
            <p:spPr>
              <a:xfrm rot="-766793">
                <a:off x="7629123" y="4331732"/>
                <a:ext cx="1047720" cy="392102"/>
              </a:xfrm>
              <a:custGeom>
                <a:rect b="b" l="l" r="r" t="t"/>
                <a:pathLst>
                  <a:path extrusionOk="0" h="151" w="403">
                    <a:moveTo>
                      <a:pt x="403" y="0"/>
                    </a:moveTo>
                    <a:cubicBezTo>
                      <a:pt x="398" y="1"/>
                      <a:pt x="398" y="1"/>
                      <a:pt x="398" y="1"/>
                    </a:cubicBezTo>
                    <a:cubicBezTo>
                      <a:pt x="398" y="1"/>
                      <a:pt x="398" y="1"/>
                      <a:pt x="398" y="1"/>
                    </a:cubicBezTo>
                    <a:cubicBezTo>
                      <a:pt x="398" y="1"/>
                      <a:pt x="398" y="1"/>
                      <a:pt x="398" y="1"/>
                    </a:cubicBezTo>
                    <a:cubicBezTo>
                      <a:pt x="397" y="3"/>
                      <a:pt x="318" y="103"/>
                      <a:pt x="317" y="105"/>
                    </a:cubicBezTo>
                    <a:cubicBezTo>
                      <a:pt x="317" y="105"/>
                      <a:pt x="317" y="105"/>
                      <a:pt x="317" y="105"/>
                    </a:cubicBezTo>
                    <a:cubicBezTo>
                      <a:pt x="35" y="149"/>
                      <a:pt x="35" y="149"/>
                      <a:pt x="35" y="149"/>
                    </a:cubicBezTo>
                    <a:cubicBezTo>
                      <a:pt x="35" y="148"/>
                      <a:pt x="35" y="148"/>
                      <a:pt x="35" y="148"/>
                    </a:cubicBezTo>
                    <a:cubicBezTo>
                      <a:pt x="28" y="143"/>
                      <a:pt x="22" y="136"/>
                      <a:pt x="16" y="128"/>
                    </a:cubicBezTo>
                    <a:cubicBezTo>
                      <a:pt x="16" y="128"/>
                      <a:pt x="16" y="128"/>
                      <a:pt x="16" y="128"/>
                    </a:cubicBezTo>
                    <a:cubicBezTo>
                      <a:pt x="16" y="128"/>
                      <a:pt x="16" y="127"/>
                      <a:pt x="16" y="127"/>
                    </a:cubicBezTo>
                    <a:cubicBezTo>
                      <a:pt x="16" y="127"/>
                      <a:pt x="16" y="127"/>
                      <a:pt x="16" y="127"/>
                    </a:cubicBezTo>
                    <a:cubicBezTo>
                      <a:pt x="16" y="127"/>
                      <a:pt x="16" y="127"/>
                      <a:pt x="16" y="127"/>
                    </a:cubicBezTo>
                    <a:cubicBezTo>
                      <a:pt x="11" y="119"/>
                      <a:pt x="7" y="110"/>
                      <a:pt x="5" y="101"/>
                    </a:cubicBezTo>
                    <a:cubicBezTo>
                      <a:pt x="5" y="101"/>
                      <a:pt x="5" y="101"/>
                      <a:pt x="5" y="101"/>
                    </a:cubicBezTo>
                    <a:cubicBezTo>
                      <a:pt x="5" y="101"/>
                      <a:pt x="5" y="101"/>
                      <a:pt x="5" y="101"/>
                    </a:cubicBezTo>
                    <a:cubicBezTo>
                      <a:pt x="5" y="101"/>
                      <a:pt x="5" y="101"/>
                      <a:pt x="5" y="101"/>
                    </a:cubicBezTo>
                    <a:cubicBezTo>
                      <a:pt x="5" y="101"/>
                      <a:pt x="5" y="101"/>
                      <a:pt x="5" y="101"/>
                    </a:cubicBezTo>
                    <a:cubicBezTo>
                      <a:pt x="5" y="100"/>
                      <a:pt x="5" y="100"/>
                      <a:pt x="5" y="100"/>
                    </a:cubicBezTo>
                    <a:cubicBezTo>
                      <a:pt x="5" y="100"/>
                      <a:pt x="5" y="100"/>
                      <a:pt x="5" y="100"/>
                    </a:cubicBezTo>
                    <a:cubicBezTo>
                      <a:pt x="5" y="100"/>
                      <a:pt x="5" y="100"/>
                      <a:pt x="5" y="100"/>
                    </a:cubicBezTo>
                    <a:cubicBezTo>
                      <a:pt x="5" y="100"/>
                      <a:pt x="5" y="100"/>
                      <a:pt x="5" y="100"/>
                    </a:cubicBezTo>
                    <a:cubicBezTo>
                      <a:pt x="4" y="96"/>
                      <a:pt x="4" y="91"/>
                      <a:pt x="4" y="87"/>
                    </a:cubicBezTo>
                    <a:cubicBezTo>
                      <a:pt x="4" y="84"/>
                      <a:pt x="4" y="80"/>
                      <a:pt x="5" y="77"/>
                    </a:cubicBezTo>
                    <a:cubicBezTo>
                      <a:pt x="5" y="77"/>
                      <a:pt x="5" y="77"/>
                      <a:pt x="5" y="77"/>
                    </a:cubicBezTo>
                    <a:cubicBezTo>
                      <a:pt x="4" y="77"/>
                      <a:pt x="4" y="77"/>
                      <a:pt x="4" y="77"/>
                    </a:cubicBezTo>
                    <a:cubicBezTo>
                      <a:pt x="4" y="77"/>
                      <a:pt x="4" y="77"/>
                      <a:pt x="4" y="77"/>
                    </a:cubicBezTo>
                    <a:cubicBezTo>
                      <a:pt x="4" y="77"/>
                      <a:pt x="4" y="77"/>
                      <a:pt x="4" y="77"/>
                    </a:cubicBezTo>
                    <a:cubicBezTo>
                      <a:pt x="4" y="77"/>
                      <a:pt x="4" y="77"/>
                      <a:pt x="4" y="77"/>
                    </a:cubicBezTo>
                    <a:cubicBezTo>
                      <a:pt x="4" y="77"/>
                      <a:pt x="3" y="77"/>
                      <a:pt x="2" y="77"/>
                    </a:cubicBezTo>
                    <a:cubicBezTo>
                      <a:pt x="2" y="77"/>
                      <a:pt x="2" y="77"/>
                      <a:pt x="2" y="77"/>
                    </a:cubicBezTo>
                    <a:cubicBezTo>
                      <a:pt x="2" y="77"/>
                      <a:pt x="2" y="77"/>
                      <a:pt x="2" y="77"/>
                    </a:cubicBezTo>
                    <a:cubicBezTo>
                      <a:pt x="2" y="77"/>
                      <a:pt x="2" y="77"/>
                      <a:pt x="2" y="77"/>
                    </a:cubicBezTo>
                    <a:cubicBezTo>
                      <a:pt x="2" y="77"/>
                      <a:pt x="2" y="77"/>
                      <a:pt x="2" y="77"/>
                    </a:cubicBezTo>
                    <a:cubicBezTo>
                      <a:pt x="2" y="78"/>
                      <a:pt x="2" y="78"/>
                      <a:pt x="2" y="78"/>
                    </a:cubicBezTo>
                    <a:cubicBezTo>
                      <a:pt x="1" y="80"/>
                      <a:pt x="1" y="81"/>
                      <a:pt x="1" y="82"/>
                    </a:cubicBezTo>
                    <a:cubicBezTo>
                      <a:pt x="1" y="85"/>
                      <a:pt x="0" y="87"/>
                      <a:pt x="0" y="89"/>
                    </a:cubicBezTo>
                    <a:cubicBezTo>
                      <a:pt x="1" y="113"/>
                      <a:pt x="14" y="137"/>
                      <a:pt x="33" y="151"/>
                    </a:cubicBezTo>
                    <a:cubicBezTo>
                      <a:pt x="315" y="108"/>
                      <a:pt x="315" y="108"/>
                      <a:pt x="315" y="108"/>
                    </a:cubicBezTo>
                    <a:cubicBezTo>
                      <a:pt x="320" y="107"/>
                      <a:pt x="320" y="107"/>
                      <a:pt x="320" y="107"/>
                    </a:cubicBezTo>
                    <a:cubicBezTo>
                      <a:pt x="403" y="0"/>
                      <a:pt x="403" y="0"/>
                      <a:pt x="403" y="0"/>
                    </a:cubicBezTo>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 name="Google Shape;698;p20"/>
              <p:cNvSpPr/>
              <p:nvPr/>
            </p:nvSpPr>
            <p:spPr>
              <a:xfrm rot="-766794">
                <a:off x="7861599" y="4573703"/>
                <a:ext cx="158746" cy="277805"/>
              </a:xfrm>
              <a:custGeom>
                <a:rect b="b" l="l" r="r" t="t"/>
                <a:pathLst>
                  <a:path extrusionOk="0" h="107" w="61">
                    <a:moveTo>
                      <a:pt x="51" y="46"/>
                    </a:moveTo>
                    <a:cubicBezTo>
                      <a:pt x="54" y="59"/>
                      <a:pt x="58" y="72"/>
                      <a:pt x="60" y="85"/>
                    </a:cubicBezTo>
                    <a:cubicBezTo>
                      <a:pt x="60" y="90"/>
                      <a:pt x="61" y="94"/>
                      <a:pt x="61" y="98"/>
                    </a:cubicBezTo>
                    <a:cubicBezTo>
                      <a:pt x="61" y="99"/>
                      <a:pt x="61" y="100"/>
                      <a:pt x="60" y="101"/>
                    </a:cubicBezTo>
                    <a:cubicBezTo>
                      <a:pt x="15" y="107"/>
                      <a:pt x="15" y="107"/>
                      <a:pt x="15" y="107"/>
                    </a:cubicBezTo>
                    <a:cubicBezTo>
                      <a:pt x="19" y="105"/>
                      <a:pt x="13" y="83"/>
                      <a:pt x="12" y="79"/>
                    </a:cubicBezTo>
                    <a:cubicBezTo>
                      <a:pt x="7" y="56"/>
                      <a:pt x="0" y="33"/>
                      <a:pt x="0" y="10"/>
                    </a:cubicBezTo>
                    <a:cubicBezTo>
                      <a:pt x="45" y="0"/>
                      <a:pt x="45" y="0"/>
                      <a:pt x="45" y="0"/>
                    </a:cubicBezTo>
                    <a:cubicBezTo>
                      <a:pt x="45" y="15"/>
                      <a:pt x="48" y="31"/>
                      <a:pt x="51" y="46"/>
                    </a:cubicBez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 name="Google Shape;699;p20"/>
              <p:cNvSpPr/>
              <p:nvPr/>
            </p:nvSpPr>
            <p:spPr>
              <a:xfrm rot="-766794">
                <a:off x="7892830" y="4780105"/>
                <a:ext cx="147634" cy="69848"/>
              </a:xfrm>
              <a:custGeom>
                <a:rect b="b" l="l" r="r" t="t"/>
                <a:pathLst>
                  <a:path extrusionOk="0" h="27" w="57">
                    <a:moveTo>
                      <a:pt x="57" y="21"/>
                    </a:moveTo>
                    <a:cubicBezTo>
                      <a:pt x="12" y="27"/>
                      <a:pt x="12" y="27"/>
                      <a:pt x="12" y="27"/>
                    </a:cubicBezTo>
                    <a:cubicBezTo>
                      <a:pt x="11" y="27"/>
                      <a:pt x="10" y="26"/>
                      <a:pt x="9" y="24"/>
                    </a:cubicBezTo>
                    <a:cubicBezTo>
                      <a:pt x="7" y="20"/>
                      <a:pt x="4" y="7"/>
                      <a:pt x="0" y="7"/>
                    </a:cubicBezTo>
                    <a:cubicBezTo>
                      <a:pt x="45" y="0"/>
                      <a:pt x="45" y="0"/>
                      <a:pt x="45" y="0"/>
                    </a:cubicBezTo>
                    <a:cubicBezTo>
                      <a:pt x="45" y="0"/>
                      <a:pt x="46" y="1"/>
                      <a:pt x="47" y="1"/>
                    </a:cubicBezTo>
                    <a:cubicBezTo>
                      <a:pt x="50" y="5"/>
                      <a:pt x="52" y="20"/>
                      <a:pt x="57" y="2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 name="Google Shape;700;p20"/>
              <p:cNvSpPr/>
              <p:nvPr/>
            </p:nvSpPr>
            <p:spPr>
              <a:xfrm rot="-766794">
                <a:off x="7890586" y="4781614"/>
                <a:ext cx="131759" cy="134934"/>
              </a:xfrm>
              <a:custGeom>
                <a:rect b="b" l="l" r="r" t="t"/>
                <a:pathLst>
                  <a:path extrusionOk="0" h="52" w="51">
                    <a:moveTo>
                      <a:pt x="46" y="11"/>
                    </a:moveTo>
                    <a:cubicBezTo>
                      <a:pt x="45" y="19"/>
                      <a:pt x="51" y="41"/>
                      <a:pt x="46" y="46"/>
                    </a:cubicBezTo>
                    <a:cubicBezTo>
                      <a:pt x="46" y="47"/>
                      <a:pt x="3" y="51"/>
                      <a:pt x="2" y="52"/>
                    </a:cubicBezTo>
                    <a:cubicBezTo>
                      <a:pt x="6" y="50"/>
                      <a:pt x="4" y="39"/>
                      <a:pt x="4" y="36"/>
                    </a:cubicBezTo>
                    <a:cubicBezTo>
                      <a:pt x="4" y="29"/>
                      <a:pt x="0" y="12"/>
                      <a:pt x="4" y="7"/>
                    </a:cubicBezTo>
                    <a:cubicBezTo>
                      <a:pt x="4" y="7"/>
                      <a:pt x="48" y="0"/>
                      <a:pt x="48" y="0"/>
                    </a:cubicBezTo>
                    <a:cubicBezTo>
                      <a:pt x="46" y="1"/>
                      <a:pt x="46" y="8"/>
                      <a:pt x="46" y="11"/>
                    </a:cubicBez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01" name="Google Shape;701;p20"/>
            <p:cNvGrpSpPr/>
            <p:nvPr/>
          </p:nvGrpSpPr>
          <p:grpSpPr>
            <a:xfrm rot="1973167">
              <a:off x="7745337" y="-114909"/>
              <a:ext cx="879434" cy="483398"/>
              <a:chOff x="6250913" y="1598225"/>
              <a:chExt cx="958850" cy="527051"/>
            </a:xfrm>
          </p:grpSpPr>
          <p:sp>
            <p:nvSpPr>
              <p:cNvPr id="702" name="Google Shape;702;p20"/>
              <p:cNvSpPr/>
              <p:nvPr/>
            </p:nvSpPr>
            <p:spPr>
              <a:xfrm>
                <a:off x="6250912" y="1598225"/>
                <a:ext cx="958850" cy="527050"/>
              </a:xfrm>
              <a:custGeom>
                <a:rect b="b" l="l" r="r" t="t"/>
                <a:pathLst>
                  <a:path extrusionOk="0" h="173" w="315">
                    <a:moveTo>
                      <a:pt x="305" y="131"/>
                    </a:moveTo>
                    <a:cubicBezTo>
                      <a:pt x="301" y="156"/>
                      <a:pt x="278" y="173"/>
                      <a:pt x="253" y="170"/>
                    </a:cubicBezTo>
                    <a:cubicBezTo>
                      <a:pt x="42" y="140"/>
                      <a:pt x="42" y="140"/>
                      <a:pt x="42" y="140"/>
                    </a:cubicBezTo>
                    <a:cubicBezTo>
                      <a:pt x="17" y="136"/>
                      <a:pt x="0" y="113"/>
                      <a:pt x="4" y="88"/>
                    </a:cubicBezTo>
                    <a:cubicBezTo>
                      <a:pt x="10" y="43"/>
                      <a:pt x="10" y="43"/>
                      <a:pt x="10" y="43"/>
                    </a:cubicBezTo>
                    <a:cubicBezTo>
                      <a:pt x="14" y="18"/>
                      <a:pt x="37" y="0"/>
                      <a:pt x="62" y="4"/>
                    </a:cubicBezTo>
                    <a:cubicBezTo>
                      <a:pt x="272" y="34"/>
                      <a:pt x="272" y="34"/>
                      <a:pt x="272" y="34"/>
                    </a:cubicBezTo>
                    <a:cubicBezTo>
                      <a:pt x="297" y="37"/>
                      <a:pt x="315" y="61"/>
                      <a:pt x="311" y="86"/>
                    </a:cubicBezTo>
                    <a:lnTo>
                      <a:pt x="305" y="131"/>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 name="Google Shape;703;p20"/>
              <p:cNvSpPr/>
              <p:nvPr/>
            </p:nvSpPr>
            <p:spPr>
              <a:xfrm>
                <a:off x="6698588" y="1656963"/>
                <a:ext cx="511175" cy="468313"/>
              </a:xfrm>
              <a:custGeom>
                <a:rect b="b" l="l" r="r" t="t"/>
                <a:pathLst>
                  <a:path extrusionOk="0" h="154" w="168">
                    <a:moveTo>
                      <a:pt x="19" y="0"/>
                    </a:moveTo>
                    <a:cubicBezTo>
                      <a:pt x="125" y="15"/>
                      <a:pt x="125" y="15"/>
                      <a:pt x="125" y="15"/>
                    </a:cubicBezTo>
                    <a:cubicBezTo>
                      <a:pt x="150" y="18"/>
                      <a:pt x="168" y="42"/>
                      <a:pt x="164" y="67"/>
                    </a:cubicBezTo>
                    <a:cubicBezTo>
                      <a:pt x="158" y="112"/>
                      <a:pt x="158" y="112"/>
                      <a:pt x="158" y="112"/>
                    </a:cubicBezTo>
                    <a:cubicBezTo>
                      <a:pt x="154" y="137"/>
                      <a:pt x="131" y="154"/>
                      <a:pt x="106" y="151"/>
                    </a:cubicBezTo>
                    <a:cubicBezTo>
                      <a:pt x="0" y="136"/>
                      <a:pt x="0" y="136"/>
                      <a:pt x="0" y="136"/>
                    </a:cubicBezTo>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 name="Google Shape;704;p20"/>
              <p:cNvSpPr/>
              <p:nvPr/>
            </p:nvSpPr>
            <p:spPr>
              <a:xfrm>
                <a:off x="6306475" y="1650613"/>
                <a:ext cx="849313" cy="427038"/>
              </a:xfrm>
              <a:custGeom>
                <a:rect b="b" l="l" r="r" t="t"/>
                <a:pathLst>
                  <a:path extrusionOk="0" h="140" w="279">
                    <a:moveTo>
                      <a:pt x="271" y="107"/>
                    </a:moveTo>
                    <a:cubicBezTo>
                      <a:pt x="268" y="106"/>
                      <a:pt x="268" y="106"/>
                      <a:pt x="268" y="106"/>
                    </a:cubicBezTo>
                    <a:cubicBezTo>
                      <a:pt x="267" y="114"/>
                      <a:pt x="262" y="121"/>
                      <a:pt x="256" y="126"/>
                    </a:cubicBezTo>
                    <a:cubicBezTo>
                      <a:pt x="249" y="131"/>
                      <a:pt x="241" y="134"/>
                      <a:pt x="232" y="134"/>
                    </a:cubicBezTo>
                    <a:cubicBezTo>
                      <a:pt x="230" y="134"/>
                      <a:pt x="228" y="134"/>
                      <a:pt x="226" y="133"/>
                    </a:cubicBezTo>
                    <a:cubicBezTo>
                      <a:pt x="39" y="107"/>
                      <a:pt x="39" y="107"/>
                      <a:pt x="39" y="107"/>
                    </a:cubicBezTo>
                    <a:cubicBezTo>
                      <a:pt x="29" y="105"/>
                      <a:pt x="21" y="101"/>
                      <a:pt x="15" y="95"/>
                    </a:cubicBezTo>
                    <a:cubicBezTo>
                      <a:pt x="9" y="89"/>
                      <a:pt x="5" y="81"/>
                      <a:pt x="5" y="73"/>
                    </a:cubicBezTo>
                    <a:cubicBezTo>
                      <a:pt x="5" y="72"/>
                      <a:pt x="6" y="70"/>
                      <a:pt x="6" y="69"/>
                    </a:cubicBezTo>
                    <a:cubicBezTo>
                      <a:pt x="11" y="34"/>
                      <a:pt x="11" y="34"/>
                      <a:pt x="11" y="34"/>
                    </a:cubicBezTo>
                    <a:cubicBezTo>
                      <a:pt x="12" y="25"/>
                      <a:pt x="16" y="19"/>
                      <a:pt x="23" y="14"/>
                    </a:cubicBezTo>
                    <a:cubicBezTo>
                      <a:pt x="29" y="9"/>
                      <a:pt x="38" y="6"/>
                      <a:pt x="47" y="6"/>
                    </a:cubicBezTo>
                    <a:cubicBezTo>
                      <a:pt x="49" y="6"/>
                      <a:pt x="51" y="6"/>
                      <a:pt x="53" y="6"/>
                    </a:cubicBezTo>
                    <a:cubicBezTo>
                      <a:pt x="240" y="33"/>
                      <a:pt x="240" y="33"/>
                      <a:pt x="240" y="33"/>
                    </a:cubicBezTo>
                    <a:cubicBezTo>
                      <a:pt x="250" y="34"/>
                      <a:pt x="258" y="39"/>
                      <a:pt x="264" y="45"/>
                    </a:cubicBezTo>
                    <a:cubicBezTo>
                      <a:pt x="270" y="51"/>
                      <a:pt x="273" y="59"/>
                      <a:pt x="273" y="67"/>
                    </a:cubicBezTo>
                    <a:cubicBezTo>
                      <a:pt x="273" y="68"/>
                      <a:pt x="273" y="69"/>
                      <a:pt x="273" y="71"/>
                    </a:cubicBezTo>
                    <a:cubicBezTo>
                      <a:pt x="268" y="106"/>
                      <a:pt x="268" y="106"/>
                      <a:pt x="268" y="106"/>
                    </a:cubicBezTo>
                    <a:cubicBezTo>
                      <a:pt x="271" y="107"/>
                      <a:pt x="271" y="107"/>
                      <a:pt x="271" y="107"/>
                    </a:cubicBezTo>
                    <a:cubicBezTo>
                      <a:pt x="274" y="107"/>
                      <a:pt x="274" y="107"/>
                      <a:pt x="274" y="107"/>
                    </a:cubicBezTo>
                    <a:cubicBezTo>
                      <a:pt x="279" y="72"/>
                      <a:pt x="279" y="72"/>
                      <a:pt x="279" y="72"/>
                    </a:cubicBezTo>
                    <a:cubicBezTo>
                      <a:pt x="279" y="70"/>
                      <a:pt x="279" y="68"/>
                      <a:pt x="279" y="67"/>
                    </a:cubicBezTo>
                    <a:cubicBezTo>
                      <a:pt x="279" y="57"/>
                      <a:pt x="275" y="48"/>
                      <a:pt x="268" y="41"/>
                    </a:cubicBezTo>
                    <a:cubicBezTo>
                      <a:pt x="261" y="34"/>
                      <a:pt x="252" y="29"/>
                      <a:pt x="241" y="27"/>
                    </a:cubicBezTo>
                    <a:cubicBezTo>
                      <a:pt x="54" y="0"/>
                      <a:pt x="54" y="0"/>
                      <a:pt x="54" y="0"/>
                    </a:cubicBezTo>
                    <a:cubicBezTo>
                      <a:pt x="51" y="0"/>
                      <a:pt x="49" y="0"/>
                      <a:pt x="47" y="0"/>
                    </a:cubicBezTo>
                    <a:cubicBezTo>
                      <a:pt x="36" y="0"/>
                      <a:pt x="27" y="3"/>
                      <a:pt x="19" y="9"/>
                    </a:cubicBezTo>
                    <a:cubicBezTo>
                      <a:pt x="12" y="15"/>
                      <a:pt x="6" y="23"/>
                      <a:pt x="5" y="33"/>
                    </a:cubicBezTo>
                    <a:cubicBezTo>
                      <a:pt x="0" y="68"/>
                      <a:pt x="0" y="68"/>
                      <a:pt x="0" y="68"/>
                    </a:cubicBezTo>
                    <a:cubicBezTo>
                      <a:pt x="0" y="70"/>
                      <a:pt x="0" y="71"/>
                      <a:pt x="0" y="73"/>
                    </a:cubicBezTo>
                    <a:cubicBezTo>
                      <a:pt x="0" y="83"/>
                      <a:pt x="4" y="92"/>
                      <a:pt x="10" y="99"/>
                    </a:cubicBezTo>
                    <a:cubicBezTo>
                      <a:pt x="17" y="106"/>
                      <a:pt x="27" y="111"/>
                      <a:pt x="38" y="113"/>
                    </a:cubicBezTo>
                    <a:cubicBezTo>
                      <a:pt x="225" y="139"/>
                      <a:pt x="225" y="139"/>
                      <a:pt x="225" y="139"/>
                    </a:cubicBezTo>
                    <a:cubicBezTo>
                      <a:pt x="227" y="140"/>
                      <a:pt x="230" y="140"/>
                      <a:pt x="232" y="140"/>
                    </a:cubicBezTo>
                    <a:cubicBezTo>
                      <a:pt x="242" y="140"/>
                      <a:pt x="252" y="137"/>
                      <a:pt x="259" y="131"/>
                    </a:cubicBezTo>
                    <a:cubicBezTo>
                      <a:pt x="267" y="125"/>
                      <a:pt x="272" y="117"/>
                      <a:pt x="274" y="107"/>
                    </a:cubicBezTo>
                    <a:lnTo>
                      <a:pt x="271" y="107"/>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05" name="Google Shape;705;p20"/>
            <p:cNvSpPr/>
            <p:nvPr/>
          </p:nvSpPr>
          <p:spPr>
            <a:xfrm>
              <a:off x="8779802" y="445025"/>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06" name="Google Shape;706;p20"/>
            <p:cNvGrpSpPr/>
            <p:nvPr/>
          </p:nvGrpSpPr>
          <p:grpSpPr>
            <a:xfrm rot="-1888411">
              <a:off x="952544" y="4772644"/>
              <a:ext cx="724474" cy="513335"/>
              <a:chOff x="6180688" y="2320538"/>
              <a:chExt cx="1149350" cy="814387"/>
            </a:xfrm>
          </p:grpSpPr>
          <p:sp>
            <p:nvSpPr>
              <p:cNvPr id="707" name="Google Shape;707;p20"/>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 name="Google Shape;708;p20"/>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 name="Google Shape;709;p20"/>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 name="Google Shape;710;p20"/>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 name="Google Shape;711;p20"/>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2" name="Google Shape;712;p20"/>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3" name="Google Shape;713;p20"/>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14" name="Google Shape;714;p20"/>
            <p:cNvGrpSpPr/>
            <p:nvPr/>
          </p:nvGrpSpPr>
          <p:grpSpPr>
            <a:xfrm rot="-5767326">
              <a:off x="816710" y="4705669"/>
              <a:ext cx="363996" cy="216194"/>
              <a:chOff x="6191763" y="4215150"/>
              <a:chExt cx="261938" cy="155576"/>
            </a:xfrm>
          </p:grpSpPr>
          <p:sp>
            <p:nvSpPr>
              <p:cNvPr id="715" name="Google Shape;715;p20"/>
              <p:cNvSpPr/>
              <p:nvPr/>
            </p:nvSpPr>
            <p:spPr>
              <a:xfrm>
                <a:off x="6302888" y="4215150"/>
                <a:ext cx="150813" cy="93663"/>
              </a:xfrm>
              <a:custGeom>
                <a:rect b="b" l="l" r="r" t="t"/>
                <a:pathLst>
                  <a:path extrusionOk="0" h="59" w="95">
                    <a:moveTo>
                      <a:pt x="95" y="0"/>
                    </a:moveTo>
                    <a:lnTo>
                      <a:pt x="56" y="30"/>
                    </a:lnTo>
                    <a:lnTo>
                      <a:pt x="16" y="59"/>
                    </a:lnTo>
                    <a:lnTo>
                      <a:pt x="8" y="44"/>
                    </a:lnTo>
                    <a:lnTo>
                      <a:pt x="0" y="28"/>
                    </a:lnTo>
                    <a:lnTo>
                      <a:pt x="47" y="15"/>
                    </a:lnTo>
                    <a:lnTo>
                      <a:pt x="95"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 name="Google Shape;716;p20"/>
              <p:cNvSpPr/>
              <p:nvPr/>
            </p:nvSpPr>
            <p:spPr>
              <a:xfrm>
                <a:off x="6191763" y="4232613"/>
                <a:ext cx="160338" cy="138113"/>
              </a:xfrm>
              <a:custGeom>
                <a:rect b="b" l="l" r="r" t="t"/>
                <a:pathLst>
                  <a:path extrusionOk="0" h="53" w="62">
                    <a:moveTo>
                      <a:pt x="33" y="15"/>
                    </a:moveTo>
                    <a:cubicBezTo>
                      <a:pt x="13" y="27"/>
                      <a:pt x="13" y="27"/>
                      <a:pt x="13" y="27"/>
                    </a:cubicBezTo>
                    <a:cubicBezTo>
                      <a:pt x="11" y="25"/>
                      <a:pt x="8" y="24"/>
                      <a:pt x="5" y="25"/>
                    </a:cubicBezTo>
                    <a:cubicBezTo>
                      <a:pt x="1" y="27"/>
                      <a:pt x="0" y="31"/>
                      <a:pt x="2" y="34"/>
                    </a:cubicBezTo>
                    <a:cubicBezTo>
                      <a:pt x="9" y="48"/>
                      <a:pt x="9" y="48"/>
                      <a:pt x="9" y="48"/>
                    </a:cubicBezTo>
                    <a:cubicBezTo>
                      <a:pt x="10" y="51"/>
                      <a:pt x="14" y="53"/>
                      <a:pt x="18" y="51"/>
                    </a:cubicBezTo>
                    <a:cubicBezTo>
                      <a:pt x="21" y="50"/>
                      <a:pt x="22" y="46"/>
                      <a:pt x="21" y="43"/>
                    </a:cubicBezTo>
                    <a:cubicBezTo>
                      <a:pt x="43" y="35"/>
                      <a:pt x="43" y="35"/>
                      <a:pt x="43" y="35"/>
                    </a:cubicBezTo>
                    <a:cubicBezTo>
                      <a:pt x="45" y="39"/>
                      <a:pt x="51" y="41"/>
                      <a:pt x="55" y="38"/>
                    </a:cubicBezTo>
                    <a:cubicBezTo>
                      <a:pt x="60" y="36"/>
                      <a:pt x="62" y="30"/>
                      <a:pt x="60" y="25"/>
                    </a:cubicBezTo>
                    <a:cubicBezTo>
                      <a:pt x="50" y="7"/>
                      <a:pt x="50" y="7"/>
                      <a:pt x="50" y="7"/>
                    </a:cubicBezTo>
                    <a:cubicBezTo>
                      <a:pt x="48" y="2"/>
                      <a:pt x="42" y="0"/>
                      <a:pt x="37" y="3"/>
                    </a:cubicBezTo>
                    <a:cubicBezTo>
                      <a:pt x="33" y="5"/>
                      <a:pt x="31" y="10"/>
                      <a:pt x="33" y="15"/>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717" name="Shape 717"/>
        <p:cNvGrpSpPr/>
        <p:nvPr/>
      </p:nvGrpSpPr>
      <p:grpSpPr>
        <a:xfrm>
          <a:off x="0" y="0"/>
          <a:ext cx="0" cy="0"/>
          <a:chOff x="0" y="0"/>
          <a:chExt cx="0" cy="0"/>
        </a:xfrm>
      </p:grpSpPr>
      <p:pic>
        <p:nvPicPr>
          <p:cNvPr id="718" name="Google Shape;718;p21"/>
          <p:cNvPicPr preferRelativeResize="0"/>
          <p:nvPr/>
        </p:nvPicPr>
        <p:blipFill>
          <a:blip r:embed="rId2">
            <a:alphaModFix/>
          </a:blip>
          <a:stretch>
            <a:fillRect/>
          </a:stretch>
        </p:blipFill>
        <p:spPr>
          <a:xfrm>
            <a:off x="220375" y="219125"/>
            <a:ext cx="8702828" cy="4703575"/>
          </a:xfrm>
          <a:prstGeom prst="rect">
            <a:avLst/>
          </a:prstGeom>
          <a:noFill/>
          <a:ln>
            <a:noFill/>
          </a:ln>
        </p:spPr>
      </p:pic>
      <p:sp>
        <p:nvSpPr>
          <p:cNvPr id="719" name="Google Shape;719;p21"/>
          <p:cNvSpPr txBox="1"/>
          <p:nvPr>
            <p:ph type="title"/>
          </p:nvPr>
        </p:nvSpPr>
        <p:spPr>
          <a:xfrm>
            <a:off x="713267" y="539500"/>
            <a:ext cx="3750000" cy="968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None/>
              <a:defRPr sz="6000"/>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p:txBody>
      </p:sp>
      <p:sp>
        <p:nvSpPr>
          <p:cNvPr id="720" name="Google Shape;720;p21"/>
          <p:cNvSpPr txBox="1"/>
          <p:nvPr>
            <p:ph idx="1" type="subTitle"/>
          </p:nvPr>
        </p:nvSpPr>
        <p:spPr>
          <a:xfrm>
            <a:off x="713225" y="1508200"/>
            <a:ext cx="3750000" cy="123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21" name="Google Shape;721;p21"/>
          <p:cNvSpPr txBox="1"/>
          <p:nvPr/>
        </p:nvSpPr>
        <p:spPr>
          <a:xfrm>
            <a:off x="713225" y="3611950"/>
            <a:ext cx="4945800" cy="5562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en" sz="1200">
                <a:solidFill>
                  <a:schemeClr val="dk1"/>
                </a:solidFill>
                <a:latin typeface="DM Sans"/>
                <a:ea typeface="DM Sans"/>
                <a:cs typeface="DM Sans"/>
                <a:sym typeface="DM Sans"/>
              </a:rPr>
              <a:t>CREDITS:</a:t>
            </a:r>
            <a:r>
              <a:rPr lang="en" sz="1200">
                <a:solidFill>
                  <a:schemeClr val="dk1"/>
                </a:solidFill>
                <a:latin typeface="DM Sans"/>
                <a:ea typeface="DM Sans"/>
                <a:cs typeface="DM Sans"/>
                <a:sym typeface="DM Sans"/>
              </a:rPr>
              <a:t> This presentation template was created by </a:t>
            </a:r>
            <a:r>
              <a:rPr b="1" lang="en" sz="1200" u="sng">
                <a:solidFill>
                  <a:schemeClr val="hlink"/>
                </a:solidFill>
                <a:latin typeface="DM Sans"/>
                <a:ea typeface="DM Sans"/>
                <a:cs typeface="DM Sans"/>
                <a:sym typeface="DM Sans"/>
                <a:hlinkClick r:id="rId3"/>
              </a:rPr>
              <a:t>Slidesgo</a:t>
            </a:r>
            <a:r>
              <a:rPr lang="en" sz="1200">
                <a:solidFill>
                  <a:schemeClr val="dk1"/>
                </a:solidFill>
                <a:latin typeface="DM Sans"/>
                <a:ea typeface="DM Sans"/>
                <a:cs typeface="DM Sans"/>
                <a:sym typeface="DM Sans"/>
              </a:rPr>
              <a:t>, and includes icons by </a:t>
            </a:r>
            <a:r>
              <a:rPr b="1" lang="en" sz="1200" u="sng">
                <a:solidFill>
                  <a:schemeClr val="dk1"/>
                </a:solidFill>
                <a:latin typeface="DM Sans"/>
                <a:ea typeface="DM Sans"/>
                <a:cs typeface="DM Sans"/>
                <a:sym typeface="DM Sans"/>
                <a:hlinkClick r:id="rId4">
                  <a:extLst>
                    <a:ext uri="{A12FA001-AC4F-418D-AE19-62706E023703}">
                      <ahyp:hlinkClr val="tx"/>
                    </a:ext>
                  </a:extLst>
                </a:hlinkClick>
              </a:rPr>
              <a:t>Flaticon</a:t>
            </a:r>
            <a:r>
              <a:rPr lang="en" sz="1200">
                <a:solidFill>
                  <a:schemeClr val="dk1"/>
                </a:solidFill>
                <a:latin typeface="DM Sans"/>
                <a:ea typeface="DM Sans"/>
                <a:cs typeface="DM Sans"/>
                <a:sym typeface="DM Sans"/>
              </a:rPr>
              <a:t>, and infographics &amp; images by </a:t>
            </a:r>
            <a:r>
              <a:rPr b="1" lang="en" sz="1200" u="sng">
                <a:solidFill>
                  <a:schemeClr val="dk1"/>
                </a:solidFill>
                <a:latin typeface="DM Sans"/>
                <a:ea typeface="DM Sans"/>
                <a:cs typeface="DM Sans"/>
                <a:sym typeface="DM Sans"/>
                <a:hlinkClick r:id="rId5">
                  <a:extLst>
                    <a:ext uri="{A12FA001-AC4F-418D-AE19-62706E023703}">
                      <ahyp:hlinkClr val="tx"/>
                    </a:ext>
                  </a:extLst>
                </a:hlinkClick>
              </a:rPr>
              <a:t>Freepik</a:t>
            </a:r>
            <a:r>
              <a:rPr lang="en" sz="1200" u="sng">
                <a:solidFill>
                  <a:schemeClr val="dk1"/>
                </a:solidFill>
                <a:latin typeface="DM Sans"/>
                <a:ea typeface="DM Sans"/>
                <a:cs typeface="DM Sans"/>
                <a:sym typeface="DM Sans"/>
              </a:rPr>
              <a:t> </a:t>
            </a:r>
            <a:endParaRPr b="1" sz="1200" u="sng">
              <a:solidFill>
                <a:schemeClr val="dk1"/>
              </a:solidFill>
              <a:latin typeface="DM Sans"/>
              <a:ea typeface="DM Sans"/>
              <a:cs typeface="DM Sans"/>
              <a:sym typeface="DM Sans"/>
            </a:endParaRPr>
          </a:p>
        </p:txBody>
      </p:sp>
      <p:sp>
        <p:nvSpPr>
          <p:cNvPr id="722" name="Google Shape;722;p21"/>
          <p:cNvSpPr/>
          <p:nvPr/>
        </p:nvSpPr>
        <p:spPr>
          <a:xfrm rot="2700000">
            <a:off x="8725473" y="575475"/>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723" name="Shape 723"/>
        <p:cNvGrpSpPr/>
        <p:nvPr/>
      </p:nvGrpSpPr>
      <p:grpSpPr>
        <a:xfrm>
          <a:off x="0" y="0"/>
          <a:ext cx="0" cy="0"/>
          <a:chOff x="0" y="0"/>
          <a:chExt cx="0" cy="0"/>
        </a:xfrm>
      </p:grpSpPr>
      <p:pic>
        <p:nvPicPr>
          <p:cNvPr id="724" name="Google Shape;724;p22"/>
          <p:cNvPicPr preferRelativeResize="0"/>
          <p:nvPr/>
        </p:nvPicPr>
        <p:blipFill>
          <a:blip r:embed="rId2">
            <a:alphaModFix/>
          </a:blip>
          <a:stretch>
            <a:fillRect/>
          </a:stretch>
        </p:blipFill>
        <p:spPr>
          <a:xfrm>
            <a:off x="220375" y="219125"/>
            <a:ext cx="8702828" cy="4703575"/>
          </a:xfrm>
          <a:prstGeom prst="rect">
            <a:avLst/>
          </a:prstGeom>
          <a:noFill/>
          <a:ln>
            <a:noFill/>
          </a:ln>
        </p:spPr>
      </p:pic>
      <p:grpSp>
        <p:nvGrpSpPr>
          <p:cNvPr id="725" name="Google Shape;725;p22"/>
          <p:cNvGrpSpPr/>
          <p:nvPr/>
        </p:nvGrpSpPr>
        <p:grpSpPr>
          <a:xfrm>
            <a:off x="153004" y="-239249"/>
            <a:ext cx="9585524" cy="5825242"/>
            <a:chOff x="153004" y="-239249"/>
            <a:chExt cx="9585524" cy="5825242"/>
          </a:xfrm>
        </p:grpSpPr>
        <p:grpSp>
          <p:nvGrpSpPr>
            <p:cNvPr id="726" name="Google Shape;726;p22"/>
            <p:cNvGrpSpPr/>
            <p:nvPr/>
          </p:nvGrpSpPr>
          <p:grpSpPr>
            <a:xfrm>
              <a:off x="8200992" y="771317"/>
              <a:ext cx="1537535" cy="1360914"/>
              <a:chOff x="6589856" y="3409662"/>
              <a:chExt cx="2438983" cy="2158810"/>
            </a:xfrm>
          </p:grpSpPr>
          <p:sp>
            <p:nvSpPr>
              <p:cNvPr id="727" name="Google Shape;727;p22"/>
              <p:cNvSpPr/>
              <p:nvPr/>
            </p:nvSpPr>
            <p:spPr>
              <a:xfrm rot="-4170570">
                <a:off x="7398034" y="3755709"/>
                <a:ext cx="734114" cy="1660307"/>
              </a:xfrm>
              <a:custGeom>
                <a:rect b="b" l="l" r="r" t="t"/>
                <a:pathLst>
                  <a:path extrusionOk="0" h="385" w="170">
                    <a:moveTo>
                      <a:pt x="7" y="251"/>
                    </a:moveTo>
                    <a:cubicBezTo>
                      <a:pt x="0" y="385"/>
                      <a:pt x="0" y="385"/>
                      <a:pt x="0" y="385"/>
                    </a:cubicBezTo>
                    <a:cubicBezTo>
                      <a:pt x="164" y="128"/>
                      <a:pt x="164" y="128"/>
                      <a:pt x="164" y="128"/>
                    </a:cubicBezTo>
                    <a:cubicBezTo>
                      <a:pt x="170" y="4"/>
                      <a:pt x="170" y="4"/>
                      <a:pt x="170" y="4"/>
                    </a:cubicBezTo>
                    <a:cubicBezTo>
                      <a:pt x="170" y="1"/>
                      <a:pt x="167" y="0"/>
                      <a:pt x="165" y="2"/>
                    </a:cubicBezTo>
                    <a:lnTo>
                      <a:pt x="7" y="251"/>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 name="Google Shape;728;p22"/>
              <p:cNvSpPr/>
              <p:nvPr/>
            </p:nvSpPr>
            <p:spPr>
              <a:xfrm rot="-4170570">
                <a:off x="7170606" y="3826193"/>
                <a:ext cx="907775" cy="1768186"/>
              </a:xfrm>
              <a:custGeom>
                <a:rect b="b" l="l" r="r" t="t"/>
                <a:pathLst>
                  <a:path extrusionOk="0" h="410" w="211">
                    <a:moveTo>
                      <a:pt x="0" y="254"/>
                    </a:moveTo>
                    <a:cubicBezTo>
                      <a:pt x="47" y="410"/>
                      <a:pt x="47" y="410"/>
                      <a:pt x="47" y="410"/>
                    </a:cubicBezTo>
                    <a:cubicBezTo>
                      <a:pt x="211" y="153"/>
                      <a:pt x="211" y="153"/>
                      <a:pt x="211" y="153"/>
                    </a:cubicBezTo>
                    <a:cubicBezTo>
                      <a:pt x="166" y="3"/>
                      <a:pt x="166" y="3"/>
                      <a:pt x="166" y="3"/>
                    </a:cubicBezTo>
                    <a:cubicBezTo>
                      <a:pt x="165" y="1"/>
                      <a:pt x="162" y="0"/>
                      <a:pt x="161" y="2"/>
                    </a:cubicBezTo>
                    <a:lnTo>
                      <a:pt x="0" y="254"/>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 name="Google Shape;729;p22"/>
              <p:cNvSpPr/>
              <p:nvPr/>
            </p:nvSpPr>
            <p:spPr>
              <a:xfrm rot="-4170570">
                <a:off x="7296641" y="3799265"/>
                <a:ext cx="763056" cy="1707669"/>
              </a:xfrm>
              <a:custGeom>
                <a:rect b="b" l="l" r="r" t="t"/>
                <a:pathLst>
                  <a:path extrusionOk="0" h="396" w="177">
                    <a:moveTo>
                      <a:pt x="0" y="252"/>
                    </a:moveTo>
                    <a:cubicBezTo>
                      <a:pt x="13" y="396"/>
                      <a:pt x="13" y="396"/>
                      <a:pt x="13" y="396"/>
                    </a:cubicBezTo>
                    <a:cubicBezTo>
                      <a:pt x="177" y="139"/>
                      <a:pt x="177" y="139"/>
                      <a:pt x="177" y="139"/>
                    </a:cubicBezTo>
                    <a:cubicBezTo>
                      <a:pt x="164" y="3"/>
                      <a:pt x="164" y="3"/>
                      <a:pt x="164" y="3"/>
                    </a:cubicBezTo>
                    <a:cubicBezTo>
                      <a:pt x="164" y="1"/>
                      <a:pt x="160" y="0"/>
                      <a:pt x="159" y="2"/>
                    </a:cubicBezTo>
                    <a:lnTo>
                      <a:pt x="0" y="252"/>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 name="Google Shape;730;p22"/>
              <p:cNvSpPr/>
              <p:nvPr/>
            </p:nvSpPr>
            <p:spPr>
              <a:xfrm rot="-4170571">
                <a:off x="7427170" y="3703129"/>
                <a:ext cx="1199841" cy="1362977"/>
              </a:xfrm>
              <a:custGeom>
                <a:rect b="b" l="l" r="r" t="t"/>
                <a:pathLst>
                  <a:path extrusionOk="0" h="316" w="278">
                    <a:moveTo>
                      <a:pt x="118" y="254"/>
                    </a:moveTo>
                    <a:cubicBezTo>
                      <a:pt x="0" y="316"/>
                      <a:pt x="0" y="316"/>
                      <a:pt x="0" y="316"/>
                    </a:cubicBezTo>
                    <a:cubicBezTo>
                      <a:pt x="163" y="59"/>
                      <a:pt x="163" y="59"/>
                      <a:pt x="163" y="59"/>
                    </a:cubicBezTo>
                    <a:cubicBezTo>
                      <a:pt x="273" y="1"/>
                      <a:pt x="273" y="1"/>
                      <a:pt x="273" y="1"/>
                    </a:cubicBezTo>
                    <a:cubicBezTo>
                      <a:pt x="276" y="0"/>
                      <a:pt x="278" y="3"/>
                      <a:pt x="277" y="5"/>
                    </a:cubicBezTo>
                    <a:lnTo>
                      <a:pt x="118" y="254"/>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 name="Google Shape;731;p22"/>
              <p:cNvSpPr/>
              <p:nvPr/>
            </p:nvSpPr>
            <p:spPr>
              <a:xfrm rot="-4170571">
                <a:off x="7487923" y="3680637"/>
                <a:ext cx="1391921" cy="1207735"/>
              </a:xfrm>
              <a:custGeom>
                <a:rect b="b" l="l" r="r" t="t"/>
                <a:pathLst>
                  <a:path extrusionOk="0" h="280" w="323">
                    <a:moveTo>
                      <a:pt x="161" y="257"/>
                    </a:moveTo>
                    <a:cubicBezTo>
                      <a:pt x="0" y="280"/>
                      <a:pt x="0" y="280"/>
                      <a:pt x="0" y="280"/>
                    </a:cubicBezTo>
                    <a:cubicBezTo>
                      <a:pt x="164" y="23"/>
                      <a:pt x="164" y="23"/>
                      <a:pt x="164" y="23"/>
                    </a:cubicBezTo>
                    <a:cubicBezTo>
                      <a:pt x="319" y="1"/>
                      <a:pt x="319" y="1"/>
                      <a:pt x="319" y="1"/>
                    </a:cubicBezTo>
                    <a:cubicBezTo>
                      <a:pt x="321" y="0"/>
                      <a:pt x="323" y="3"/>
                      <a:pt x="321" y="5"/>
                    </a:cubicBezTo>
                    <a:lnTo>
                      <a:pt x="161" y="257"/>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 name="Google Shape;732;p22"/>
              <p:cNvSpPr/>
              <p:nvPr/>
            </p:nvSpPr>
            <p:spPr>
              <a:xfrm rot="-4170571">
                <a:off x="7479947" y="3669144"/>
                <a:ext cx="1276148" cy="1305090"/>
              </a:xfrm>
              <a:custGeom>
                <a:rect b="b" l="l" r="r" t="t"/>
                <a:pathLst>
                  <a:path extrusionOk="0" h="303" w="296">
                    <a:moveTo>
                      <a:pt x="136" y="255"/>
                    </a:moveTo>
                    <a:cubicBezTo>
                      <a:pt x="0" y="303"/>
                      <a:pt x="0" y="303"/>
                      <a:pt x="0" y="303"/>
                    </a:cubicBezTo>
                    <a:cubicBezTo>
                      <a:pt x="164" y="46"/>
                      <a:pt x="164" y="46"/>
                      <a:pt x="164" y="46"/>
                    </a:cubicBezTo>
                    <a:cubicBezTo>
                      <a:pt x="292" y="1"/>
                      <a:pt x="292" y="1"/>
                      <a:pt x="292" y="1"/>
                    </a:cubicBezTo>
                    <a:cubicBezTo>
                      <a:pt x="294" y="0"/>
                      <a:pt x="296" y="2"/>
                      <a:pt x="295" y="4"/>
                    </a:cubicBezTo>
                    <a:lnTo>
                      <a:pt x="136" y="25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 name="Google Shape;733;p22"/>
              <p:cNvSpPr/>
              <p:nvPr/>
            </p:nvSpPr>
            <p:spPr>
              <a:xfrm rot="-4170570">
                <a:off x="7524646" y="3726524"/>
                <a:ext cx="1452439" cy="1118273"/>
              </a:xfrm>
              <a:custGeom>
                <a:rect b="b" l="l" r="r" t="t"/>
                <a:pathLst>
                  <a:path extrusionOk="0" h="425" w="552">
                    <a:moveTo>
                      <a:pt x="283" y="425"/>
                    </a:moveTo>
                    <a:lnTo>
                      <a:pt x="0" y="420"/>
                    </a:lnTo>
                    <a:lnTo>
                      <a:pt x="267" y="0"/>
                    </a:lnTo>
                    <a:lnTo>
                      <a:pt x="552" y="4"/>
                    </a:lnTo>
                    <a:lnTo>
                      <a:pt x="283" y="425"/>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 name="Google Shape;734;p22"/>
              <p:cNvSpPr/>
              <p:nvPr/>
            </p:nvSpPr>
            <p:spPr>
              <a:xfrm rot="-4170569">
                <a:off x="7088605" y="3885935"/>
                <a:ext cx="1028813" cy="1778711"/>
              </a:xfrm>
              <a:custGeom>
                <a:rect b="b" l="l" r="r" t="t"/>
                <a:pathLst>
                  <a:path extrusionOk="0" h="676" w="391">
                    <a:moveTo>
                      <a:pt x="0" y="419"/>
                    </a:moveTo>
                    <a:lnTo>
                      <a:pt x="124" y="676"/>
                    </a:lnTo>
                    <a:lnTo>
                      <a:pt x="391" y="255"/>
                    </a:lnTo>
                    <a:lnTo>
                      <a:pt x="268" y="0"/>
                    </a:lnTo>
                    <a:lnTo>
                      <a:pt x="0" y="419"/>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 name="Google Shape;735;p22"/>
              <p:cNvSpPr/>
              <p:nvPr/>
            </p:nvSpPr>
            <p:spPr>
              <a:xfrm rot="-4170570">
                <a:off x="7302146" y="3568635"/>
                <a:ext cx="413104" cy="663070"/>
              </a:xfrm>
              <a:custGeom>
                <a:rect b="b" l="l" r="r" t="t"/>
                <a:pathLst>
                  <a:path extrusionOk="0" h="154" w="96">
                    <a:moveTo>
                      <a:pt x="0" y="154"/>
                    </a:moveTo>
                    <a:cubicBezTo>
                      <a:pt x="3" y="138"/>
                      <a:pt x="13" y="125"/>
                      <a:pt x="24" y="113"/>
                    </a:cubicBezTo>
                    <a:cubicBezTo>
                      <a:pt x="35" y="101"/>
                      <a:pt x="47" y="89"/>
                      <a:pt x="55" y="75"/>
                    </a:cubicBezTo>
                    <a:cubicBezTo>
                      <a:pt x="69" y="53"/>
                      <a:pt x="70" y="24"/>
                      <a:pt x="60" y="0"/>
                    </a:cubicBezTo>
                    <a:cubicBezTo>
                      <a:pt x="66" y="7"/>
                      <a:pt x="74" y="15"/>
                      <a:pt x="80" y="23"/>
                    </a:cubicBezTo>
                    <a:cubicBezTo>
                      <a:pt x="85" y="15"/>
                      <a:pt x="91" y="9"/>
                      <a:pt x="96" y="1"/>
                    </a:cubicBezTo>
                    <a:cubicBezTo>
                      <a:pt x="96" y="18"/>
                      <a:pt x="94" y="34"/>
                      <a:pt x="90" y="51"/>
                    </a:cubicBezTo>
                    <a:cubicBezTo>
                      <a:pt x="87" y="67"/>
                      <a:pt x="81" y="83"/>
                      <a:pt x="70" y="95"/>
                    </a:cubicBezTo>
                    <a:cubicBezTo>
                      <a:pt x="50" y="117"/>
                      <a:pt x="11" y="127"/>
                      <a:pt x="0" y="154"/>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 name="Google Shape;736;p22"/>
              <p:cNvSpPr/>
              <p:nvPr/>
            </p:nvSpPr>
            <p:spPr>
              <a:xfrm rot="-4170569">
                <a:off x="7618352" y="4087098"/>
                <a:ext cx="849889" cy="1199841"/>
              </a:xfrm>
              <a:custGeom>
                <a:rect b="b" l="l" r="r" t="t"/>
                <a:pathLst>
                  <a:path extrusionOk="0" h="456" w="323">
                    <a:moveTo>
                      <a:pt x="56" y="456"/>
                    </a:moveTo>
                    <a:lnTo>
                      <a:pt x="0" y="421"/>
                    </a:lnTo>
                    <a:lnTo>
                      <a:pt x="267" y="0"/>
                    </a:lnTo>
                    <a:lnTo>
                      <a:pt x="323" y="36"/>
                    </a:lnTo>
                    <a:lnTo>
                      <a:pt x="56" y="45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7" name="Google Shape;737;p22"/>
            <p:cNvGrpSpPr/>
            <p:nvPr/>
          </p:nvGrpSpPr>
          <p:grpSpPr>
            <a:xfrm>
              <a:off x="653447" y="4319816"/>
              <a:ext cx="1306839" cy="1266177"/>
              <a:chOff x="9034563" y="1320413"/>
              <a:chExt cx="1836738" cy="1779588"/>
            </a:xfrm>
          </p:grpSpPr>
          <p:sp>
            <p:nvSpPr>
              <p:cNvPr id="738" name="Google Shape;738;p22"/>
              <p:cNvSpPr/>
              <p:nvPr/>
            </p:nvSpPr>
            <p:spPr>
              <a:xfrm>
                <a:off x="9034563" y="1320413"/>
                <a:ext cx="1836738" cy="1779588"/>
              </a:xfrm>
              <a:custGeom>
                <a:rect b="b" l="l" r="r" t="t"/>
                <a:pathLst>
                  <a:path extrusionOk="0" h="584" w="603">
                    <a:moveTo>
                      <a:pt x="58" y="379"/>
                    </a:moveTo>
                    <a:cubicBezTo>
                      <a:pt x="26" y="270"/>
                      <a:pt x="0" y="134"/>
                      <a:pt x="125" y="51"/>
                    </a:cubicBezTo>
                    <a:cubicBezTo>
                      <a:pt x="204" y="0"/>
                      <a:pt x="289" y="2"/>
                      <a:pt x="316" y="101"/>
                    </a:cubicBezTo>
                    <a:cubicBezTo>
                      <a:pt x="323" y="124"/>
                      <a:pt x="323" y="168"/>
                      <a:pt x="348" y="181"/>
                    </a:cubicBezTo>
                    <a:cubicBezTo>
                      <a:pt x="376" y="198"/>
                      <a:pt x="401" y="170"/>
                      <a:pt x="426" y="162"/>
                    </a:cubicBezTo>
                    <a:cubicBezTo>
                      <a:pt x="509" y="133"/>
                      <a:pt x="538" y="223"/>
                      <a:pt x="558" y="289"/>
                    </a:cubicBezTo>
                    <a:cubicBezTo>
                      <a:pt x="603" y="441"/>
                      <a:pt x="478" y="584"/>
                      <a:pt x="297" y="581"/>
                    </a:cubicBezTo>
                    <a:cubicBezTo>
                      <a:pt x="168" y="578"/>
                      <a:pt x="86" y="472"/>
                      <a:pt x="58" y="379"/>
                    </a:cubicBez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 name="Google Shape;739;p22"/>
              <p:cNvSpPr/>
              <p:nvPr/>
            </p:nvSpPr>
            <p:spPr>
              <a:xfrm>
                <a:off x="9820375" y="1847463"/>
                <a:ext cx="241300" cy="284163"/>
              </a:xfrm>
              <a:custGeom>
                <a:rect b="b" l="l" r="r" t="t"/>
                <a:pathLst>
                  <a:path extrusionOk="0" h="93" w="79">
                    <a:moveTo>
                      <a:pt x="66" y="30"/>
                    </a:moveTo>
                    <a:cubicBezTo>
                      <a:pt x="79" y="50"/>
                      <a:pt x="77" y="74"/>
                      <a:pt x="62" y="83"/>
                    </a:cubicBezTo>
                    <a:cubicBezTo>
                      <a:pt x="48" y="93"/>
                      <a:pt x="25" y="83"/>
                      <a:pt x="13" y="63"/>
                    </a:cubicBezTo>
                    <a:cubicBezTo>
                      <a:pt x="0" y="42"/>
                      <a:pt x="2" y="18"/>
                      <a:pt x="16" y="9"/>
                    </a:cubicBezTo>
                    <a:cubicBezTo>
                      <a:pt x="31" y="0"/>
                      <a:pt x="53" y="9"/>
                      <a:pt x="66" y="3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 name="Google Shape;740;p22"/>
              <p:cNvSpPr/>
              <p:nvPr/>
            </p:nvSpPr>
            <p:spPr>
              <a:xfrm>
                <a:off x="9321900" y="2360225"/>
                <a:ext cx="273050" cy="273050"/>
              </a:xfrm>
              <a:custGeom>
                <a:rect b="b" l="l" r="r" t="t"/>
                <a:pathLst>
                  <a:path extrusionOk="0" h="90" w="90">
                    <a:moveTo>
                      <a:pt x="89" y="43"/>
                    </a:moveTo>
                    <a:cubicBezTo>
                      <a:pt x="90" y="67"/>
                      <a:pt x="71" y="88"/>
                      <a:pt x="47" y="89"/>
                    </a:cubicBezTo>
                    <a:cubicBezTo>
                      <a:pt x="22" y="90"/>
                      <a:pt x="2" y="71"/>
                      <a:pt x="1" y="47"/>
                    </a:cubicBezTo>
                    <a:cubicBezTo>
                      <a:pt x="0" y="23"/>
                      <a:pt x="19" y="2"/>
                      <a:pt x="43" y="1"/>
                    </a:cubicBezTo>
                    <a:cubicBezTo>
                      <a:pt x="67" y="0"/>
                      <a:pt x="88" y="19"/>
                      <a:pt x="89" y="4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 name="Google Shape;741;p22"/>
              <p:cNvSpPr/>
              <p:nvPr/>
            </p:nvSpPr>
            <p:spPr>
              <a:xfrm>
                <a:off x="9552088" y="2636450"/>
                <a:ext cx="274638" cy="274638"/>
              </a:xfrm>
              <a:custGeom>
                <a:rect b="b" l="l" r="r" t="t"/>
                <a:pathLst>
                  <a:path extrusionOk="0" h="90" w="90">
                    <a:moveTo>
                      <a:pt x="89" y="43"/>
                    </a:moveTo>
                    <a:cubicBezTo>
                      <a:pt x="90" y="68"/>
                      <a:pt x="71" y="88"/>
                      <a:pt x="47" y="89"/>
                    </a:cubicBezTo>
                    <a:cubicBezTo>
                      <a:pt x="23" y="90"/>
                      <a:pt x="2" y="72"/>
                      <a:pt x="1" y="47"/>
                    </a:cubicBezTo>
                    <a:cubicBezTo>
                      <a:pt x="0" y="23"/>
                      <a:pt x="19" y="2"/>
                      <a:pt x="43" y="1"/>
                    </a:cubicBezTo>
                    <a:cubicBezTo>
                      <a:pt x="68" y="0"/>
                      <a:pt x="88" y="19"/>
                      <a:pt x="89" y="4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 name="Google Shape;742;p22"/>
              <p:cNvSpPr/>
              <p:nvPr/>
            </p:nvSpPr>
            <p:spPr>
              <a:xfrm>
                <a:off x="9893400" y="2688838"/>
                <a:ext cx="307975" cy="307975"/>
              </a:xfrm>
              <a:custGeom>
                <a:rect b="b" l="l" r="r" t="t"/>
                <a:pathLst>
                  <a:path extrusionOk="0" h="101" w="101">
                    <a:moveTo>
                      <a:pt x="89" y="30"/>
                    </a:moveTo>
                    <a:cubicBezTo>
                      <a:pt x="101" y="51"/>
                      <a:pt x="93" y="78"/>
                      <a:pt x="71" y="89"/>
                    </a:cubicBezTo>
                    <a:cubicBezTo>
                      <a:pt x="50" y="101"/>
                      <a:pt x="23" y="93"/>
                      <a:pt x="12" y="71"/>
                    </a:cubicBezTo>
                    <a:cubicBezTo>
                      <a:pt x="0" y="50"/>
                      <a:pt x="8" y="23"/>
                      <a:pt x="30" y="12"/>
                    </a:cubicBezTo>
                    <a:cubicBezTo>
                      <a:pt x="51" y="0"/>
                      <a:pt x="78" y="8"/>
                      <a:pt x="89" y="3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 name="Google Shape;743;p22"/>
              <p:cNvSpPr/>
              <p:nvPr/>
            </p:nvSpPr>
            <p:spPr>
              <a:xfrm>
                <a:off x="10234713" y="2536438"/>
                <a:ext cx="304800" cy="307975"/>
              </a:xfrm>
              <a:custGeom>
                <a:rect b="b" l="l" r="r" t="t"/>
                <a:pathLst>
                  <a:path extrusionOk="0" h="101" w="100">
                    <a:moveTo>
                      <a:pt x="89" y="30"/>
                    </a:moveTo>
                    <a:cubicBezTo>
                      <a:pt x="100" y="51"/>
                      <a:pt x="92" y="78"/>
                      <a:pt x="71" y="90"/>
                    </a:cubicBezTo>
                    <a:cubicBezTo>
                      <a:pt x="49" y="101"/>
                      <a:pt x="22" y="93"/>
                      <a:pt x="11" y="71"/>
                    </a:cubicBezTo>
                    <a:cubicBezTo>
                      <a:pt x="0" y="50"/>
                      <a:pt x="8" y="23"/>
                      <a:pt x="29" y="12"/>
                    </a:cubicBezTo>
                    <a:cubicBezTo>
                      <a:pt x="51" y="0"/>
                      <a:pt x="77" y="9"/>
                      <a:pt x="89" y="3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 name="Google Shape;744;p22"/>
              <p:cNvSpPr/>
              <p:nvPr/>
            </p:nvSpPr>
            <p:spPr>
              <a:xfrm>
                <a:off x="10387113" y="2204650"/>
                <a:ext cx="307975" cy="304800"/>
              </a:xfrm>
              <a:custGeom>
                <a:rect b="b" l="l" r="r" t="t"/>
                <a:pathLst>
                  <a:path extrusionOk="0" h="100" w="101">
                    <a:moveTo>
                      <a:pt x="90" y="29"/>
                    </a:moveTo>
                    <a:cubicBezTo>
                      <a:pt x="101" y="51"/>
                      <a:pt x="93" y="77"/>
                      <a:pt x="71" y="89"/>
                    </a:cubicBezTo>
                    <a:cubicBezTo>
                      <a:pt x="50" y="100"/>
                      <a:pt x="23" y="92"/>
                      <a:pt x="12" y="71"/>
                    </a:cubicBezTo>
                    <a:cubicBezTo>
                      <a:pt x="0" y="49"/>
                      <a:pt x="9" y="23"/>
                      <a:pt x="30" y="11"/>
                    </a:cubicBezTo>
                    <a:cubicBezTo>
                      <a:pt x="51" y="0"/>
                      <a:pt x="78" y="8"/>
                      <a:pt x="90" y="29"/>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5" name="Google Shape;745;p22"/>
              <p:cNvSpPr/>
              <p:nvPr/>
            </p:nvSpPr>
            <p:spPr>
              <a:xfrm>
                <a:off x="9202838" y="1996688"/>
                <a:ext cx="304800" cy="304800"/>
              </a:xfrm>
              <a:custGeom>
                <a:rect b="b" l="l" r="r" t="t"/>
                <a:pathLst>
                  <a:path extrusionOk="0" h="100" w="100">
                    <a:moveTo>
                      <a:pt x="89" y="29"/>
                    </a:moveTo>
                    <a:cubicBezTo>
                      <a:pt x="100" y="51"/>
                      <a:pt x="92" y="77"/>
                      <a:pt x="71" y="89"/>
                    </a:cubicBezTo>
                    <a:cubicBezTo>
                      <a:pt x="49" y="100"/>
                      <a:pt x="22" y="92"/>
                      <a:pt x="11" y="71"/>
                    </a:cubicBezTo>
                    <a:cubicBezTo>
                      <a:pt x="0" y="49"/>
                      <a:pt x="8" y="22"/>
                      <a:pt x="29" y="11"/>
                    </a:cubicBezTo>
                    <a:cubicBezTo>
                      <a:pt x="51" y="0"/>
                      <a:pt x="77" y="8"/>
                      <a:pt x="89" y="29"/>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6" name="Google Shape;746;p22"/>
            <p:cNvGrpSpPr/>
            <p:nvPr/>
          </p:nvGrpSpPr>
          <p:grpSpPr>
            <a:xfrm rot="7214051">
              <a:off x="7600597" y="-53709"/>
              <a:ext cx="724484" cy="513343"/>
              <a:chOff x="6180688" y="2320538"/>
              <a:chExt cx="1149350" cy="814387"/>
            </a:xfrm>
          </p:grpSpPr>
          <p:sp>
            <p:nvSpPr>
              <p:cNvPr id="747" name="Google Shape;747;p22"/>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 name="Google Shape;748;p22"/>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 name="Google Shape;749;p22"/>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 name="Google Shape;750;p22"/>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 name="Google Shape;751;p22"/>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 name="Google Shape;752;p22"/>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 name="Google Shape;753;p22"/>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54" name="Google Shape;754;p22"/>
            <p:cNvSpPr/>
            <p:nvPr/>
          </p:nvSpPr>
          <p:spPr>
            <a:xfrm>
              <a:off x="300999" y="4728300"/>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 name="Google Shape;755;p22"/>
            <p:cNvSpPr/>
            <p:nvPr/>
          </p:nvSpPr>
          <p:spPr>
            <a:xfrm>
              <a:off x="8575577" y="160125"/>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56" name="Google Shape;756;p22"/>
            <p:cNvGrpSpPr/>
            <p:nvPr/>
          </p:nvGrpSpPr>
          <p:grpSpPr>
            <a:xfrm>
              <a:off x="153004" y="3955449"/>
              <a:ext cx="724435" cy="513308"/>
              <a:chOff x="6180688" y="2320538"/>
              <a:chExt cx="1149350" cy="814387"/>
            </a:xfrm>
          </p:grpSpPr>
          <p:sp>
            <p:nvSpPr>
              <p:cNvPr id="757" name="Google Shape;757;p22"/>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 name="Google Shape;758;p22"/>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 name="Google Shape;759;p22"/>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 name="Google Shape;760;p22"/>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 name="Google Shape;761;p22"/>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 name="Google Shape;762;p22"/>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 name="Google Shape;763;p22"/>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764" name="Shape 764"/>
        <p:cNvGrpSpPr/>
        <p:nvPr/>
      </p:nvGrpSpPr>
      <p:grpSpPr>
        <a:xfrm>
          <a:off x="0" y="0"/>
          <a:ext cx="0" cy="0"/>
          <a:chOff x="0" y="0"/>
          <a:chExt cx="0" cy="0"/>
        </a:xfrm>
      </p:grpSpPr>
      <p:pic>
        <p:nvPicPr>
          <p:cNvPr id="765" name="Google Shape;765;p23"/>
          <p:cNvPicPr preferRelativeResize="0"/>
          <p:nvPr/>
        </p:nvPicPr>
        <p:blipFill>
          <a:blip r:embed="rId2">
            <a:alphaModFix/>
          </a:blip>
          <a:stretch>
            <a:fillRect/>
          </a:stretch>
        </p:blipFill>
        <p:spPr>
          <a:xfrm>
            <a:off x="220375" y="219125"/>
            <a:ext cx="8702828" cy="4703575"/>
          </a:xfrm>
          <a:prstGeom prst="rect">
            <a:avLst/>
          </a:prstGeom>
          <a:noFill/>
          <a:ln>
            <a:noFill/>
          </a:ln>
        </p:spPr>
      </p:pic>
      <p:grpSp>
        <p:nvGrpSpPr>
          <p:cNvPr id="766" name="Google Shape;766;p23"/>
          <p:cNvGrpSpPr/>
          <p:nvPr/>
        </p:nvGrpSpPr>
        <p:grpSpPr>
          <a:xfrm>
            <a:off x="5288225" y="954050"/>
            <a:ext cx="3001701" cy="2813999"/>
            <a:chOff x="5288225" y="954050"/>
            <a:chExt cx="3001701" cy="2813999"/>
          </a:xfrm>
        </p:grpSpPr>
        <p:sp>
          <p:nvSpPr>
            <p:cNvPr id="767" name="Google Shape;767;p23"/>
            <p:cNvSpPr/>
            <p:nvPr/>
          </p:nvSpPr>
          <p:spPr>
            <a:xfrm>
              <a:off x="7327225" y="3049662"/>
              <a:ext cx="715160" cy="718388"/>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rgbClr val="FFCE73">
                <a:alpha val="5062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 name="Google Shape;768;p23"/>
            <p:cNvSpPr/>
            <p:nvPr/>
          </p:nvSpPr>
          <p:spPr>
            <a:xfrm>
              <a:off x="7641750" y="954050"/>
              <a:ext cx="215975" cy="21695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 name="Google Shape;769;p23"/>
            <p:cNvSpPr/>
            <p:nvPr/>
          </p:nvSpPr>
          <p:spPr>
            <a:xfrm>
              <a:off x="5288225" y="1661980"/>
              <a:ext cx="502800" cy="505075"/>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 name="Google Shape;770;p23"/>
            <p:cNvSpPr/>
            <p:nvPr/>
          </p:nvSpPr>
          <p:spPr>
            <a:xfrm>
              <a:off x="7957825" y="2119250"/>
              <a:ext cx="332101" cy="33360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1" name="Google Shape;771;p23"/>
          <p:cNvGrpSpPr/>
          <p:nvPr/>
        </p:nvGrpSpPr>
        <p:grpSpPr>
          <a:xfrm>
            <a:off x="5404478" y="608450"/>
            <a:ext cx="2743826" cy="4779289"/>
            <a:chOff x="5404478" y="608450"/>
            <a:chExt cx="2743826" cy="4779289"/>
          </a:xfrm>
        </p:grpSpPr>
        <p:grpSp>
          <p:nvGrpSpPr>
            <p:cNvPr id="772" name="Google Shape;772;p23"/>
            <p:cNvGrpSpPr/>
            <p:nvPr/>
          </p:nvGrpSpPr>
          <p:grpSpPr>
            <a:xfrm rot="2223720">
              <a:off x="5855957" y="949515"/>
              <a:ext cx="1840868" cy="2115294"/>
              <a:chOff x="5652063" y="1771263"/>
              <a:chExt cx="1714500" cy="1970087"/>
            </a:xfrm>
          </p:grpSpPr>
          <p:sp>
            <p:nvSpPr>
              <p:cNvPr id="773" name="Google Shape;773;p23"/>
              <p:cNvSpPr/>
              <p:nvPr/>
            </p:nvSpPr>
            <p:spPr>
              <a:xfrm>
                <a:off x="6272775" y="3138100"/>
                <a:ext cx="1093788" cy="603250"/>
              </a:xfrm>
              <a:custGeom>
                <a:rect b="b" l="l" r="r" t="t"/>
                <a:pathLst>
                  <a:path extrusionOk="0" h="380" w="689">
                    <a:moveTo>
                      <a:pt x="689" y="83"/>
                    </a:moveTo>
                    <a:lnTo>
                      <a:pt x="39" y="380"/>
                    </a:lnTo>
                    <a:lnTo>
                      <a:pt x="0" y="296"/>
                    </a:lnTo>
                    <a:lnTo>
                      <a:pt x="650" y="0"/>
                    </a:lnTo>
                    <a:lnTo>
                      <a:pt x="689" y="83"/>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 name="Google Shape;774;p23"/>
              <p:cNvSpPr/>
              <p:nvPr/>
            </p:nvSpPr>
            <p:spPr>
              <a:xfrm>
                <a:off x="6348975" y="3233350"/>
                <a:ext cx="962025" cy="457200"/>
              </a:xfrm>
              <a:custGeom>
                <a:rect b="b" l="l" r="r" t="t"/>
                <a:pathLst>
                  <a:path extrusionOk="0" h="288" w="606">
                    <a:moveTo>
                      <a:pt x="606" y="15"/>
                    </a:moveTo>
                    <a:lnTo>
                      <a:pt x="8" y="288"/>
                    </a:lnTo>
                    <a:lnTo>
                      <a:pt x="0" y="272"/>
                    </a:lnTo>
                    <a:lnTo>
                      <a:pt x="600" y="0"/>
                    </a:lnTo>
                    <a:lnTo>
                      <a:pt x="606" y="15"/>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 name="Google Shape;775;p23"/>
              <p:cNvSpPr/>
              <p:nvPr/>
            </p:nvSpPr>
            <p:spPr>
              <a:xfrm>
                <a:off x="5652063" y="1771263"/>
                <a:ext cx="1671638" cy="1873250"/>
              </a:xfrm>
              <a:custGeom>
                <a:rect b="b" l="l" r="r" t="t"/>
                <a:pathLst>
                  <a:path extrusionOk="0" h="1180" w="1053">
                    <a:moveTo>
                      <a:pt x="1053" y="882"/>
                    </a:moveTo>
                    <a:lnTo>
                      <a:pt x="403" y="1180"/>
                    </a:lnTo>
                    <a:lnTo>
                      <a:pt x="0" y="297"/>
                    </a:lnTo>
                    <a:lnTo>
                      <a:pt x="650" y="0"/>
                    </a:lnTo>
                    <a:lnTo>
                      <a:pt x="1053" y="882"/>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 name="Google Shape;776;p23"/>
              <p:cNvSpPr/>
              <p:nvPr/>
            </p:nvSpPr>
            <p:spPr>
              <a:xfrm>
                <a:off x="5996550" y="2139563"/>
                <a:ext cx="747713" cy="617538"/>
              </a:xfrm>
              <a:custGeom>
                <a:rect b="b" l="l" r="r" t="t"/>
                <a:pathLst>
                  <a:path extrusionOk="0" h="389" w="471">
                    <a:moveTo>
                      <a:pt x="471" y="221"/>
                    </a:moveTo>
                    <a:lnTo>
                      <a:pt x="101" y="389"/>
                    </a:lnTo>
                    <a:lnTo>
                      <a:pt x="0" y="169"/>
                    </a:lnTo>
                    <a:lnTo>
                      <a:pt x="370" y="0"/>
                    </a:lnTo>
                    <a:lnTo>
                      <a:pt x="471" y="221"/>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 name="Google Shape;777;p23"/>
              <p:cNvSpPr/>
              <p:nvPr/>
            </p:nvSpPr>
            <p:spPr>
              <a:xfrm>
                <a:off x="6129900" y="2331650"/>
                <a:ext cx="481013" cy="236538"/>
              </a:xfrm>
              <a:custGeom>
                <a:rect b="b" l="l" r="r" t="t"/>
                <a:pathLst>
                  <a:path extrusionOk="0" h="149" w="303">
                    <a:moveTo>
                      <a:pt x="303" y="13"/>
                    </a:moveTo>
                    <a:lnTo>
                      <a:pt x="6" y="149"/>
                    </a:lnTo>
                    <a:lnTo>
                      <a:pt x="0" y="134"/>
                    </a:lnTo>
                    <a:lnTo>
                      <a:pt x="295"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 name="Google Shape;778;p23"/>
              <p:cNvSpPr/>
              <p:nvPr/>
            </p:nvSpPr>
            <p:spPr>
              <a:xfrm>
                <a:off x="6090213" y="2249100"/>
                <a:ext cx="481013" cy="238125"/>
              </a:xfrm>
              <a:custGeom>
                <a:rect b="b" l="l" r="r" t="t"/>
                <a:pathLst>
                  <a:path extrusionOk="0" h="150" w="303">
                    <a:moveTo>
                      <a:pt x="303" y="13"/>
                    </a:moveTo>
                    <a:lnTo>
                      <a:pt x="8" y="150"/>
                    </a:lnTo>
                    <a:lnTo>
                      <a:pt x="0" y="134"/>
                    </a:lnTo>
                    <a:lnTo>
                      <a:pt x="297"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 name="Google Shape;779;p23"/>
              <p:cNvSpPr/>
              <p:nvPr/>
            </p:nvSpPr>
            <p:spPr>
              <a:xfrm>
                <a:off x="6166413" y="2414200"/>
                <a:ext cx="481013" cy="236538"/>
              </a:xfrm>
              <a:custGeom>
                <a:rect b="b" l="l" r="r" t="t"/>
                <a:pathLst>
                  <a:path extrusionOk="0" h="149" w="303">
                    <a:moveTo>
                      <a:pt x="303" y="13"/>
                    </a:moveTo>
                    <a:lnTo>
                      <a:pt x="8" y="149"/>
                    </a:lnTo>
                    <a:lnTo>
                      <a:pt x="0" y="134"/>
                    </a:lnTo>
                    <a:lnTo>
                      <a:pt x="295"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 name="Google Shape;780;p23"/>
              <p:cNvSpPr/>
              <p:nvPr/>
            </p:nvSpPr>
            <p:spPr>
              <a:xfrm>
                <a:off x="5685400" y="2465000"/>
                <a:ext cx="195263" cy="125413"/>
              </a:xfrm>
              <a:custGeom>
                <a:rect b="b" l="l" r="r" t="t"/>
                <a:pathLst>
                  <a:path extrusionOk="0" h="41" w="64">
                    <a:moveTo>
                      <a:pt x="61" y="7"/>
                    </a:moveTo>
                    <a:cubicBezTo>
                      <a:pt x="64" y="12"/>
                      <a:pt x="61" y="17"/>
                      <a:pt x="57" y="20"/>
                    </a:cubicBezTo>
                    <a:cubicBezTo>
                      <a:pt x="15" y="39"/>
                      <a:pt x="15" y="39"/>
                      <a:pt x="15" y="39"/>
                    </a:cubicBezTo>
                    <a:cubicBezTo>
                      <a:pt x="10" y="41"/>
                      <a:pt x="4" y="39"/>
                      <a:pt x="2" y="34"/>
                    </a:cubicBezTo>
                    <a:cubicBezTo>
                      <a:pt x="0" y="29"/>
                      <a:pt x="2" y="23"/>
                      <a:pt x="7" y="21"/>
                    </a:cubicBezTo>
                    <a:cubicBezTo>
                      <a:pt x="49" y="2"/>
                      <a:pt x="49" y="2"/>
                      <a:pt x="49"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 name="Google Shape;781;p23"/>
              <p:cNvSpPr/>
              <p:nvPr/>
            </p:nvSpPr>
            <p:spPr>
              <a:xfrm>
                <a:off x="5728263" y="2560250"/>
                <a:ext cx="195263" cy="123825"/>
              </a:xfrm>
              <a:custGeom>
                <a:rect b="b" l="l" r="r" t="t"/>
                <a:pathLst>
                  <a:path extrusionOk="0" h="41" w="64">
                    <a:moveTo>
                      <a:pt x="61" y="7"/>
                    </a:moveTo>
                    <a:cubicBezTo>
                      <a:pt x="64" y="12"/>
                      <a:pt x="61" y="17"/>
                      <a:pt x="57" y="20"/>
                    </a:cubicBezTo>
                    <a:cubicBezTo>
                      <a:pt x="15" y="39"/>
                      <a:pt x="15" y="39"/>
                      <a:pt x="15" y="39"/>
                    </a:cubicBezTo>
                    <a:cubicBezTo>
                      <a:pt x="10" y="41"/>
                      <a:pt x="4" y="39"/>
                      <a:pt x="2" y="34"/>
                    </a:cubicBezTo>
                    <a:cubicBezTo>
                      <a:pt x="0" y="29"/>
                      <a:pt x="2" y="23"/>
                      <a:pt x="7" y="21"/>
                    </a:cubicBezTo>
                    <a:cubicBezTo>
                      <a:pt x="49" y="2"/>
                      <a:pt x="49" y="2"/>
                      <a:pt x="49"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 name="Google Shape;782;p23"/>
              <p:cNvSpPr/>
              <p:nvPr/>
            </p:nvSpPr>
            <p:spPr>
              <a:xfrm>
                <a:off x="5771125" y="2653913"/>
                <a:ext cx="193675" cy="125413"/>
              </a:xfrm>
              <a:custGeom>
                <a:rect b="b" l="l" r="r" t="t"/>
                <a:pathLst>
                  <a:path extrusionOk="0" h="41" w="64">
                    <a:moveTo>
                      <a:pt x="61" y="7"/>
                    </a:moveTo>
                    <a:cubicBezTo>
                      <a:pt x="64" y="11"/>
                      <a:pt x="62" y="17"/>
                      <a:pt x="57" y="19"/>
                    </a:cubicBezTo>
                    <a:cubicBezTo>
                      <a:pt x="15" y="38"/>
                      <a:pt x="15" y="38"/>
                      <a:pt x="15" y="38"/>
                    </a:cubicBezTo>
                    <a:cubicBezTo>
                      <a:pt x="10" y="41"/>
                      <a:pt x="5" y="38"/>
                      <a:pt x="2" y="34"/>
                    </a:cubicBezTo>
                    <a:cubicBezTo>
                      <a:pt x="0" y="29"/>
                      <a:pt x="2" y="23"/>
                      <a:pt x="7" y="21"/>
                    </a:cubicBezTo>
                    <a:cubicBezTo>
                      <a:pt x="49" y="2"/>
                      <a:pt x="49" y="2"/>
                      <a:pt x="49" y="2"/>
                    </a:cubicBezTo>
                    <a:cubicBezTo>
                      <a:pt x="54"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 name="Google Shape;783;p23"/>
              <p:cNvSpPr/>
              <p:nvPr/>
            </p:nvSpPr>
            <p:spPr>
              <a:xfrm>
                <a:off x="5813988" y="2749163"/>
                <a:ext cx="193675" cy="120650"/>
              </a:xfrm>
              <a:custGeom>
                <a:rect b="b" l="l" r="r" t="t"/>
                <a:pathLst>
                  <a:path extrusionOk="0" h="40" w="64">
                    <a:moveTo>
                      <a:pt x="62" y="7"/>
                    </a:moveTo>
                    <a:cubicBezTo>
                      <a:pt x="64" y="11"/>
                      <a:pt x="62" y="17"/>
                      <a:pt x="57" y="19"/>
                    </a:cubicBezTo>
                    <a:cubicBezTo>
                      <a:pt x="15" y="38"/>
                      <a:pt x="15" y="38"/>
                      <a:pt x="15" y="38"/>
                    </a:cubicBezTo>
                    <a:cubicBezTo>
                      <a:pt x="10" y="40"/>
                      <a:pt x="5" y="38"/>
                      <a:pt x="2" y="33"/>
                    </a:cubicBezTo>
                    <a:cubicBezTo>
                      <a:pt x="0" y="29"/>
                      <a:pt x="2" y="23"/>
                      <a:pt x="7" y="21"/>
                    </a:cubicBezTo>
                    <a:cubicBezTo>
                      <a:pt x="49" y="2"/>
                      <a:pt x="49" y="2"/>
                      <a:pt x="49" y="2"/>
                    </a:cubicBezTo>
                    <a:cubicBezTo>
                      <a:pt x="54" y="0"/>
                      <a:pt x="59"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 name="Google Shape;784;p23"/>
              <p:cNvSpPr/>
              <p:nvPr/>
            </p:nvSpPr>
            <p:spPr>
              <a:xfrm>
                <a:off x="5855263" y="2839650"/>
                <a:ext cx="195263" cy="125413"/>
              </a:xfrm>
              <a:custGeom>
                <a:rect b="b" l="l" r="r" t="t"/>
                <a:pathLst>
                  <a:path extrusionOk="0" h="41" w="64">
                    <a:moveTo>
                      <a:pt x="62" y="7"/>
                    </a:moveTo>
                    <a:cubicBezTo>
                      <a:pt x="64" y="12"/>
                      <a:pt x="62" y="18"/>
                      <a:pt x="57" y="20"/>
                    </a:cubicBezTo>
                    <a:cubicBezTo>
                      <a:pt x="15" y="39"/>
                      <a:pt x="15" y="39"/>
                      <a:pt x="15" y="39"/>
                    </a:cubicBezTo>
                    <a:cubicBezTo>
                      <a:pt x="10" y="41"/>
                      <a:pt x="5" y="39"/>
                      <a:pt x="2" y="34"/>
                    </a:cubicBezTo>
                    <a:cubicBezTo>
                      <a:pt x="0" y="29"/>
                      <a:pt x="2" y="24"/>
                      <a:pt x="7" y="22"/>
                    </a:cubicBezTo>
                    <a:cubicBezTo>
                      <a:pt x="49" y="3"/>
                      <a:pt x="49" y="3"/>
                      <a:pt x="49" y="3"/>
                    </a:cubicBezTo>
                    <a:cubicBezTo>
                      <a:pt x="54" y="0"/>
                      <a:pt x="59" y="3"/>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 name="Google Shape;785;p23"/>
              <p:cNvSpPr/>
              <p:nvPr/>
            </p:nvSpPr>
            <p:spPr>
              <a:xfrm>
                <a:off x="5898125" y="2934900"/>
                <a:ext cx="195263" cy="123825"/>
              </a:xfrm>
              <a:custGeom>
                <a:rect b="b" l="l" r="r" t="t"/>
                <a:pathLst>
                  <a:path extrusionOk="0" h="41" w="64">
                    <a:moveTo>
                      <a:pt x="62" y="7"/>
                    </a:moveTo>
                    <a:cubicBezTo>
                      <a:pt x="64" y="12"/>
                      <a:pt x="62" y="18"/>
                      <a:pt x="57" y="20"/>
                    </a:cubicBezTo>
                    <a:cubicBezTo>
                      <a:pt x="15" y="39"/>
                      <a:pt x="15" y="39"/>
                      <a:pt x="15" y="39"/>
                    </a:cubicBezTo>
                    <a:cubicBezTo>
                      <a:pt x="10" y="41"/>
                      <a:pt x="5" y="39"/>
                      <a:pt x="3" y="34"/>
                    </a:cubicBezTo>
                    <a:cubicBezTo>
                      <a:pt x="0" y="29"/>
                      <a:pt x="2" y="24"/>
                      <a:pt x="7" y="21"/>
                    </a:cubicBezTo>
                    <a:cubicBezTo>
                      <a:pt x="49" y="2"/>
                      <a:pt x="49" y="2"/>
                      <a:pt x="49" y="2"/>
                    </a:cubicBezTo>
                    <a:cubicBezTo>
                      <a:pt x="54" y="0"/>
                      <a:pt x="59"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 name="Google Shape;786;p23"/>
              <p:cNvSpPr/>
              <p:nvPr/>
            </p:nvSpPr>
            <p:spPr>
              <a:xfrm>
                <a:off x="5940988" y="3028563"/>
                <a:ext cx="195263" cy="125413"/>
              </a:xfrm>
              <a:custGeom>
                <a:rect b="b" l="l" r="r" t="t"/>
                <a:pathLst>
                  <a:path extrusionOk="0" h="41" w="64">
                    <a:moveTo>
                      <a:pt x="62" y="7"/>
                    </a:moveTo>
                    <a:cubicBezTo>
                      <a:pt x="64" y="12"/>
                      <a:pt x="62" y="18"/>
                      <a:pt x="57" y="20"/>
                    </a:cubicBezTo>
                    <a:cubicBezTo>
                      <a:pt x="15" y="39"/>
                      <a:pt x="15" y="39"/>
                      <a:pt x="15" y="39"/>
                    </a:cubicBezTo>
                    <a:cubicBezTo>
                      <a:pt x="10" y="41"/>
                      <a:pt x="5" y="39"/>
                      <a:pt x="3" y="34"/>
                    </a:cubicBezTo>
                    <a:cubicBezTo>
                      <a:pt x="0" y="29"/>
                      <a:pt x="3" y="24"/>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 name="Google Shape;787;p23"/>
              <p:cNvSpPr/>
              <p:nvPr/>
            </p:nvSpPr>
            <p:spPr>
              <a:xfrm>
                <a:off x="5983850" y="3123813"/>
                <a:ext cx="195263" cy="123825"/>
              </a:xfrm>
              <a:custGeom>
                <a:rect b="b" l="l" r="r" t="t"/>
                <a:pathLst>
                  <a:path extrusionOk="0" h="41" w="64">
                    <a:moveTo>
                      <a:pt x="62" y="7"/>
                    </a:moveTo>
                    <a:cubicBezTo>
                      <a:pt x="64" y="12"/>
                      <a:pt x="62" y="18"/>
                      <a:pt x="57" y="20"/>
                    </a:cubicBezTo>
                    <a:cubicBezTo>
                      <a:pt x="15" y="39"/>
                      <a:pt x="15" y="39"/>
                      <a:pt x="15" y="39"/>
                    </a:cubicBezTo>
                    <a:cubicBezTo>
                      <a:pt x="11" y="41"/>
                      <a:pt x="5" y="39"/>
                      <a:pt x="3" y="34"/>
                    </a:cubicBezTo>
                    <a:cubicBezTo>
                      <a:pt x="0" y="29"/>
                      <a:pt x="3" y="23"/>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 name="Google Shape;788;p23"/>
              <p:cNvSpPr/>
              <p:nvPr/>
            </p:nvSpPr>
            <p:spPr>
              <a:xfrm>
                <a:off x="6026713" y="3217475"/>
                <a:ext cx="195263" cy="125413"/>
              </a:xfrm>
              <a:custGeom>
                <a:rect b="b" l="l" r="r" t="t"/>
                <a:pathLst>
                  <a:path extrusionOk="0" h="41" w="64">
                    <a:moveTo>
                      <a:pt x="62" y="7"/>
                    </a:moveTo>
                    <a:cubicBezTo>
                      <a:pt x="64" y="12"/>
                      <a:pt x="62" y="17"/>
                      <a:pt x="57" y="20"/>
                    </a:cubicBezTo>
                    <a:cubicBezTo>
                      <a:pt x="15" y="39"/>
                      <a:pt x="15" y="39"/>
                      <a:pt x="15" y="39"/>
                    </a:cubicBezTo>
                    <a:cubicBezTo>
                      <a:pt x="11" y="41"/>
                      <a:pt x="5" y="39"/>
                      <a:pt x="3" y="34"/>
                    </a:cubicBezTo>
                    <a:cubicBezTo>
                      <a:pt x="0" y="29"/>
                      <a:pt x="3" y="23"/>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 name="Google Shape;789;p23"/>
              <p:cNvSpPr/>
              <p:nvPr/>
            </p:nvSpPr>
            <p:spPr>
              <a:xfrm>
                <a:off x="6072750" y="3312725"/>
                <a:ext cx="190500" cy="123825"/>
              </a:xfrm>
              <a:custGeom>
                <a:rect b="b" l="l" r="r" t="t"/>
                <a:pathLst>
                  <a:path extrusionOk="0" h="41" w="63">
                    <a:moveTo>
                      <a:pt x="61" y="7"/>
                    </a:moveTo>
                    <a:cubicBezTo>
                      <a:pt x="63" y="12"/>
                      <a:pt x="61" y="17"/>
                      <a:pt x="56" y="19"/>
                    </a:cubicBezTo>
                    <a:cubicBezTo>
                      <a:pt x="15" y="38"/>
                      <a:pt x="15" y="38"/>
                      <a:pt x="15" y="38"/>
                    </a:cubicBezTo>
                    <a:cubicBezTo>
                      <a:pt x="10" y="41"/>
                      <a:pt x="4" y="39"/>
                      <a:pt x="2" y="34"/>
                    </a:cubicBezTo>
                    <a:cubicBezTo>
                      <a:pt x="0" y="29"/>
                      <a:pt x="2" y="23"/>
                      <a:pt x="7" y="21"/>
                    </a:cubicBezTo>
                    <a:cubicBezTo>
                      <a:pt x="48" y="2"/>
                      <a:pt x="48" y="2"/>
                      <a:pt x="48"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0" name="Google Shape;790;p23"/>
            <p:cNvGrpSpPr/>
            <p:nvPr/>
          </p:nvGrpSpPr>
          <p:grpSpPr>
            <a:xfrm rot="-3284269">
              <a:off x="6495637" y="3640770"/>
              <a:ext cx="1112734" cy="1639091"/>
              <a:chOff x="8940901" y="497675"/>
              <a:chExt cx="1147762" cy="1690688"/>
            </a:xfrm>
          </p:grpSpPr>
          <p:sp>
            <p:nvSpPr>
              <p:cNvPr id="791" name="Google Shape;791;p23"/>
              <p:cNvSpPr/>
              <p:nvPr/>
            </p:nvSpPr>
            <p:spPr>
              <a:xfrm>
                <a:off x="9815613" y="497675"/>
                <a:ext cx="273050" cy="298450"/>
              </a:xfrm>
              <a:custGeom>
                <a:rect b="b" l="l" r="r" t="t"/>
                <a:pathLst>
                  <a:path extrusionOk="0" h="98" w="90">
                    <a:moveTo>
                      <a:pt x="0" y="75"/>
                    </a:moveTo>
                    <a:cubicBezTo>
                      <a:pt x="12" y="52"/>
                      <a:pt x="26" y="23"/>
                      <a:pt x="40" y="0"/>
                    </a:cubicBezTo>
                    <a:cubicBezTo>
                      <a:pt x="90" y="20"/>
                      <a:pt x="59" y="67"/>
                      <a:pt x="42" y="98"/>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 name="Google Shape;792;p23"/>
              <p:cNvSpPr/>
              <p:nvPr/>
            </p:nvSpPr>
            <p:spPr>
              <a:xfrm>
                <a:off x="9467951" y="667538"/>
                <a:ext cx="538163" cy="554038"/>
              </a:xfrm>
              <a:custGeom>
                <a:rect b="b" l="l" r="r" t="t"/>
                <a:pathLst>
                  <a:path extrusionOk="0" h="182" w="177">
                    <a:moveTo>
                      <a:pt x="0" y="102"/>
                    </a:moveTo>
                    <a:cubicBezTo>
                      <a:pt x="6" y="93"/>
                      <a:pt x="7" y="82"/>
                      <a:pt x="14" y="75"/>
                    </a:cubicBezTo>
                    <a:cubicBezTo>
                      <a:pt x="28" y="61"/>
                      <a:pt x="21" y="64"/>
                      <a:pt x="39" y="65"/>
                    </a:cubicBezTo>
                    <a:cubicBezTo>
                      <a:pt x="66" y="67"/>
                      <a:pt x="73" y="68"/>
                      <a:pt x="91" y="42"/>
                    </a:cubicBezTo>
                    <a:cubicBezTo>
                      <a:pt x="104" y="21"/>
                      <a:pt x="106" y="0"/>
                      <a:pt x="106" y="0"/>
                    </a:cubicBezTo>
                    <a:cubicBezTo>
                      <a:pt x="119" y="4"/>
                      <a:pt x="164" y="28"/>
                      <a:pt x="174" y="37"/>
                    </a:cubicBezTo>
                    <a:cubicBezTo>
                      <a:pt x="150" y="53"/>
                      <a:pt x="129" y="94"/>
                      <a:pt x="149" y="118"/>
                    </a:cubicBezTo>
                    <a:cubicBezTo>
                      <a:pt x="167" y="141"/>
                      <a:pt x="177" y="134"/>
                      <a:pt x="160" y="166"/>
                    </a:cubicBezTo>
                    <a:cubicBezTo>
                      <a:pt x="152" y="180"/>
                      <a:pt x="156" y="169"/>
                      <a:pt x="148" y="182"/>
                    </a:cubicBez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 name="Google Shape;793;p23"/>
              <p:cNvSpPr/>
              <p:nvPr/>
            </p:nvSpPr>
            <p:spPr>
              <a:xfrm>
                <a:off x="8940901" y="942175"/>
                <a:ext cx="1038225" cy="1246188"/>
              </a:xfrm>
              <a:custGeom>
                <a:rect b="b" l="l" r="r" t="t"/>
                <a:pathLst>
                  <a:path extrusionOk="0" h="409" w="341">
                    <a:moveTo>
                      <a:pt x="178" y="380"/>
                    </a:moveTo>
                    <a:cubicBezTo>
                      <a:pt x="168" y="399"/>
                      <a:pt x="152" y="409"/>
                      <a:pt x="133" y="399"/>
                    </a:cubicBezTo>
                    <a:cubicBezTo>
                      <a:pt x="19" y="337"/>
                      <a:pt x="19" y="337"/>
                      <a:pt x="19" y="337"/>
                    </a:cubicBezTo>
                    <a:cubicBezTo>
                      <a:pt x="0" y="327"/>
                      <a:pt x="0" y="308"/>
                      <a:pt x="10" y="289"/>
                    </a:cubicBezTo>
                    <a:cubicBezTo>
                      <a:pt x="145" y="19"/>
                      <a:pt x="145" y="19"/>
                      <a:pt x="145" y="19"/>
                    </a:cubicBezTo>
                    <a:cubicBezTo>
                      <a:pt x="155" y="0"/>
                      <a:pt x="173" y="8"/>
                      <a:pt x="192" y="18"/>
                    </a:cubicBezTo>
                    <a:cubicBezTo>
                      <a:pt x="306" y="80"/>
                      <a:pt x="306" y="80"/>
                      <a:pt x="306" y="80"/>
                    </a:cubicBezTo>
                    <a:cubicBezTo>
                      <a:pt x="325" y="90"/>
                      <a:pt x="341" y="101"/>
                      <a:pt x="331" y="120"/>
                    </a:cubicBezTo>
                    <a:lnTo>
                      <a:pt x="178" y="38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 name="Google Shape;794;p23"/>
              <p:cNvSpPr/>
              <p:nvPr/>
            </p:nvSpPr>
            <p:spPr>
              <a:xfrm>
                <a:off x="9059963" y="1121563"/>
                <a:ext cx="541338" cy="812800"/>
              </a:xfrm>
              <a:custGeom>
                <a:rect b="b" l="l" r="r" t="t"/>
                <a:pathLst>
                  <a:path extrusionOk="0" h="267" w="178">
                    <a:moveTo>
                      <a:pt x="60" y="250"/>
                    </a:moveTo>
                    <a:cubicBezTo>
                      <a:pt x="53" y="262"/>
                      <a:pt x="38" y="267"/>
                      <a:pt x="26" y="260"/>
                    </a:cubicBezTo>
                    <a:cubicBezTo>
                      <a:pt x="17" y="256"/>
                      <a:pt x="17" y="256"/>
                      <a:pt x="17" y="256"/>
                    </a:cubicBezTo>
                    <a:cubicBezTo>
                      <a:pt x="5" y="249"/>
                      <a:pt x="0" y="234"/>
                      <a:pt x="7" y="221"/>
                    </a:cubicBezTo>
                    <a:cubicBezTo>
                      <a:pt x="118" y="17"/>
                      <a:pt x="118" y="17"/>
                      <a:pt x="118" y="17"/>
                    </a:cubicBezTo>
                    <a:cubicBezTo>
                      <a:pt x="124" y="4"/>
                      <a:pt x="140" y="0"/>
                      <a:pt x="152" y="6"/>
                    </a:cubicBezTo>
                    <a:cubicBezTo>
                      <a:pt x="161" y="11"/>
                      <a:pt x="161" y="11"/>
                      <a:pt x="161" y="11"/>
                    </a:cubicBezTo>
                    <a:cubicBezTo>
                      <a:pt x="173" y="18"/>
                      <a:pt x="178" y="33"/>
                      <a:pt x="171" y="45"/>
                    </a:cubicBezTo>
                    <a:lnTo>
                      <a:pt x="60" y="250"/>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 name="Google Shape;795;p23"/>
              <p:cNvSpPr/>
              <p:nvPr/>
            </p:nvSpPr>
            <p:spPr>
              <a:xfrm>
                <a:off x="9264751" y="1231100"/>
                <a:ext cx="541338" cy="812800"/>
              </a:xfrm>
              <a:custGeom>
                <a:rect b="b" l="l" r="r" t="t"/>
                <a:pathLst>
                  <a:path extrusionOk="0" h="267" w="178">
                    <a:moveTo>
                      <a:pt x="60" y="250"/>
                    </a:moveTo>
                    <a:cubicBezTo>
                      <a:pt x="53" y="263"/>
                      <a:pt x="38" y="267"/>
                      <a:pt x="26" y="261"/>
                    </a:cubicBezTo>
                    <a:cubicBezTo>
                      <a:pt x="17" y="256"/>
                      <a:pt x="17" y="256"/>
                      <a:pt x="17" y="256"/>
                    </a:cubicBezTo>
                    <a:cubicBezTo>
                      <a:pt x="5" y="249"/>
                      <a:pt x="0" y="234"/>
                      <a:pt x="7" y="222"/>
                    </a:cubicBezTo>
                    <a:cubicBezTo>
                      <a:pt x="118" y="17"/>
                      <a:pt x="118" y="17"/>
                      <a:pt x="118" y="17"/>
                    </a:cubicBezTo>
                    <a:cubicBezTo>
                      <a:pt x="124" y="5"/>
                      <a:pt x="140" y="0"/>
                      <a:pt x="152" y="7"/>
                    </a:cubicBezTo>
                    <a:cubicBezTo>
                      <a:pt x="161" y="11"/>
                      <a:pt x="161" y="11"/>
                      <a:pt x="161" y="11"/>
                    </a:cubicBezTo>
                    <a:cubicBezTo>
                      <a:pt x="173" y="18"/>
                      <a:pt x="178" y="33"/>
                      <a:pt x="171" y="46"/>
                    </a:cubicBezTo>
                    <a:lnTo>
                      <a:pt x="60" y="250"/>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6" name="Google Shape;796;p23"/>
            <p:cNvGrpSpPr/>
            <p:nvPr/>
          </p:nvGrpSpPr>
          <p:grpSpPr>
            <a:xfrm rot="-5647818">
              <a:off x="6875241" y="2242369"/>
              <a:ext cx="724478" cy="513338"/>
              <a:chOff x="6180688" y="2320538"/>
              <a:chExt cx="1149350" cy="814387"/>
            </a:xfrm>
          </p:grpSpPr>
          <p:sp>
            <p:nvSpPr>
              <p:cNvPr id="797" name="Google Shape;797;p23"/>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 name="Google Shape;798;p23"/>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 name="Google Shape;799;p23"/>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 name="Google Shape;800;p23"/>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 name="Google Shape;801;p23"/>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 name="Google Shape;802;p23"/>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 name="Google Shape;803;p23"/>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4" name="Google Shape;804;p23"/>
            <p:cNvGrpSpPr/>
            <p:nvPr/>
          </p:nvGrpSpPr>
          <p:grpSpPr>
            <a:xfrm rot="-3025213">
              <a:off x="5819988" y="3296918"/>
              <a:ext cx="724441" cy="513312"/>
              <a:chOff x="6180688" y="2320538"/>
              <a:chExt cx="1149350" cy="814387"/>
            </a:xfrm>
          </p:grpSpPr>
          <p:sp>
            <p:nvSpPr>
              <p:cNvPr id="805" name="Google Shape;805;p23"/>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 name="Google Shape;806;p23"/>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 name="Google Shape;807;p23"/>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 name="Google Shape;808;p23"/>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 name="Google Shape;809;p23"/>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 name="Google Shape;810;p23"/>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 name="Google Shape;811;p23"/>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12" name="Google Shape;812;p23"/>
            <p:cNvSpPr/>
            <p:nvPr/>
          </p:nvSpPr>
          <p:spPr>
            <a:xfrm>
              <a:off x="7049199" y="3049650"/>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 name="Google Shape;813;p23"/>
            <p:cNvSpPr/>
            <p:nvPr/>
          </p:nvSpPr>
          <p:spPr>
            <a:xfrm rot="-3765839">
              <a:off x="5550577" y="2823000"/>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14" name="Google Shape;814;p23"/>
            <p:cNvGrpSpPr/>
            <p:nvPr/>
          </p:nvGrpSpPr>
          <p:grpSpPr>
            <a:xfrm rot="-10580157">
              <a:off x="5523889" y="1118943"/>
              <a:ext cx="363973" cy="216195"/>
              <a:chOff x="6191763" y="4215150"/>
              <a:chExt cx="261938" cy="155576"/>
            </a:xfrm>
          </p:grpSpPr>
          <p:sp>
            <p:nvSpPr>
              <p:cNvPr id="815" name="Google Shape;815;p23"/>
              <p:cNvSpPr/>
              <p:nvPr/>
            </p:nvSpPr>
            <p:spPr>
              <a:xfrm>
                <a:off x="6302888" y="4215150"/>
                <a:ext cx="150813" cy="93663"/>
              </a:xfrm>
              <a:custGeom>
                <a:rect b="b" l="l" r="r" t="t"/>
                <a:pathLst>
                  <a:path extrusionOk="0" h="59" w="95">
                    <a:moveTo>
                      <a:pt x="95" y="0"/>
                    </a:moveTo>
                    <a:lnTo>
                      <a:pt x="56" y="30"/>
                    </a:lnTo>
                    <a:lnTo>
                      <a:pt x="16" y="59"/>
                    </a:lnTo>
                    <a:lnTo>
                      <a:pt x="8" y="44"/>
                    </a:lnTo>
                    <a:lnTo>
                      <a:pt x="0" y="28"/>
                    </a:lnTo>
                    <a:lnTo>
                      <a:pt x="47" y="15"/>
                    </a:lnTo>
                    <a:lnTo>
                      <a:pt x="95"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 name="Google Shape;816;p23"/>
              <p:cNvSpPr/>
              <p:nvPr/>
            </p:nvSpPr>
            <p:spPr>
              <a:xfrm>
                <a:off x="6191763" y="4232613"/>
                <a:ext cx="160338" cy="138113"/>
              </a:xfrm>
              <a:custGeom>
                <a:rect b="b" l="l" r="r" t="t"/>
                <a:pathLst>
                  <a:path extrusionOk="0" h="53" w="62">
                    <a:moveTo>
                      <a:pt x="33" y="15"/>
                    </a:moveTo>
                    <a:cubicBezTo>
                      <a:pt x="13" y="27"/>
                      <a:pt x="13" y="27"/>
                      <a:pt x="13" y="27"/>
                    </a:cubicBezTo>
                    <a:cubicBezTo>
                      <a:pt x="11" y="25"/>
                      <a:pt x="8" y="24"/>
                      <a:pt x="5" y="25"/>
                    </a:cubicBezTo>
                    <a:cubicBezTo>
                      <a:pt x="1" y="27"/>
                      <a:pt x="0" y="31"/>
                      <a:pt x="2" y="34"/>
                    </a:cubicBezTo>
                    <a:cubicBezTo>
                      <a:pt x="9" y="48"/>
                      <a:pt x="9" y="48"/>
                      <a:pt x="9" y="48"/>
                    </a:cubicBezTo>
                    <a:cubicBezTo>
                      <a:pt x="10" y="51"/>
                      <a:pt x="14" y="53"/>
                      <a:pt x="18" y="51"/>
                    </a:cubicBezTo>
                    <a:cubicBezTo>
                      <a:pt x="21" y="50"/>
                      <a:pt x="22" y="46"/>
                      <a:pt x="21" y="43"/>
                    </a:cubicBezTo>
                    <a:cubicBezTo>
                      <a:pt x="43" y="35"/>
                      <a:pt x="43" y="35"/>
                      <a:pt x="43" y="35"/>
                    </a:cubicBezTo>
                    <a:cubicBezTo>
                      <a:pt x="45" y="39"/>
                      <a:pt x="51" y="41"/>
                      <a:pt x="55" y="38"/>
                    </a:cubicBezTo>
                    <a:cubicBezTo>
                      <a:pt x="60" y="36"/>
                      <a:pt x="62" y="30"/>
                      <a:pt x="60" y="25"/>
                    </a:cubicBezTo>
                    <a:cubicBezTo>
                      <a:pt x="50" y="7"/>
                      <a:pt x="50" y="7"/>
                      <a:pt x="50" y="7"/>
                    </a:cubicBezTo>
                    <a:cubicBezTo>
                      <a:pt x="48" y="2"/>
                      <a:pt x="42" y="0"/>
                      <a:pt x="37" y="3"/>
                    </a:cubicBezTo>
                    <a:cubicBezTo>
                      <a:pt x="33" y="5"/>
                      <a:pt x="31" y="10"/>
                      <a:pt x="33" y="15"/>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820" name="Shape 820"/>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821" name="Shape 821"/>
        <p:cNvGrpSpPr/>
        <p:nvPr/>
      </p:nvGrpSpPr>
      <p:grpSpPr>
        <a:xfrm>
          <a:off x="0" y="0"/>
          <a:ext cx="0" cy="0"/>
          <a:chOff x="0" y="0"/>
          <a:chExt cx="0" cy="0"/>
        </a:xfrm>
      </p:grpSpPr>
      <p:sp>
        <p:nvSpPr>
          <p:cNvPr id="822" name="Google Shape;822;p26"/>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rgbClr val="3176EE"/>
            </a:gs>
            <a:gs pos="100000">
              <a:srgbClr val="113D8A"/>
            </a:gs>
          </a:gsLst>
          <a:path path="circle">
            <a:fillToRect b="50%" l="50%" r="50%" t="50%"/>
          </a:path>
          <a:tileRect/>
        </a:gra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5974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200"/>
              <a:buFont typeface="Nunito Black"/>
              <a:buNone/>
              <a:defRPr sz="3200">
                <a:solidFill>
                  <a:schemeClr val="dk1"/>
                </a:solidFill>
                <a:latin typeface="Nunito Black"/>
                <a:ea typeface="Nunito Black"/>
                <a:cs typeface="Nunito Black"/>
                <a:sym typeface="Nunito Black"/>
              </a:defRPr>
            </a:lvl1pPr>
            <a:lvl2pPr lvl="1" rtl="0">
              <a:spcBef>
                <a:spcPts val="0"/>
              </a:spcBef>
              <a:spcAft>
                <a:spcPts val="0"/>
              </a:spcAft>
              <a:buClr>
                <a:schemeClr val="dk1"/>
              </a:buClr>
              <a:buSzPts val="3200"/>
              <a:buFont typeface="Nunito Black"/>
              <a:buNone/>
              <a:defRPr sz="3200">
                <a:solidFill>
                  <a:schemeClr val="dk1"/>
                </a:solidFill>
                <a:latin typeface="Nunito Black"/>
                <a:ea typeface="Nunito Black"/>
                <a:cs typeface="Nunito Black"/>
                <a:sym typeface="Nunito Black"/>
              </a:defRPr>
            </a:lvl2pPr>
            <a:lvl3pPr lvl="2" rtl="0">
              <a:spcBef>
                <a:spcPts val="0"/>
              </a:spcBef>
              <a:spcAft>
                <a:spcPts val="0"/>
              </a:spcAft>
              <a:buClr>
                <a:schemeClr val="dk1"/>
              </a:buClr>
              <a:buSzPts val="3200"/>
              <a:buFont typeface="Nunito Black"/>
              <a:buNone/>
              <a:defRPr sz="3200">
                <a:solidFill>
                  <a:schemeClr val="dk1"/>
                </a:solidFill>
                <a:latin typeface="Nunito Black"/>
                <a:ea typeface="Nunito Black"/>
                <a:cs typeface="Nunito Black"/>
                <a:sym typeface="Nunito Black"/>
              </a:defRPr>
            </a:lvl3pPr>
            <a:lvl4pPr lvl="3" rtl="0">
              <a:spcBef>
                <a:spcPts val="0"/>
              </a:spcBef>
              <a:spcAft>
                <a:spcPts val="0"/>
              </a:spcAft>
              <a:buClr>
                <a:schemeClr val="dk1"/>
              </a:buClr>
              <a:buSzPts val="3200"/>
              <a:buFont typeface="Nunito Black"/>
              <a:buNone/>
              <a:defRPr sz="3200">
                <a:solidFill>
                  <a:schemeClr val="dk1"/>
                </a:solidFill>
                <a:latin typeface="Nunito Black"/>
                <a:ea typeface="Nunito Black"/>
                <a:cs typeface="Nunito Black"/>
                <a:sym typeface="Nunito Black"/>
              </a:defRPr>
            </a:lvl4pPr>
            <a:lvl5pPr lvl="4" rtl="0">
              <a:spcBef>
                <a:spcPts val="0"/>
              </a:spcBef>
              <a:spcAft>
                <a:spcPts val="0"/>
              </a:spcAft>
              <a:buClr>
                <a:schemeClr val="dk1"/>
              </a:buClr>
              <a:buSzPts val="3200"/>
              <a:buFont typeface="Nunito Black"/>
              <a:buNone/>
              <a:defRPr sz="3200">
                <a:solidFill>
                  <a:schemeClr val="dk1"/>
                </a:solidFill>
                <a:latin typeface="Nunito Black"/>
                <a:ea typeface="Nunito Black"/>
                <a:cs typeface="Nunito Black"/>
                <a:sym typeface="Nunito Black"/>
              </a:defRPr>
            </a:lvl5pPr>
            <a:lvl6pPr lvl="5" rtl="0">
              <a:spcBef>
                <a:spcPts val="0"/>
              </a:spcBef>
              <a:spcAft>
                <a:spcPts val="0"/>
              </a:spcAft>
              <a:buClr>
                <a:schemeClr val="dk1"/>
              </a:buClr>
              <a:buSzPts val="3200"/>
              <a:buFont typeface="Nunito Black"/>
              <a:buNone/>
              <a:defRPr sz="3200">
                <a:solidFill>
                  <a:schemeClr val="dk1"/>
                </a:solidFill>
                <a:latin typeface="Nunito Black"/>
                <a:ea typeface="Nunito Black"/>
                <a:cs typeface="Nunito Black"/>
                <a:sym typeface="Nunito Black"/>
              </a:defRPr>
            </a:lvl6pPr>
            <a:lvl7pPr lvl="6" rtl="0">
              <a:spcBef>
                <a:spcPts val="0"/>
              </a:spcBef>
              <a:spcAft>
                <a:spcPts val="0"/>
              </a:spcAft>
              <a:buClr>
                <a:schemeClr val="dk1"/>
              </a:buClr>
              <a:buSzPts val="3200"/>
              <a:buFont typeface="Nunito Black"/>
              <a:buNone/>
              <a:defRPr sz="3200">
                <a:solidFill>
                  <a:schemeClr val="dk1"/>
                </a:solidFill>
                <a:latin typeface="Nunito Black"/>
                <a:ea typeface="Nunito Black"/>
                <a:cs typeface="Nunito Black"/>
                <a:sym typeface="Nunito Black"/>
              </a:defRPr>
            </a:lvl7pPr>
            <a:lvl8pPr lvl="7" rtl="0">
              <a:spcBef>
                <a:spcPts val="0"/>
              </a:spcBef>
              <a:spcAft>
                <a:spcPts val="0"/>
              </a:spcAft>
              <a:buClr>
                <a:schemeClr val="dk1"/>
              </a:buClr>
              <a:buSzPts val="3200"/>
              <a:buFont typeface="Nunito Black"/>
              <a:buNone/>
              <a:defRPr sz="3200">
                <a:solidFill>
                  <a:schemeClr val="dk1"/>
                </a:solidFill>
                <a:latin typeface="Nunito Black"/>
                <a:ea typeface="Nunito Black"/>
                <a:cs typeface="Nunito Black"/>
                <a:sym typeface="Nunito Black"/>
              </a:defRPr>
            </a:lvl8pPr>
            <a:lvl9pPr lvl="8" rtl="0">
              <a:spcBef>
                <a:spcPts val="0"/>
              </a:spcBef>
              <a:spcAft>
                <a:spcPts val="0"/>
              </a:spcAft>
              <a:buClr>
                <a:schemeClr val="dk1"/>
              </a:buClr>
              <a:buSzPts val="3200"/>
              <a:buFont typeface="Nunito Black"/>
              <a:buNone/>
              <a:defRPr sz="3200">
                <a:solidFill>
                  <a:schemeClr val="dk1"/>
                </a:solidFill>
                <a:latin typeface="Nunito Black"/>
                <a:ea typeface="Nunito Black"/>
                <a:cs typeface="Nunito Black"/>
                <a:sym typeface="Nunito Black"/>
              </a:defRPr>
            </a:lvl9pPr>
          </a:lstStyle>
          <a:p/>
        </p:txBody>
      </p:sp>
      <p:sp>
        <p:nvSpPr>
          <p:cNvPr id="7" name="Google Shape;7;p1"/>
          <p:cNvSpPr txBox="1"/>
          <p:nvPr>
            <p:ph idx="1" type="body"/>
          </p:nvPr>
        </p:nvSpPr>
        <p:spPr>
          <a:xfrm>
            <a:off x="713225" y="13048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1pPr>
            <a:lvl2pPr indent="-317500" lvl="1" marL="9144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2pPr>
            <a:lvl3pPr indent="-317500" lvl="2" marL="13716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3pPr>
            <a:lvl4pPr indent="-317500" lvl="3" marL="18288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4pPr>
            <a:lvl5pPr indent="-317500" lvl="4" marL="22860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5pPr>
            <a:lvl6pPr indent="-317500" lvl="5" marL="27432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6pPr>
            <a:lvl7pPr indent="-317500" lvl="6" marL="32004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7pPr>
            <a:lvl8pPr indent="-317500" lvl="7" marL="36576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8pPr>
            <a:lvl9pPr indent="-317500" lvl="8" marL="4114800">
              <a:lnSpc>
                <a:spcPct val="115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rgbClr val="3176EE"/>
            </a:gs>
            <a:gs pos="100000">
              <a:srgbClr val="113D8A"/>
            </a:gs>
          </a:gsLst>
          <a:path path="circle">
            <a:fillToRect b="50%" l="50%" r="50%" t="50%"/>
          </a:path>
          <a:tileRect/>
        </a:gradFill>
      </p:bgPr>
    </p:bg>
    <p:spTree>
      <p:nvGrpSpPr>
        <p:cNvPr id="817" name="Shape 817"/>
        <p:cNvGrpSpPr/>
        <p:nvPr/>
      </p:nvGrpSpPr>
      <p:grpSpPr>
        <a:xfrm>
          <a:off x="0" y="0"/>
          <a:ext cx="0" cy="0"/>
          <a:chOff x="0" y="0"/>
          <a:chExt cx="0" cy="0"/>
        </a:xfrm>
      </p:grpSpPr>
      <p:sp>
        <p:nvSpPr>
          <p:cNvPr id="818" name="Google Shape;818;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819" name="Google Shape;819;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 Id="rId3" Type="http://schemas.openxmlformats.org/officeDocument/2006/relationships/image" Target="../media/image3.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 Id="rId3" Type="http://schemas.openxmlformats.org/officeDocument/2006/relationships/hyperlink" Target="http://www.youtube.com/watch?v=VpzuvYLr1uY" TargetMode="External"/><Relationship Id="rId4" Type="http://schemas.openxmlformats.org/officeDocument/2006/relationships/image" Target="../media/image2.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6.xml"/><Relationship Id="rId3" Type="http://schemas.openxmlformats.org/officeDocument/2006/relationships/image" Target="../media/image7.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 Id="rId3" Type="http://schemas.openxmlformats.org/officeDocument/2006/relationships/image" Target="../media/image6.gif"/><Relationship Id="rId4" Type="http://schemas.openxmlformats.org/officeDocument/2006/relationships/image" Target="../media/image9.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0.xml"/><Relationship Id="rId3" Type="http://schemas.openxmlformats.org/officeDocument/2006/relationships/hyperlink" Target="http://www.youtube.com/watch?v=Tr7b-dv29lw" TargetMode="External"/><Relationship Id="rId4" Type="http://schemas.openxmlformats.org/officeDocument/2006/relationships/image" Target="../media/image20.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2.xml"/><Relationship Id="rId3" Type="http://schemas.openxmlformats.org/officeDocument/2006/relationships/hyperlink" Target="https://docs.google.com/document/d/1Fwl67epqu2MDLep6T65szaHjkMNpxYnVG2dnuBSGdvY/edit?usp=sharing" TargetMode="External"/><Relationship Id="rId4" Type="http://schemas.openxmlformats.org/officeDocument/2006/relationships/hyperlink" Target="https://docs.google.com/document/d/1s1lX6mdJh3Mb-gOgGZazuC3nmzpC7GCyhQc5qUbFoPE/edit?usp=sharing" TargetMode="External"/><Relationship Id="rId5" Type="http://schemas.openxmlformats.org/officeDocument/2006/relationships/hyperlink" Target="https://docs.google.com/document/d/1kq69MzGS3QFnMZTLDoCsTyY0w462uukslk-2Hr54dCo/edit?usp=sharing" TargetMode="External"/><Relationship Id="rId6" Type="http://schemas.openxmlformats.org/officeDocument/2006/relationships/hyperlink" Target="http://www.youtube.com/watch?v=lMVv3qz-rHs" TargetMode="External"/><Relationship Id="rId7" Type="http://schemas.openxmlformats.org/officeDocument/2006/relationships/image" Target="../media/image4.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4.xml"/><Relationship Id="rId3" Type="http://schemas.openxmlformats.org/officeDocument/2006/relationships/hyperlink" Target="https://docs.google.com/document/d/1S2t0wnNkh2_vlM68gFSkgrlbNtwXrJHQ2mK6Ubi6ErI/edit?usp=sharinghttps://docs.google.com/document/d/1dneTftUvaJUH9oqe0elhw6coms2LFdwQddOVAyoGaH8/edit?usp=drive_link" TargetMode="External"/><Relationship Id="rId4" Type="http://schemas.openxmlformats.org/officeDocument/2006/relationships/hyperlink" Target="https://www.californiacolleges.edu/#/" TargetMode="External"/><Relationship Id="rId5" Type="http://schemas.openxmlformats.org/officeDocument/2006/relationships/hyperlink" Target="https://docs.google.com/document/d/1dneTftUvaJUH9oqe0elhw6coms2LFdwQddOVAyoGaH8/edit?usp=drive_link" TargetMode="External"/><Relationship Id="rId6" Type="http://schemas.openxmlformats.org/officeDocument/2006/relationships/hyperlink" Target="http://www.programfinder.com" TargetMode="External"/><Relationship Id="rId7" Type="http://schemas.openxmlformats.org/officeDocument/2006/relationships/hyperlink" Target="http://www.youtube.com/watch?v=lMVv3qz-rHs" TargetMode="External"/><Relationship Id="rId8" Type="http://schemas.openxmlformats.org/officeDocument/2006/relationships/image" Target="../media/image4.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5.xml"/><Relationship Id="rId3" Type="http://schemas.openxmlformats.org/officeDocument/2006/relationships/image" Target="../media/image5.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9.xml"/><Relationship Id="rId3" Type="http://schemas.openxmlformats.org/officeDocument/2006/relationships/image" Target="../media/image5.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xml"/><Relationship Id="rId3" Type="http://schemas.openxmlformats.org/officeDocument/2006/relationships/hyperlink" Target="https://www.thecollegetour.com/" TargetMode="External"/><Relationship Id="rId4" Type="http://schemas.openxmlformats.org/officeDocument/2006/relationships/hyperlink" Target="https://docs.google.com/document/d/1yBbYeluF46wG96oLBX_T_eq5CGFLvihAk42FuJDcP3A/edit?usp=sharing" TargetMode="External"/><Relationship Id="rId5" Type="http://schemas.openxmlformats.org/officeDocument/2006/relationships/image" Target="../media/image13.gif"/></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xml"/><Relationship Id="rId3" Type="http://schemas.openxmlformats.org/officeDocument/2006/relationships/image" Target="../media/image8.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xml"/><Relationship Id="rId3" Type="http://schemas.openxmlformats.org/officeDocument/2006/relationships/image" Target="../media/image18.gif"/></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4.xml"/><Relationship Id="rId3" Type="http://schemas.openxmlformats.org/officeDocument/2006/relationships/hyperlink" Target="http://www.youtube.com/watch?v=aprg8RBtiho" TargetMode="External"/><Relationship Id="rId4" Type="http://schemas.openxmlformats.org/officeDocument/2006/relationships/image" Target="../media/image10.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7.xml"/><Relationship Id="rId3" Type="http://schemas.openxmlformats.org/officeDocument/2006/relationships/image" Target="../media/image22.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8.xml"/><Relationship Id="rId3" Type="http://schemas.openxmlformats.org/officeDocument/2006/relationships/image" Target="../media/image26.jpg"/><Relationship Id="rId4" Type="http://schemas.openxmlformats.org/officeDocument/2006/relationships/image" Target="../media/image19.jpg"/><Relationship Id="rId5" Type="http://schemas.openxmlformats.org/officeDocument/2006/relationships/image" Target="../media/image21.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30.xml"/><Relationship Id="rId3" Type="http://schemas.openxmlformats.org/officeDocument/2006/relationships/image" Target="../media/image25.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4.xml"/><Relationship Id="rId3" Type="http://schemas.openxmlformats.org/officeDocument/2006/relationships/image" Target="../media/image16.jpg"/><Relationship Id="rId4" Type="http://schemas.openxmlformats.org/officeDocument/2006/relationships/image" Target="../media/image24.jpg"/><Relationship Id="rId5" Type="http://schemas.openxmlformats.org/officeDocument/2006/relationships/image" Target="../media/image23.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0.xml"/><Relationship Id="rId3" Type="http://schemas.openxmlformats.org/officeDocument/2006/relationships/hyperlink" Target="https://www.freepik.com/free-vector/school-elements-background-flat-style_1770488.htm/?utm_source=slidesgo_template&amp;utm_medium=referral-link&amp;utm_campaign=sg_resources&amp;utm_content=freepik" TargetMode="External"/></Relationships>
</file>

<file path=ppt/slides/_rels/slide41.xml.rels><?xml version="1.0" encoding="UTF-8" standalone="yes"?><Relationships xmlns="http://schemas.openxmlformats.org/package/2006/relationships"><Relationship Id="rId11" Type="http://schemas.openxmlformats.org/officeDocument/2006/relationships/hyperlink" Target="https://www.freepik.com/free-photo/close-up-pencil-sharpener-table_8385172.htm/?utm_source=slidesgo_template&amp;utm_medium=referral-link&amp;utm_campaign=sg_resources&amp;utm_content=freepik" TargetMode="External"/><Relationship Id="rId10" Type="http://schemas.openxmlformats.org/officeDocument/2006/relationships/hyperlink" Target="https://www.freepik.com/free-photo/colorful-stationery-multicolored-background_4753052.htm/?utm_source=slidesgo_template&amp;utm_medium=referral-link&amp;utm_campaign=sg_resources&amp;utm_content=freepik" TargetMode="External"/><Relationship Id="rId13" Type="http://schemas.openxmlformats.org/officeDocument/2006/relationships/hyperlink" Target="https://www.freepik.com/free-photo/top-view-paper-clip-table_8385104.htm/?utm_source=slidesgo_template&amp;utm_medium=referral-link&amp;utm_campaign=sg_resources&amp;utm_content=freepik" TargetMode="External"/><Relationship Id="rId12" Type="http://schemas.openxmlformats.org/officeDocument/2006/relationships/hyperlink" Target="https://www.freepik.com/free-photo/close-up-colourful-pencils-table_8385132.htm/?utm_source=slidesgo_template&amp;utm_medium=referral-link&amp;utm_campaign=sg_resources&amp;utm_content=freepik" TargetMode="External"/><Relationship Id="rId1" Type="http://schemas.openxmlformats.org/officeDocument/2006/relationships/slideLayout" Target="../slideLayouts/slideLayout16.xml"/><Relationship Id="rId2" Type="http://schemas.openxmlformats.org/officeDocument/2006/relationships/notesSlide" Target="../notesSlides/notesSlide41.xml"/><Relationship Id="rId3" Type="http://schemas.openxmlformats.org/officeDocument/2006/relationships/hyperlink" Target="https://www.freepik.com/free-photo/top-view-bunch-colourful-pencils_8385189.htm/?utm_source=slidesgo_template&amp;utm_medium=referral-link&amp;utm_campaign=sg_resources&amp;utm_content=freepik" TargetMode="External"/><Relationship Id="rId4" Type="http://schemas.openxmlformats.org/officeDocument/2006/relationships/hyperlink" Target="https://www.freepik.com/free-photo/child-drawing-beautiful-landscape_13560499.htm/?utm_source=slidesgo_template&amp;utm_medium=referral-link&amp;utm_campaign=sg_resources&amp;utm_content=freepik" TargetMode="External"/><Relationship Id="rId9" Type="http://schemas.openxmlformats.org/officeDocument/2006/relationships/hyperlink" Target="https://www.freepik.com/free-photo/composition-school-with-stationery-desk_4732121.htm/?utm_source=slidesgo_template&amp;utm_medium=referral-link&amp;utm_campaign=sg_resources&amp;utm_content=freepik" TargetMode="External"/><Relationship Id="rId15" Type="http://schemas.openxmlformats.org/officeDocument/2006/relationships/hyperlink" Target="https://www.freepik.com/free-photo/composition-ruler-pencil-pens-highlighter-other-stationery-tools_4732149.htm/?utm_source=slidesgo_template&amp;utm_medium=referral-link&amp;utm_campaign=sg_resources&amp;utm_content=freepik" TargetMode="External"/><Relationship Id="rId14" Type="http://schemas.openxmlformats.org/officeDocument/2006/relationships/hyperlink" Target="https://www.freepik.com/free-photo/office-tools-blue-surface_4725010.htm/?utm_source=slidesgo_template&amp;utm_medium=referral-link&amp;utm_campaign=sg_resources&amp;utm_content=freepik" TargetMode="External"/><Relationship Id="rId17" Type="http://schemas.openxmlformats.org/officeDocument/2006/relationships/hyperlink" Target="https://www.freepik.com/free-vector/hand-drawn-university-education-template-design_137676654.htm/?utm_source=slidesgo_template&amp;utm_medium=referral-link&amp;utm_campaign=sg_resources&amp;utm_content=freepik" TargetMode="External"/><Relationship Id="rId16" Type="http://schemas.openxmlformats.org/officeDocument/2006/relationships/hyperlink" Target="https://www.flaticon.com/packs/education-elements-4?word=school/?utm_source=slidesgo_template&amp;utm_medium=referral-link&amp;utm_campaign=sg_resources&amp;utm_content=flaticon" TargetMode="External"/><Relationship Id="rId5" Type="http://schemas.openxmlformats.org/officeDocument/2006/relationships/hyperlink" Target="https://www.freepik.com/free-photo/bunch-colourful-pencils-with-paper-clips_8385160.htm/?utm_source=slidesgo_template&amp;utm_medium=referral-link&amp;utm_campaign=sg_resources&amp;utm_content=freepik" TargetMode="External"/><Relationship Id="rId19" Type="http://schemas.openxmlformats.org/officeDocument/2006/relationships/hyperlink" Target="https://www.freepik.com/free-vector/school-elements-background-flat-style_1706770.htm/?utm_source=slidesgo_template&amp;utm_medium=referral-link&amp;utm_campaign=sg_resources&amp;utm_content=freepik" TargetMode="External"/><Relationship Id="rId6" Type="http://schemas.openxmlformats.org/officeDocument/2006/relationships/hyperlink" Target="https://www.freepik.com/free-photo/pink-composition-with-office-supplies-table_4725054.htm/?utm_source=slidesgo_template&amp;utm_medium=referral-link&amp;utm_campaign=sg_resources&amp;utm_content=freepik" TargetMode="External"/><Relationship Id="rId18" Type="http://schemas.openxmlformats.org/officeDocument/2006/relationships/hyperlink" Target="https://www.freepik.com/free-vector/hand-drawn-university-education-template-design_137677423.htm/?utm_source=slidesgo_template&amp;utm_medium=referral-link&amp;utm_campaign=sg_resources&amp;utm_content=freepik" TargetMode="External"/><Relationship Id="rId7" Type="http://schemas.openxmlformats.org/officeDocument/2006/relationships/hyperlink" Target="https://www.freepik.com/free-photo/blue-office-supplies-cup-table_4725056.htm/?utm_source=slidesgo_template&amp;utm_medium=referral-link&amp;utm_campaign=sg_resources&amp;utm_content=freepik" TargetMode="External"/><Relationship Id="rId8" Type="http://schemas.openxmlformats.org/officeDocument/2006/relationships/hyperlink" Target="https://www.freepik.com/free-ai-image/3d-rendering-blue-pen-with-paper_71342245.htm/?utm_source=slidesgo_template&amp;utm_medium=referral-link&amp;utm_campaign=sg_resources&amp;utm_content=freepik"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2.xml"/><Relationship Id="rId3" Type="http://schemas.openxmlformats.org/officeDocument/2006/relationships/hyperlink" Target="http://bit.ly/2PfT4lq" TargetMode="External"/><Relationship Id="rId4" Type="http://schemas.openxmlformats.org/officeDocument/2006/relationships/slide" Target="/ppt/slides/slide3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3.xml"/><Relationship Id="rId3" Type="http://schemas.openxmlformats.org/officeDocument/2006/relationships/hyperlink" Target="http://bit.ly/2PfT4lq" TargetMode="External"/><Relationship Id="rId4" Type="http://schemas.openxmlformats.org/officeDocument/2006/relationships/slide" Target="/ppt/slides/slide3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4.xml"/><Relationship Id="rId3" Type="http://schemas.openxmlformats.org/officeDocument/2006/relationships/hyperlink" Target="https://fonts.google.com/specimen/Nunito" TargetMode="External"/><Relationship Id="rId4" Type="http://schemas.openxmlformats.org/officeDocument/2006/relationships/hyperlink" Target="https://fonts.google.com/specimen/DM+Sans" TargetMode="External"/></Relationships>
</file>

<file path=ppt/slides/_rels/slide45.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4.xml"/><Relationship Id="rId2" Type="http://schemas.openxmlformats.org/officeDocument/2006/relationships/notesSlide" Target="../notesSlides/notesSlide45.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11.png"/><Relationship Id="rId14" Type="http://schemas.openxmlformats.org/officeDocument/2006/relationships/image" Target="../media/image14.png"/><Relationship Id="rId17" Type="http://schemas.openxmlformats.org/officeDocument/2006/relationships/image" Target="../media/image17.png"/><Relationship Id="rId16" Type="http://schemas.openxmlformats.org/officeDocument/2006/relationships/image" Target="../media/image12.png"/><Relationship Id="rId5" Type="http://schemas.openxmlformats.org/officeDocument/2006/relationships/image" Target="../media/image15.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6.xml"/><Relationship Id="rId3" Type="http://schemas.openxmlformats.org/officeDocument/2006/relationships/hyperlink" Target="https://bit.ly/2ZjL1pd" TargetMode="Externa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2.xml"/><Relationship Id="rId3" Type="http://schemas.openxmlformats.org/officeDocument/2006/relationships/hyperlink" Target="https://workspace.google.com/marketplace/app/icons_for_slides_docs/381578326502" TargetMode="Externa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9.xml"/><Relationship Id="rId3" Type="http://schemas.openxmlformats.org/officeDocument/2006/relationships/hyperlink" Target="http://bit.ly/2PfT4lq" TargetMode="External"/><Relationship Id="rId4" Type="http://schemas.openxmlformats.org/officeDocument/2006/relationships/image" Target="../media/image2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 name="Shape 826"/>
        <p:cNvGrpSpPr/>
        <p:nvPr/>
      </p:nvGrpSpPr>
      <p:grpSpPr>
        <a:xfrm>
          <a:off x="0" y="0"/>
          <a:ext cx="0" cy="0"/>
          <a:chOff x="0" y="0"/>
          <a:chExt cx="0" cy="0"/>
        </a:xfrm>
      </p:grpSpPr>
      <p:sp>
        <p:nvSpPr>
          <p:cNvPr id="827" name="Google Shape;827;p27"/>
          <p:cNvSpPr txBox="1"/>
          <p:nvPr>
            <p:ph type="ctrTitle"/>
          </p:nvPr>
        </p:nvSpPr>
        <p:spPr>
          <a:xfrm>
            <a:off x="839200" y="1179825"/>
            <a:ext cx="4811100" cy="218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5000">
                <a:latin typeface="Alfa Slab One"/>
                <a:ea typeface="Alfa Slab One"/>
                <a:cs typeface="Alfa Slab One"/>
                <a:sym typeface="Alfa Slab One"/>
              </a:rPr>
              <a:t>College Match Day</a:t>
            </a:r>
            <a:endParaRPr sz="5000">
              <a:latin typeface="Alfa Slab One"/>
              <a:ea typeface="Alfa Slab One"/>
              <a:cs typeface="Alfa Slab One"/>
              <a:sym typeface="Alfa Slab One"/>
            </a:endParaRPr>
          </a:p>
          <a:p>
            <a:pPr indent="0" lvl="0" marL="0" rtl="0" algn="ctr">
              <a:spcBef>
                <a:spcPts val="0"/>
              </a:spcBef>
              <a:spcAft>
                <a:spcPts val="0"/>
              </a:spcAft>
              <a:buNone/>
            </a:pPr>
            <a:r>
              <a:rPr lang="en" sz="5000">
                <a:latin typeface="Alfa Slab One"/>
                <a:ea typeface="Alfa Slab One"/>
                <a:cs typeface="Alfa Slab One"/>
                <a:sym typeface="Alfa Slab One"/>
              </a:rPr>
              <a:t>2026</a:t>
            </a:r>
            <a:endParaRPr/>
          </a:p>
        </p:txBody>
      </p:sp>
      <p:grpSp>
        <p:nvGrpSpPr>
          <p:cNvPr id="828" name="Google Shape;828;p27"/>
          <p:cNvGrpSpPr/>
          <p:nvPr/>
        </p:nvGrpSpPr>
        <p:grpSpPr>
          <a:xfrm>
            <a:off x="5075120" y="432254"/>
            <a:ext cx="3912681" cy="4356485"/>
            <a:chOff x="5116158" y="1211987"/>
            <a:chExt cx="3912681" cy="4356485"/>
          </a:xfrm>
        </p:grpSpPr>
        <p:grpSp>
          <p:nvGrpSpPr>
            <p:cNvPr id="829" name="Google Shape;829;p27"/>
            <p:cNvGrpSpPr/>
            <p:nvPr/>
          </p:nvGrpSpPr>
          <p:grpSpPr>
            <a:xfrm>
              <a:off x="5116158" y="1211987"/>
              <a:ext cx="3912681" cy="4356485"/>
              <a:chOff x="5116158" y="1211987"/>
              <a:chExt cx="3912681" cy="4356485"/>
            </a:xfrm>
          </p:grpSpPr>
          <p:grpSp>
            <p:nvGrpSpPr>
              <p:cNvPr id="830" name="Google Shape;830;p27"/>
              <p:cNvGrpSpPr/>
              <p:nvPr/>
            </p:nvGrpSpPr>
            <p:grpSpPr>
              <a:xfrm>
                <a:off x="6589856" y="3409662"/>
                <a:ext cx="2438983" cy="2158810"/>
                <a:chOff x="6589856" y="3409662"/>
                <a:chExt cx="2438983" cy="2158810"/>
              </a:xfrm>
            </p:grpSpPr>
            <p:sp>
              <p:nvSpPr>
                <p:cNvPr id="831" name="Google Shape;831;p27"/>
                <p:cNvSpPr/>
                <p:nvPr/>
              </p:nvSpPr>
              <p:spPr>
                <a:xfrm rot="-4170570">
                  <a:off x="7398034" y="3755709"/>
                  <a:ext cx="734114" cy="1660307"/>
                </a:xfrm>
                <a:custGeom>
                  <a:rect b="b" l="l" r="r" t="t"/>
                  <a:pathLst>
                    <a:path extrusionOk="0" h="385" w="170">
                      <a:moveTo>
                        <a:pt x="7" y="251"/>
                      </a:moveTo>
                      <a:cubicBezTo>
                        <a:pt x="0" y="385"/>
                        <a:pt x="0" y="385"/>
                        <a:pt x="0" y="385"/>
                      </a:cubicBezTo>
                      <a:cubicBezTo>
                        <a:pt x="164" y="128"/>
                        <a:pt x="164" y="128"/>
                        <a:pt x="164" y="128"/>
                      </a:cubicBezTo>
                      <a:cubicBezTo>
                        <a:pt x="170" y="4"/>
                        <a:pt x="170" y="4"/>
                        <a:pt x="170" y="4"/>
                      </a:cubicBezTo>
                      <a:cubicBezTo>
                        <a:pt x="170" y="1"/>
                        <a:pt x="167" y="0"/>
                        <a:pt x="165" y="2"/>
                      </a:cubicBezTo>
                      <a:lnTo>
                        <a:pt x="7" y="251"/>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 name="Google Shape;832;p27"/>
                <p:cNvSpPr/>
                <p:nvPr/>
              </p:nvSpPr>
              <p:spPr>
                <a:xfrm rot="-4170570">
                  <a:off x="7170606" y="3826193"/>
                  <a:ext cx="907775" cy="1768186"/>
                </a:xfrm>
                <a:custGeom>
                  <a:rect b="b" l="l" r="r" t="t"/>
                  <a:pathLst>
                    <a:path extrusionOk="0" h="410" w="211">
                      <a:moveTo>
                        <a:pt x="0" y="254"/>
                      </a:moveTo>
                      <a:cubicBezTo>
                        <a:pt x="47" y="410"/>
                        <a:pt x="47" y="410"/>
                        <a:pt x="47" y="410"/>
                      </a:cubicBezTo>
                      <a:cubicBezTo>
                        <a:pt x="211" y="153"/>
                        <a:pt x="211" y="153"/>
                        <a:pt x="211" y="153"/>
                      </a:cubicBezTo>
                      <a:cubicBezTo>
                        <a:pt x="166" y="3"/>
                        <a:pt x="166" y="3"/>
                        <a:pt x="166" y="3"/>
                      </a:cubicBezTo>
                      <a:cubicBezTo>
                        <a:pt x="165" y="1"/>
                        <a:pt x="162" y="0"/>
                        <a:pt x="161" y="2"/>
                      </a:cubicBezTo>
                      <a:lnTo>
                        <a:pt x="0" y="254"/>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 name="Google Shape;833;p27"/>
                <p:cNvSpPr/>
                <p:nvPr/>
              </p:nvSpPr>
              <p:spPr>
                <a:xfrm rot="-4170570">
                  <a:off x="7296641" y="3799265"/>
                  <a:ext cx="763056" cy="1707669"/>
                </a:xfrm>
                <a:custGeom>
                  <a:rect b="b" l="l" r="r" t="t"/>
                  <a:pathLst>
                    <a:path extrusionOk="0" h="396" w="177">
                      <a:moveTo>
                        <a:pt x="0" y="252"/>
                      </a:moveTo>
                      <a:cubicBezTo>
                        <a:pt x="13" y="396"/>
                        <a:pt x="13" y="396"/>
                        <a:pt x="13" y="396"/>
                      </a:cubicBezTo>
                      <a:cubicBezTo>
                        <a:pt x="177" y="139"/>
                        <a:pt x="177" y="139"/>
                        <a:pt x="177" y="139"/>
                      </a:cubicBezTo>
                      <a:cubicBezTo>
                        <a:pt x="164" y="3"/>
                        <a:pt x="164" y="3"/>
                        <a:pt x="164" y="3"/>
                      </a:cubicBezTo>
                      <a:cubicBezTo>
                        <a:pt x="164" y="1"/>
                        <a:pt x="160" y="0"/>
                        <a:pt x="159" y="2"/>
                      </a:cubicBezTo>
                      <a:lnTo>
                        <a:pt x="0" y="252"/>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 name="Google Shape;834;p27"/>
                <p:cNvSpPr/>
                <p:nvPr/>
              </p:nvSpPr>
              <p:spPr>
                <a:xfrm rot="-4170570">
                  <a:off x="7427170" y="3703129"/>
                  <a:ext cx="1199841" cy="1362977"/>
                </a:xfrm>
                <a:custGeom>
                  <a:rect b="b" l="l" r="r" t="t"/>
                  <a:pathLst>
                    <a:path extrusionOk="0" h="316" w="278">
                      <a:moveTo>
                        <a:pt x="118" y="254"/>
                      </a:moveTo>
                      <a:cubicBezTo>
                        <a:pt x="0" y="316"/>
                        <a:pt x="0" y="316"/>
                        <a:pt x="0" y="316"/>
                      </a:cubicBezTo>
                      <a:cubicBezTo>
                        <a:pt x="163" y="59"/>
                        <a:pt x="163" y="59"/>
                        <a:pt x="163" y="59"/>
                      </a:cubicBezTo>
                      <a:cubicBezTo>
                        <a:pt x="273" y="1"/>
                        <a:pt x="273" y="1"/>
                        <a:pt x="273" y="1"/>
                      </a:cubicBezTo>
                      <a:cubicBezTo>
                        <a:pt x="276" y="0"/>
                        <a:pt x="278" y="3"/>
                        <a:pt x="277" y="5"/>
                      </a:cubicBezTo>
                      <a:lnTo>
                        <a:pt x="118" y="254"/>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 name="Google Shape;835;p27"/>
                <p:cNvSpPr/>
                <p:nvPr/>
              </p:nvSpPr>
              <p:spPr>
                <a:xfrm rot="-4170570">
                  <a:off x="7487923" y="3680637"/>
                  <a:ext cx="1391921" cy="1207735"/>
                </a:xfrm>
                <a:custGeom>
                  <a:rect b="b" l="l" r="r" t="t"/>
                  <a:pathLst>
                    <a:path extrusionOk="0" h="280" w="323">
                      <a:moveTo>
                        <a:pt x="161" y="257"/>
                      </a:moveTo>
                      <a:cubicBezTo>
                        <a:pt x="0" y="280"/>
                        <a:pt x="0" y="280"/>
                        <a:pt x="0" y="280"/>
                      </a:cubicBezTo>
                      <a:cubicBezTo>
                        <a:pt x="164" y="23"/>
                        <a:pt x="164" y="23"/>
                        <a:pt x="164" y="23"/>
                      </a:cubicBezTo>
                      <a:cubicBezTo>
                        <a:pt x="319" y="1"/>
                        <a:pt x="319" y="1"/>
                        <a:pt x="319" y="1"/>
                      </a:cubicBezTo>
                      <a:cubicBezTo>
                        <a:pt x="321" y="0"/>
                        <a:pt x="323" y="3"/>
                        <a:pt x="321" y="5"/>
                      </a:cubicBezTo>
                      <a:lnTo>
                        <a:pt x="161" y="257"/>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 name="Google Shape;836;p27"/>
                <p:cNvSpPr/>
                <p:nvPr/>
              </p:nvSpPr>
              <p:spPr>
                <a:xfrm rot="-4170570">
                  <a:off x="7479947" y="3669144"/>
                  <a:ext cx="1276148" cy="1305090"/>
                </a:xfrm>
                <a:custGeom>
                  <a:rect b="b" l="l" r="r" t="t"/>
                  <a:pathLst>
                    <a:path extrusionOk="0" h="303" w="296">
                      <a:moveTo>
                        <a:pt x="136" y="255"/>
                      </a:moveTo>
                      <a:cubicBezTo>
                        <a:pt x="0" y="303"/>
                        <a:pt x="0" y="303"/>
                        <a:pt x="0" y="303"/>
                      </a:cubicBezTo>
                      <a:cubicBezTo>
                        <a:pt x="164" y="46"/>
                        <a:pt x="164" y="46"/>
                        <a:pt x="164" y="46"/>
                      </a:cubicBezTo>
                      <a:cubicBezTo>
                        <a:pt x="292" y="1"/>
                        <a:pt x="292" y="1"/>
                        <a:pt x="292" y="1"/>
                      </a:cubicBezTo>
                      <a:cubicBezTo>
                        <a:pt x="294" y="0"/>
                        <a:pt x="296" y="2"/>
                        <a:pt x="295" y="4"/>
                      </a:cubicBezTo>
                      <a:lnTo>
                        <a:pt x="136" y="25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 name="Google Shape;837;p27"/>
                <p:cNvSpPr/>
                <p:nvPr/>
              </p:nvSpPr>
              <p:spPr>
                <a:xfrm rot="-4170570">
                  <a:off x="7524646" y="3726524"/>
                  <a:ext cx="1452439" cy="1118273"/>
                </a:xfrm>
                <a:custGeom>
                  <a:rect b="b" l="l" r="r" t="t"/>
                  <a:pathLst>
                    <a:path extrusionOk="0" h="425" w="552">
                      <a:moveTo>
                        <a:pt x="283" y="425"/>
                      </a:moveTo>
                      <a:lnTo>
                        <a:pt x="0" y="420"/>
                      </a:lnTo>
                      <a:lnTo>
                        <a:pt x="267" y="0"/>
                      </a:lnTo>
                      <a:lnTo>
                        <a:pt x="552" y="4"/>
                      </a:lnTo>
                      <a:lnTo>
                        <a:pt x="283" y="425"/>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 name="Google Shape;838;p27"/>
                <p:cNvSpPr/>
                <p:nvPr/>
              </p:nvSpPr>
              <p:spPr>
                <a:xfrm rot="-4170570">
                  <a:off x="7088605" y="3885936"/>
                  <a:ext cx="1028812" cy="1778711"/>
                </a:xfrm>
                <a:custGeom>
                  <a:rect b="b" l="l" r="r" t="t"/>
                  <a:pathLst>
                    <a:path extrusionOk="0" h="676" w="391">
                      <a:moveTo>
                        <a:pt x="0" y="419"/>
                      </a:moveTo>
                      <a:lnTo>
                        <a:pt x="124" y="676"/>
                      </a:lnTo>
                      <a:lnTo>
                        <a:pt x="391" y="255"/>
                      </a:lnTo>
                      <a:lnTo>
                        <a:pt x="268" y="0"/>
                      </a:lnTo>
                      <a:lnTo>
                        <a:pt x="0" y="419"/>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 name="Google Shape;839;p27"/>
                <p:cNvSpPr/>
                <p:nvPr/>
              </p:nvSpPr>
              <p:spPr>
                <a:xfrm rot="-4170570">
                  <a:off x="7302146" y="3568635"/>
                  <a:ext cx="413104" cy="663070"/>
                </a:xfrm>
                <a:custGeom>
                  <a:rect b="b" l="l" r="r" t="t"/>
                  <a:pathLst>
                    <a:path extrusionOk="0" h="154" w="96">
                      <a:moveTo>
                        <a:pt x="0" y="154"/>
                      </a:moveTo>
                      <a:cubicBezTo>
                        <a:pt x="3" y="138"/>
                        <a:pt x="13" y="125"/>
                        <a:pt x="24" y="113"/>
                      </a:cubicBezTo>
                      <a:cubicBezTo>
                        <a:pt x="35" y="101"/>
                        <a:pt x="47" y="89"/>
                        <a:pt x="55" y="75"/>
                      </a:cubicBezTo>
                      <a:cubicBezTo>
                        <a:pt x="69" y="53"/>
                        <a:pt x="70" y="24"/>
                        <a:pt x="60" y="0"/>
                      </a:cubicBezTo>
                      <a:cubicBezTo>
                        <a:pt x="66" y="7"/>
                        <a:pt x="74" y="15"/>
                        <a:pt x="80" y="23"/>
                      </a:cubicBezTo>
                      <a:cubicBezTo>
                        <a:pt x="85" y="15"/>
                        <a:pt x="91" y="9"/>
                        <a:pt x="96" y="1"/>
                      </a:cubicBezTo>
                      <a:cubicBezTo>
                        <a:pt x="96" y="18"/>
                        <a:pt x="94" y="34"/>
                        <a:pt x="90" y="51"/>
                      </a:cubicBezTo>
                      <a:cubicBezTo>
                        <a:pt x="87" y="67"/>
                        <a:pt x="81" y="83"/>
                        <a:pt x="70" y="95"/>
                      </a:cubicBezTo>
                      <a:cubicBezTo>
                        <a:pt x="50" y="117"/>
                        <a:pt x="11" y="127"/>
                        <a:pt x="0" y="154"/>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 name="Google Shape;840;p27"/>
                <p:cNvSpPr/>
                <p:nvPr/>
              </p:nvSpPr>
              <p:spPr>
                <a:xfrm rot="-4170570">
                  <a:off x="7618352" y="4087098"/>
                  <a:ext cx="849889" cy="1199841"/>
                </a:xfrm>
                <a:custGeom>
                  <a:rect b="b" l="l" r="r" t="t"/>
                  <a:pathLst>
                    <a:path extrusionOk="0" h="456" w="323">
                      <a:moveTo>
                        <a:pt x="56" y="456"/>
                      </a:moveTo>
                      <a:lnTo>
                        <a:pt x="0" y="421"/>
                      </a:lnTo>
                      <a:lnTo>
                        <a:pt x="267" y="0"/>
                      </a:lnTo>
                      <a:lnTo>
                        <a:pt x="323" y="36"/>
                      </a:lnTo>
                      <a:lnTo>
                        <a:pt x="56" y="45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41" name="Google Shape;841;p27"/>
              <p:cNvGrpSpPr/>
              <p:nvPr/>
            </p:nvGrpSpPr>
            <p:grpSpPr>
              <a:xfrm rot="-7917806">
                <a:off x="5252946" y="4096941"/>
                <a:ext cx="1144442" cy="877934"/>
                <a:chOff x="6729413" y="2840263"/>
                <a:chExt cx="742950" cy="569913"/>
              </a:xfrm>
            </p:grpSpPr>
            <p:sp>
              <p:nvSpPr>
                <p:cNvPr id="842" name="Google Shape;842;p27"/>
                <p:cNvSpPr/>
                <p:nvPr/>
              </p:nvSpPr>
              <p:spPr>
                <a:xfrm>
                  <a:off x="7326313" y="2840263"/>
                  <a:ext cx="146050" cy="122238"/>
                </a:xfrm>
                <a:custGeom>
                  <a:rect b="b" l="l" r="r" t="t"/>
                  <a:pathLst>
                    <a:path extrusionOk="0" h="47" w="56">
                      <a:moveTo>
                        <a:pt x="41" y="20"/>
                      </a:moveTo>
                      <a:cubicBezTo>
                        <a:pt x="56" y="0"/>
                        <a:pt x="56" y="0"/>
                        <a:pt x="56" y="0"/>
                      </a:cubicBezTo>
                      <a:cubicBezTo>
                        <a:pt x="33" y="9"/>
                        <a:pt x="33" y="9"/>
                        <a:pt x="33" y="9"/>
                      </a:cubicBezTo>
                      <a:cubicBezTo>
                        <a:pt x="13" y="17"/>
                        <a:pt x="13" y="17"/>
                        <a:pt x="13" y="17"/>
                      </a:cubicBezTo>
                      <a:cubicBezTo>
                        <a:pt x="11" y="18"/>
                        <a:pt x="9" y="19"/>
                        <a:pt x="8" y="20"/>
                      </a:cubicBezTo>
                      <a:cubicBezTo>
                        <a:pt x="0" y="26"/>
                        <a:pt x="0" y="26"/>
                        <a:pt x="0" y="26"/>
                      </a:cubicBezTo>
                      <a:cubicBezTo>
                        <a:pt x="16" y="47"/>
                        <a:pt x="16" y="47"/>
                        <a:pt x="16" y="47"/>
                      </a:cubicBezTo>
                      <a:cubicBezTo>
                        <a:pt x="23" y="41"/>
                        <a:pt x="23" y="41"/>
                        <a:pt x="23" y="41"/>
                      </a:cubicBezTo>
                      <a:cubicBezTo>
                        <a:pt x="25" y="40"/>
                        <a:pt x="27" y="38"/>
                        <a:pt x="28" y="37"/>
                      </a:cubicBezTo>
                      <a:lnTo>
                        <a:pt x="41" y="2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 name="Google Shape;843;p27"/>
                <p:cNvSpPr/>
                <p:nvPr/>
              </p:nvSpPr>
              <p:spPr>
                <a:xfrm>
                  <a:off x="7423150" y="2840263"/>
                  <a:ext cx="49213" cy="33338"/>
                </a:xfrm>
                <a:custGeom>
                  <a:rect b="b" l="l" r="r" t="t"/>
                  <a:pathLst>
                    <a:path extrusionOk="0" h="21" w="31">
                      <a:moveTo>
                        <a:pt x="0" y="13"/>
                      </a:moveTo>
                      <a:lnTo>
                        <a:pt x="16" y="21"/>
                      </a:lnTo>
                      <a:lnTo>
                        <a:pt x="31"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 name="Google Shape;844;p27"/>
                <p:cNvSpPr/>
                <p:nvPr/>
              </p:nvSpPr>
              <p:spPr>
                <a:xfrm>
                  <a:off x="6835775" y="2892650"/>
                  <a:ext cx="525463" cy="403225"/>
                </a:xfrm>
                <a:custGeom>
                  <a:rect b="b" l="l" r="r" t="t"/>
                  <a:pathLst>
                    <a:path extrusionOk="0" h="155" w="202">
                      <a:moveTo>
                        <a:pt x="5" y="155"/>
                      </a:moveTo>
                      <a:cubicBezTo>
                        <a:pt x="0" y="148"/>
                        <a:pt x="0" y="148"/>
                        <a:pt x="0" y="148"/>
                      </a:cubicBezTo>
                      <a:cubicBezTo>
                        <a:pt x="195" y="2"/>
                        <a:pt x="195" y="2"/>
                        <a:pt x="195" y="2"/>
                      </a:cubicBezTo>
                      <a:cubicBezTo>
                        <a:pt x="197" y="0"/>
                        <a:pt x="199" y="1"/>
                        <a:pt x="201" y="3"/>
                      </a:cubicBezTo>
                      <a:cubicBezTo>
                        <a:pt x="202" y="5"/>
                        <a:pt x="202" y="7"/>
                        <a:pt x="200" y="9"/>
                      </a:cubicBezTo>
                      <a:lnTo>
                        <a:pt x="5" y="155"/>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 name="Google Shape;845;p27"/>
                <p:cNvSpPr/>
                <p:nvPr/>
              </p:nvSpPr>
              <p:spPr>
                <a:xfrm>
                  <a:off x="6861175" y="2929163"/>
                  <a:ext cx="528638" cy="403225"/>
                </a:xfrm>
                <a:custGeom>
                  <a:rect b="b" l="l" r="r" t="t"/>
                  <a:pathLst>
                    <a:path extrusionOk="0" h="155" w="203">
                      <a:moveTo>
                        <a:pt x="5" y="155"/>
                      </a:moveTo>
                      <a:cubicBezTo>
                        <a:pt x="0" y="148"/>
                        <a:pt x="0" y="148"/>
                        <a:pt x="0" y="148"/>
                      </a:cubicBezTo>
                      <a:cubicBezTo>
                        <a:pt x="195" y="2"/>
                        <a:pt x="195" y="2"/>
                        <a:pt x="195" y="2"/>
                      </a:cubicBezTo>
                      <a:cubicBezTo>
                        <a:pt x="197" y="0"/>
                        <a:pt x="200" y="1"/>
                        <a:pt x="201" y="3"/>
                      </a:cubicBezTo>
                      <a:cubicBezTo>
                        <a:pt x="203" y="5"/>
                        <a:pt x="202" y="7"/>
                        <a:pt x="200" y="9"/>
                      </a:cubicBezTo>
                      <a:lnTo>
                        <a:pt x="5" y="155"/>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 name="Google Shape;846;p27"/>
                <p:cNvSpPr/>
                <p:nvPr/>
              </p:nvSpPr>
              <p:spPr>
                <a:xfrm>
                  <a:off x="6845300" y="2910113"/>
                  <a:ext cx="531813" cy="406400"/>
                </a:xfrm>
                <a:custGeom>
                  <a:rect b="b" l="l" r="r" t="t"/>
                  <a:pathLst>
                    <a:path extrusionOk="0" h="156" w="204">
                      <a:moveTo>
                        <a:pt x="7" y="156"/>
                      </a:moveTo>
                      <a:cubicBezTo>
                        <a:pt x="0" y="147"/>
                        <a:pt x="0" y="147"/>
                        <a:pt x="0" y="147"/>
                      </a:cubicBezTo>
                      <a:cubicBezTo>
                        <a:pt x="194" y="1"/>
                        <a:pt x="194" y="1"/>
                        <a:pt x="194" y="1"/>
                      </a:cubicBezTo>
                      <a:cubicBezTo>
                        <a:pt x="196" y="0"/>
                        <a:pt x="200" y="0"/>
                        <a:pt x="202" y="3"/>
                      </a:cubicBezTo>
                      <a:cubicBezTo>
                        <a:pt x="204" y="5"/>
                        <a:pt x="203" y="9"/>
                        <a:pt x="201" y="11"/>
                      </a:cubicBezTo>
                      <a:lnTo>
                        <a:pt x="7" y="15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 name="Google Shape;847;p27"/>
                <p:cNvSpPr/>
                <p:nvPr/>
              </p:nvSpPr>
              <p:spPr>
                <a:xfrm>
                  <a:off x="6762750" y="3276825"/>
                  <a:ext cx="111125" cy="109538"/>
                </a:xfrm>
                <a:custGeom>
                  <a:rect b="b" l="l" r="r" t="t"/>
                  <a:pathLst>
                    <a:path extrusionOk="0" h="69" w="70">
                      <a:moveTo>
                        <a:pt x="25" y="69"/>
                      </a:moveTo>
                      <a:lnTo>
                        <a:pt x="0" y="35"/>
                      </a:lnTo>
                      <a:lnTo>
                        <a:pt x="46" y="0"/>
                      </a:lnTo>
                      <a:lnTo>
                        <a:pt x="70" y="35"/>
                      </a:lnTo>
                      <a:lnTo>
                        <a:pt x="25" y="69"/>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 name="Google Shape;848;p27"/>
                <p:cNvSpPr/>
                <p:nvPr/>
              </p:nvSpPr>
              <p:spPr>
                <a:xfrm>
                  <a:off x="6729413" y="3332388"/>
                  <a:ext cx="73025" cy="77788"/>
                </a:xfrm>
                <a:custGeom>
                  <a:rect b="b" l="l" r="r" t="t"/>
                  <a:pathLst>
                    <a:path extrusionOk="0" h="30" w="28">
                      <a:moveTo>
                        <a:pt x="13" y="28"/>
                      </a:moveTo>
                      <a:cubicBezTo>
                        <a:pt x="2" y="13"/>
                        <a:pt x="2" y="13"/>
                        <a:pt x="2" y="13"/>
                      </a:cubicBezTo>
                      <a:cubicBezTo>
                        <a:pt x="0" y="11"/>
                        <a:pt x="1" y="9"/>
                        <a:pt x="2" y="8"/>
                      </a:cubicBezTo>
                      <a:cubicBezTo>
                        <a:pt x="13" y="0"/>
                        <a:pt x="13" y="0"/>
                        <a:pt x="13" y="0"/>
                      </a:cubicBezTo>
                      <a:cubicBezTo>
                        <a:pt x="28" y="21"/>
                        <a:pt x="28" y="21"/>
                        <a:pt x="28" y="21"/>
                      </a:cubicBezTo>
                      <a:cubicBezTo>
                        <a:pt x="18" y="28"/>
                        <a:pt x="18" y="28"/>
                        <a:pt x="18" y="28"/>
                      </a:cubicBezTo>
                      <a:cubicBezTo>
                        <a:pt x="16" y="30"/>
                        <a:pt x="14" y="29"/>
                        <a:pt x="13" y="28"/>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 name="Google Shape;849;p27"/>
                <p:cNvSpPr/>
                <p:nvPr/>
              </p:nvSpPr>
              <p:spPr>
                <a:xfrm>
                  <a:off x="6767513" y="3210150"/>
                  <a:ext cx="0" cy="0"/>
                </a:xfrm>
                <a:custGeom>
                  <a:rect b="b" l="l" r="r" t="t"/>
                  <a:pathLst>
                    <a:path extrusionOk="0" h="120000" w="120000">
                      <a:moveTo>
                        <a:pt x="0" y="0"/>
                      </a:moveTo>
                      <a:cubicBezTo>
                        <a:pt x="0" y="0"/>
                        <a:pt x="0" y="0"/>
                        <a:pt x="0" y="0"/>
                      </a:cubicBezTo>
                      <a:cubicBezTo>
                        <a:pt x="0" y="0"/>
                        <a:pt x="0" y="0"/>
                        <a:pt x="0" y="0"/>
                      </a:cubicBezTo>
                    </a:path>
                  </a:pathLst>
                </a:custGeom>
                <a:solidFill>
                  <a:srgbClr val="FFECC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0" name="Google Shape;850;p27"/>
              <p:cNvGrpSpPr/>
              <p:nvPr/>
            </p:nvGrpSpPr>
            <p:grpSpPr>
              <a:xfrm rot="-947495">
                <a:off x="5562652" y="3274806"/>
                <a:ext cx="698480" cy="778306"/>
                <a:chOff x="5431538" y="3074425"/>
                <a:chExt cx="485775" cy="541338"/>
              </a:xfrm>
            </p:grpSpPr>
            <p:sp>
              <p:nvSpPr>
                <p:cNvPr id="851" name="Google Shape;851;p27"/>
                <p:cNvSpPr/>
                <p:nvPr/>
              </p:nvSpPr>
              <p:spPr>
                <a:xfrm>
                  <a:off x="5431538" y="3074425"/>
                  <a:ext cx="485775" cy="541338"/>
                </a:xfrm>
                <a:custGeom>
                  <a:rect b="b" l="l" r="r" t="t"/>
                  <a:pathLst>
                    <a:path extrusionOk="0" h="208" w="187">
                      <a:moveTo>
                        <a:pt x="187" y="99"/>
                      </a:moveTo>
                      <a:cubicBezTo>
                        <a:pt x="147" y="0"/>
                        <a:pt x="147" y="0"/>
                        <a:pt x="147" y="0"/>
                      </a:cubicBezTo>
                      <a:cubicBezTo>
                        <a:pt x="0" y="61"/>
                        <a:pt x="0" y="61"/>
                        <a:pt x="0" y="61"/>
                      </a:cubicBezTo>
                      <a:cubicBezTo>
                        <a:pt x="60" y="208"/>
                        <a:pt x="60" y="208"/>
                        <a:pt x="60" y="208"/>
                      </a:cubicBezTo>
                      <a:cubicBezTo>
                        <a:pt x="158" y="168"/>
                        <a:pt x="158" y="168"/>
                        <a:pt x="158" y="168"/>
                      </a:cubicBezTo>
                      <a:cubicBezTo>
                        <a:pt x="158" y="168"/>
                        <a:pt x="186" y="103"/>
                        <a:pt x="187" y="99"/>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 name="Google Shape;852;p27"/>
                <p:cNvSpPr/>
                <p:nvPr/>
              </p:nvSpPr>
              <p:spPr>
                <a:xfrm>
                  <a:off x="5480750" y="3134750"/>
                  <a:ext cx="319088" cy="141288"/>
                </a:xfrm>
                <a:custGeom>
                  <a:rect b="b" l="l" r="r" t="t"/>
                  <a:pathLst>
                    <a:path extrusionOk="0" h="54" w="123">
                      <a:moveTo>
                        <a:pt x="3" y="54"/>
                      </a:moveTo>
                      <a:cubicBezTo>
                        <a:pt x="2" y="54"/>
                        <a:pt x="1" y="53"/>
                        <a:pt x="1" y="52"/>
                      </a:cubicBezTo>
                      <a:cubicBezTo>
                        <a:pt x="0" y="51"/>
                        <a:pt x="1" y="49"/>
                        <a:pt x="2" y="49"/>
                      </a:cubicBezTo>
                      <a:cubicBezTo>
                        <a:pt x="119" y="1"/>
                        <a:pt x="119" y="1"/>
                        <a:pt x="119" y="1"/>
                      </a:cubicBezTo>
                      <a:cubicBezTo>
                        <a:pt x="121" y="0"/>
                        <a:pt x="122" y="1"/>
                        <a:pt x="123" y="3"/>
                      </a:cubicBezTo>
                      <a:cubicBezTo>
                        <a:pt x="123" y="4"/>
                        <a:pt x="123" y="6"/>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 name="Google Shape;853;p27"/>
                <p:cNvSpPr/>
                <p:nvPr/>
              </p:nvSpPr>
              <p:spPr>
                <a:xfrm>
                  <a:off x="5501388" y="3195075"/>
                  <a:ext cx="322263" cy="139700"/>
                </a:xfrm>
                <a:custGeom>
                  <a:rect b="b" l="l" r="r" t="t"/>
                  <a:pathLst>
                    <a:path extrusionOk="0" h="54" w="124">
                      <a:moveTo>
                        <a:pt x="3" y="54"/>
                      </a:moveTo>
                      <a:cubicBezTo>
                        <a:pt x="2" y="54"/>
                        <a:pt x="1" y="53"/>
                        <a:pt x="1" y="52"/>
                      </a:cubicBezTo>
                      <a:cubicBezTo>
                        <a:pt x="0" y="51"/>
                        <a:pt x="1" y="49"/>
                        <a:pt x="2" y="48"/>
                      </a:cubicBezTo>
                      <a:cubicBezTo>
                        <a:pt x="120" y="1"/>
                        <a:pt x="120" y="1"/>
                        <a:pt x="120" y="1"/>
                      </a:cubicBezTo>
                      <a:cubicBezTo>
                        <a:pt x="121" y="0"/>
                        <a:pt x="123" y="1"/>
                        <a:pt x="123" y="2"/>
                      </a:cubicBezTo>
                      <a:cubicBezTo>
                        <a:pt x="124" y="4"/>
                        <a:pt x="123" y="5"/>
                        <a:pt x="122" y="6"/>
                      </a:cubicBezTo>
                      <a:cubicBezTo>
                        <a:pt x="4" y="53"/>
                        <a:pt x="4" y="53"/>
                        <a:pt x="4" y="53"/>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 name="Google Shape;854;p27"/>
                <p:cNvSpPr/>
                <p:nvPr/>
              </p:nvSpPr>
              <p:spPr>
                <a:xfrm>
                  <a:off x="5526788" y="3253813"/>
                  <a:ext cx="322263" cy="138113"/>
                </a:xfrm>
                <a:custGeom>
                  <a:rect b="b" l="l" r="r" t="t"/>
                  <a:pathLst>
                    <a:path extrusionOk="0" h="53" w="124">
                      <a:moveTo>
                        <a:pt x="3" y="53"/>
                      </a:moveTo>
                      <a:cubicBezTo>
                        <a:pt x="2" y="53"/>
                        <a:pt x="1" y="53"/>
                        <a:pt x="1" y="52"/>
                      </a:cubicBezTo>
                      <a:cubicBezTo>
                        <a:pt x="0" y="50"/>
                        <a:pt x="1" y="49"/>
                        <a:pt x="2" y="48"/>
                      </a:cubicBezTo>
                      <a:cubicBezTo>
                        <a:pt x="120" y="0"/>
                        <a:pt x="120" y="0"/>
                        <a:pt x="120" y="0"/>
                      </a:cubicBezTo>
                      <a:cubicBezTo>
                        <a:pt x="121" y="0"/>
                        <a:pt x="122" y="0"/>
                        <a:pt x="123" y="2"/>
                      </a:cubicBezTo>
                      <a:cubicBezTo>
                        <a:pt x="124" y="3"/>
                        <a:pt x="123" y="5"/>
                        <a:pt x="122" y="5"/>
                      </a:cubicBezTo>
                      <a:cubicBezTo>
                        <a:pt x="4" y="53"/>
                        <a:pt x="4" y="53"/>
                        <a:pt x="4" y="53"/>
                      </a:cubicBezTo>
                      <a:lnTo>
                        <a:pt x="3" y="53"/>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 name="Google Shape;855;p27"/>
                <p:cNvSpPr/>
                <p:nvPr/>
              </p:nvSpPr>
              <p:spPr>
                <a:xfrm>
                  <a:off x="5553775" y="3314138"/>
                  <a:ext cx="319088" cy="141288"/>
                </a:xfrm>
                <a:custGeom>
                  <a:rect b="b" l="l" r="r" t="t"/>
                  <a:pathLst>
                    <a:path extrusionOk="0" h="54" w="123">
                      <a:moveTo>
                        <a:pt x="3" y="54"/>
                      </a:moveTo>
                      <a:cubicBezTo>
                        <a:pt x="2" y="54"/>
                        <a:pt x="1" y="53"/>
                        <a:pt x="0" y="52"/>
                      </a:cubicBezTo>
                      <a:cubicBezTo>
                        <a:pt x="0" y="51"/>
                        <a:pt x="0" y="49"/>
                        <a:pt x="2" y="49"/>
                      </a:cubicBezTo>
                      <a:cubicBezTo>
                        <a:pt x="119" y="1"/>
                        <a:pt x="119" y="1"/>
                        <a:pt x="119" y="1"/>
                      </a:cubicBezTo>
                      <a:cubicBezTo>
                        <a:pt x="120" y="0"/>
                        <a:pt x="122" y="1"/>
                        <a:pt x="123" y="2"/>
                      </a:cubicBezTo>
                      <a:cubicBezTo>
                        <a:pt x="123" y="4"/>
                        <a:pt x="122" y="5"/>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 name="Google Shape;856;p27"/>
                <p:cNvSpPr/>
                <p:nvPr/>
              </p:nvSpPr>
              <p:spPr>
                <a:xfrm>
                  <a:off x="5579175" y="3420500"/>
                  <a:ext cx="217488" cy="100013"/>
                </a:xfrm>
                <a:custGeom>
                  <a:rect b="b" l="l" r="r" t="t"/>
                  <a:pathLst>
                    <a:path extrusionOk="0" h="38" w="84">
                      <a:moveTo>
                        <a:pt x="3" y="38"/>
                      </a:moveTo>
                      <a:cubicBezTo>
                        <a:pt x="2" y="38"/>
                        <a:pt x="1" y="37"/>
                        <a:pt x="1" y="36"/>
                      </a:cubicBezTo>
                      <a:cubicBezTo>
                        <a:pt x="0" y="34"/>
                        <a:pt x="1" y="33"/>
                        <a:pt x="2" y="32"/>
                      </a:cubicBezTo>
                      <a:cubicBezTo>
                        <a:pt x="80" y="1"/>
                        <a:pt x="80" y="1"/>
                        <a:pt x="80" y="1"/>
                      </a:cubicBezTo>
                      <a:cubicBezTo>
                        <a:pt x="81" y="0"/>
                        <a:pt x="83" y="1"/>
                        <a:pt x="83" y="2"/>
                      </a:cubicBezTo>
                      <a:cubicBezTo>
                        <a:pt x="84" y="4"/>
                        <a:pt x="83" y="5"/>
                        <a:pt x="82" y="6"/>
                      </a:cubicBezTo>
                      <a:cubicBezTo>
                        <a:pt x="4" y="37"/>
                        <a:pt x="4" y="37"/>
                        <a:pt x="4" y="37"/>
                      </a:cubicBezTo>
                      <a:cubicBezTo>
                        <a:pt x="3" y="38"/>
                        <a:pt x="3" y="38"/>
                        <a:pt x="3" y="38"/>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 name="Google Shape;857;p27"/>
                <p:cNvSpPr/>
                <p:nvPr/>
              </p:nvSpPr>
              <p:spPr>
                <a:xfrm>
                  <a:off x="5790313" y="3333188"/>
                  <a:ext cx="127000" cy="179388"/>
                </a:xfrm>
                <a:custGeom>
                  <a:rect b="b" l="l" r="r" t="t"/>
                  <a:pathLst>
                    <a:path extrusionOk="0" h="69" w="49">
                      <a:moveTo>
                        <a:pt x="49" y="0"/>
                      </a:moveTo>
                      <a:cubicBezTo>
                        <a:pt x="0" y="20"/>
                        <a:pt x="0" y="20"/>
                        <a:pt x="0" y="20"/>
                      </a:cubicBezTo>
                      <a:cubicBezTo>
                        <a:pt x="20" y="69"/>
                        <a:pt x="20" y="69"/>
                        <a:pt x="20" y="69"/>
                      </a:cubicBezTo>
                      <a:cubicBezTo>
                        <a:pt x="20" y="69"/>
                        <a:pt x="20" y="69"/>
                        <a:pt x="20" y="69"/>
                      </a:cubicBezTo>
                      <a:cubicBezTo>
                        <a:pt x="49" y="0"/>
                        <a:pt x="49" y="0"/>
                        <a:pt x="49" y="0"/>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58" name="Google Shape;858;p27"/>
              <p:cNvSpPr/>
              <p:nvPr/>
            </p:nvSpPr>
            <p:spPr>
              <a:xfrm>
                <a:off x="7652125" y="1211987"/>
                <a:ext cx="715160" cy="718388"/>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rgbClr val="FFCE73">
                  <a:alpha val="5062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 name="Google Shape;859;p27"/>
              <p:cNvSpPr/>
              <p:nvPr/>
            </p:nvSpPr>
            <p:spPr>
              <a:xfrm>
                <a:off x="5696150" y="2360600"/>
                <a:ext cx="215975" cy="21695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 name="Google Shape;860;p27"/>
              <p:cNvSpPr/>
              <p:nvPr/>
            </p:nvSpPr>
            <p:spPr>
              <a:xfrm>
                <a:off x="6499475" y="3095755"/>
                <a:ext cx="502800" cy="505075"/>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61" name="Google Shape;861;p27"/>
              <p:cNvGrpSpPr/>
              <p:nvPr/>
            </p:nvGrpSpPr>
            <p:grpSpPr>
              <a:xfrm>
                <a:off x="6120623" y="1600755"/>
                <a:ext cx="1889363" cy="1278941"/>
                <a:chOff x="6120623" y="1600755"/>
                <a:chExt cx="1889363" cy="1278941"/>
              </a:xfrm>
            </p:grpSpPr>
            <p:sp>
              <p:nvSpPr>
                <p:cNvPr id="862" name="Google Shape;862;p27"/>
                <p:cNvSpPr/>
                <p:nvPr/>
              </p:nvSpPr>
              <p:spPr>
                <a:xfrm>
                  <a:off x="6428776" y="2005239"/>
                  <a:ext cx="1022683" cy="647174"/>
                </a:xfrm>
                <a:custGeom>
                  <a:rect b="b" l="l" r="r" t="t"/>
                  <a:pathLst>
                    <a:path extrusionOk="0" h="205" w="324">
                      <a:moveTo>
                        <a:pt x="324" y="121"/>
                      </a:moveTo>
                      <a:cubicBezTo>
                        <a:pt x="263" y="116"/>
                        <a:pt x="202" y="112"/>
                        <a:pt x="140" y="107"/>
                      </a:cubicBezTo>
                      <a:cubicBezTo>
                        <a:pt x="102" y="72"/>
                        <a:pt x="64" y="36"/>
                        <a:pt x="26" y="0"/>
                      </a:cubicBezTo>
                      <a:cubicBezTo>
                        <a:pt x="2" y="61"/>
                        <a:pt x="2" y="61"/>
                        <a:pt x="2" y="61"/>
                      </a:cubicBezTo>
                      <a:cubicBezTo>
                        <a:pt x="2" y="62"/>
                        <a:pt x="1" y="64"/>
                        <a:pt x="1" y="65"/>
                      </a:cubicBezTo>
                      <a:cubicBezTo>
                        <a:pt x="0" y="70"/>
                        <a:pt x="1" y="76"/>
                        <a:pt x="3" y="81"/>
                      </a:cubicBezTo>
                      <a:cubicBezTo>
                        <a:pt x="13" y="105"/>
                        <a:pt x="39" y="124"/>
                        <a:pt x="60" y="138"/>
                      </a:cubicBezTo>
                      <a:cubicBezTo>
                        <a:pt x="104" y="166"/>
                        <a:pt x="154" y="187"/>
                        <a:pt x="205" y="197"/>
                      </a:cubicBezTo>
                      <a:cubicBezTo>
                        <a:pt x="229" y="201"/>
                        <a:pt x="257" y="205"/>
                        <a:pt x="280" y="197"/>
                      </a:cubicBezTo>
                      <a:cubicBezTo>
                        <a:pt x="286" y="195"/>
                        <a:pt x="291" y="192"/>
                        <a:pt x="295" y="188"/>
                      </a:cubicBezTo>
                      <a:cubicBezTo>
                        <a:pt x="295" y="187"/>
                        <a:pt x="297" y="185"/>
                        <a:pt x="297" y="185"/>
                      </a:cubicBezTo>
                      <a:cubicBezTo>
                        <a:pt x="298" y="183"/>
                        <a:pt x="298" y="183"/>
                        <a:pt x="298" y="183"/>
                      </a:cubicBezTo>
                      <a:cubicBezTo>
                        <a:pt x="324" y="121"/>
                        <a:pt x="324" y="121"/>
                        <a:pt x="324" y="12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 name="Google Shape;863;p27"/>
                <p:cNvSpPr/>
                <p:nvPr/>
              </p:nvSpPr>
              <p:spPr>
                <a:xfrm>
                  <a:off x="6394109" y="2197850"/>
                  <a:ext cx="974533" cy="554721"/>
                </a:xfrm>
                <a:custGeom>
                  <a:rect b="b" l="l" r="r" t="t"/>
                  <a:pathLst>
                    <a:path extrusionOk="0" h="176" w="309">
                      <a:moveTo>
                        <a:pt x="308" y="124"/>
                      </a:moveTo>
                      <a:cubicBezTo>
                        <a:pt x="297" y="141"/>
                        <a:pt x="265" y="141"/>
                        <a:pt x="246" y="140"/>
                      </a:cubicBezTo>
                      <a:cubicBezTo>
                        <a:pt x="195" y="136"/>
                        <a:pt x="146" y="118"/>
                        <a:pt x="101" y="94"/>
                      </a:cubicBezTo>
                      <a:cubicBezTo>
                        <a:pt x="73" y="80"/>
                        <a:pt x="46" y="62"/>
                        <a:pt x="26" y="38"/>
                      </a:cubicBezTo>
                      <a:cubicBezTo>
                        <a:pt x="17" y="28"/>
                        <a:pt x="8" y="14"/>
                        <a:pt x="13" y="0"/>
                      </a:cubicBezTo>
                      <a:cubicBezTo>
                        <a:pt x="12" y="2"/>
                        <a:pt x="1" y="32"/>
                        <a:pt x="1" y="34"/>
                      </a:cubicBezTo>
                      <a:cubicBezTo>
                        <a:pt x="0" y="38"/>
                        <a:pt x="0" y="42"/>
                        <a:pt x="1" y="46"/>
                      </a:cubicBezTo>
                      <a:cubicBezTo>
                        <a:pt x="8" y="71"/>
                        <a:pt x="37" y="94"/>
                        <a:pt x="59" y="108"/>
                      </a:cubicBezTo>
                      <a:cubicBezTo>
                        <a:pt x="100" y="135"/>
                        <a:pt x="146" y="154"/>
                        <a:pt x="194" y="165"/>
                      </a:cubicBezTo>
                      <a:cubicBezTo>
                        <a:pt x="221" y="171"/>
                        <a:pt x="260" y="176"/>
                        <a:pt x="285" y="163"/>
                      </a:cubicBezTo>
                      <a:cubicBezTo>
                        <a:pt x="288" y="161"/>
                        <a:pt x="292" y="158"/>
                        <a:pt x="294" y="155"/>
                      </a:cubicBezTo>
                      <a:cubicBezTo>
                        <a:pt x="296" y="154"/>
                        <a:pt x="307" y="124"/>
                        <a:pt x="309" y="122"/>
                      </a:cubicBezTo>
                      <a:lnTo>
                        <a:pt x="308" y="12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 name="Google Shape;864;p27"/>
                <p:cNvSpPr/>
                <p:nvPr/>
              </p:nvSpPr>
              <p:spPr>
                <a:xfrm>
                  <a:off x="6871746" y="2298008"/>
                  <a:ext cx="1138240" cy="130976"/>
                </a:xfrm>
                <a:custGeom>
                  <a:rect b="b" l="l" r="r" t="t"/>
                  <a:pathLst>
                    <a:path extrusionOk="0" h="41" w="361">
                      <a:moveTo>
                        <a:pt x="361" y="29"/>
                      </a:moveTo>
                      <a:cubicBezTo>
                        <a:pt x="355" y="41"/>
                        <a:pt x="355" y="41"/>
                        <a:pt x="355" y="41"/>
                      </a:cubicBezTo>
                      <a:cubicBezTo>
                        <a:pt x="249" y="33"/>
                        <a:pt x="105" y="22"/>
                        <a:pt x="0" y="14"/>
                      </a:cubicBezTo>
                      <a:cubicBezTo>
                        <a:pt x="6" y="0"/>
                        <a:pt x="6" y="0"/>
                        <a:pt x="6" y="0"/>
                      </a:cubicBezTo>
                      <a:cubicBezTo>
                        <a:pt x="361" y="29"/>
                        <a:pt x="361" y="29"/>
                        <a:pt x="361" y="29"/>
                      </a:cubicBez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 name="Google Shape;865;p27"/>
                <p:cNvSpPr/>
                <p:nvPr/>
              </p:nvSpPr>
              <p:spPr>
                <a:xfrm>
                  <a:off x="6136031" y="1600755"/>
                  <a:ext cx="1873954" cy="789707"/>
                </a:xfrm>
                <a:custGeom>
                  <a:rect b="b" l="l" r="r" t="t"/>
                  <a:pathLst>
                    <a:path extrusionOk="0" h="410" w="973">
                      <a:moveTo>
                        <a:pt x="973" y="410"/>
                      </a:moveTo>
                      <a:lnTo>
                        <a:pt x="391" y="362"/>
                      </a:lnTo>
                      <a:lnTo>
                        <a:pt x="0" y="0"/>
                      </a:lnTo>
                      <a:lnTo>
                        <a:pt x="555" y="72"/>
                      </a:lnTo>
                      <a:lnTo>
                        <a:pt x="973" y="41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 name="Google Shape;866;p27"/>
                <p:cNvSpPr/>
                <p:nvPr/>
              </p:nvSpPr>
              <p:spPr>
                <a:xfrm>
                  <a:off x="6136031" y="1600755"/>
                  <a:ext cx="1873954" cy="789707"/>
                </a:xfrm>
                <a:custGeom>
                  <a:rect b="b" l="l" r="r" t="t"/>
                  <a:pathLst>
                    <a:path extrusionOk="0" h="410" w="973">
                      <a:moveTo>
                        <a:pt x="973" y="410"/>
                      </a:moveTo>
                      <a:lnTo>
                        <a:pt x="391" y="362"/>
                      </a:lnTo>
                      <a:lnTo>
                        <a:pt x="0" y="0"/>
                      </a:lnTo>
                      <a:lnTo>
                        <a:pt x="555" y="72"/>
                      </a:lnTo>
                      <a:lnTo>
                        <a:pt x="973" y="41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 name="Google Shape;867;p27"/>
                <p:cNvSpPr/>
                <p:nvPr/>
              </p:nvSpPr>
              <p:spPr>
                <a:xfrm>
                  <a:off x="6120623" y="1600755"/>
                  <a:ext cx="768457" cy="741554"/>
                </a:xfrm>
                <a:custGeom>
                  <a:rect b="b" l="l" r="r" t="t"/>
                  <a:pathLst>
                    <a:path extrusionOk="0" h="235" w="244">
                      <a:moveTo>
                        <a:pt x="244" y="221"/>
                      </a:moveTo>
                      <a:cubicBezTo>
                        <a:pt x="238" y="235"/>
                        <a:pt x="238" y="235"/>
                        <a:pt x="238" y="235"/>
                      </a:cubicBezTo>
                      <a:cubicBezTo>
                        <a:pt x="171" y="172"/>
                        <a:pt x="69" y="77"/>
                        <a:pt x="0" y="13"/>
                      </a:cubicBezTo>
                      <a:cubicBezTo>
                        <a:pt x="5" y="0"/>
                        <a:pt x="5" y="0"/>
                        <a:pt x="5" y="0"/>
                      </a:cubicBezTo>
                      <a:lnTo>
                        <a:pt x="244" y="221"/>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 name="Google Shape;868;p27"/>
                <p:cNvSpPr/>
                <p:nvPr/>
              </p:nvSpPr>
              <p:spPr>
                <a:xfrm>
                  <a:off x="6492332" y="2005239"/>
                  <a:ext cx="959125" cy="647174"/>
                </a:xfrm>
                <a:custGeom>
                  <a:rect b="b" l="l" r="r" t="t"/>
                  <a:pathLst>
                    <a:path extrusionOk="0" h="205" w="304">
                      <a:moveTo>
                        <a:pt x="175" y="163"/>
                      </a:moveTo>
                      <a:cubicBezTo>
                        <a:pt x="166" y="167"/>
                        <a:pt x="156" y="166"/>
                        <a:pt x="147" y="166"/>
                      </a:cubicBezTo>
                      <a:cubicBezTo>
                        <a:pt x="126" y="165"/>
                        <a:pt x="105" y="164"/>
                        <a:pt x="84" y="163"/>
                      </a:cubicBezTo>
                      <a:cubicBezTo>
                        <a:pt x="116" y="178"/>
                        <a:pt x="150" y="190"/>
                        <a:pt x="185" y="197"/>
                      </a:cubicBezTo>
                      <a:cubicBezTo>
                        <a:pt x="209" y="201"/>
                        <a:pt x="237" y="205"/>
                        <a:pt x="260" y="197"/>
                      </a:cubicBezTo>
                      <a:cubicBezTo>
                        <a:pt x="266" y="195"/>
                        <a:pt x="271" y="192"/>
                        <a:pt x="275" y="188"/>
                      </a:cubicBezTo>
                      <a:cubicBezTo>
                        <a:pt x="275" y="187"/>
                        <a:pt x="277" y="185"/>
                        <a:pt x="277" y="185"/>
                      </a:cubicBezTo>
                      <a:cubicBezTo>
                        <a:pt x="278" y="183"/>
                        <a:pt x="278" y="183"/>
                        <a:pt x="278" y="183"/>
                      </a:cubicBezTo>
                      <a:cubicBezTo>
                        <a:pt x="304" y="121"/>
                        <a:pt x="304" y="121"/>
                        <a:pt x="304" y="121"/>
                      </a:cubicBezTo>
                      <a:cubicBezTo>
                        <a:pt x="304" y="121"/>
                        <a:pt x="304" y="121"/>
                        <a:pt x="304" y="121"/>
                      </a:cubicBezTo>
                      <a:cubicBezTo>
                        <a:pt x="243" y="116"/>
                        <a:pt x="182" y="112"/>
                        <a:pt x="120" y="107"/>
                      </a:cubicBezTo>
                      <a:cubicBezTo>
                        <a:pt x="82" y="72"/>
                        <a:pt x="44" y="36"/>
                        <a:pt x="6" y="0"/>
                      </a:cubicBezTo>
                      <a:cubicBezTo>
                        <a:pt x="0" y="16"/>
                        <a:pt x="0" y="16"/>
                        <a:pt x="0" y="16"/>
                      </a:cubicBezTo>
                      <a:cubicBezTo>
                        <a:pt x="8" y="30"/>
                        <a:pt x="19" y="42"/>
                        <a:pt x="24" y="49"/>
                      </a:cubicBezTo>
                      <a:cubicBezTo>
                        <a:pt x="34" y="62"/>
                        <a:pt x="46" y="74"/>
                        <a:pt x="60" y="84"/>
                      </a:cubicBezTo>
                      <a:cubicBezTo>
                        <a:pt x="86" y="103"/>
                        <a:pt x="118" y="116"/>
                        <a:pt x="151" y="120"/>
                      </a:cubicBezTo>
                      <a:cubicBezTo>
                        <a:pt x="159" y="121"/>
                        <a:pt x="167" y="121"/>
                        <a:pt x="175" y="124"/>
                      </a:cubicBezTo>
                      <a:cubicBezTo>
                        <a:pt x="182" y="127"/>
                        <a:pt x="189" y="133"/>
                        <a:pt x="190" y="141"/>
                      </a:cubicBezTo>
                      <a:cubicBezTo>
                        <a:pt x="191" y="151"/>
                        <a:pt x="184" y="159"/>
                        <a:pt x="175" y="163"/>
                      </a:cubicBezTo>
                      <a:close/>
                    </a:path>
                  </a:pathLst>
                </a:custGeom>
                <a:solidFill>
                  <a:srgbClr val="323B5C">
                    <a:alpha val="3100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 name="Google Shape;869;p27"/>
                <p:cNvSpPr/>
                <p:nvPr/>
              </p:nvSpPr>
              <p:spPr>
                <a:xfrm>
                  <a:off x="6136031" y="1600755"/>
                  <a:ext cx="1873954" cy="789707"/>
                </a:xfrm>
                <a:custGeom>
                  <a:rect b="b" l="l" r="r" t="t"/>
                  <a:pathLst>
                    <a:path extrusionOk="0" h="250" w="594">
                      <a:moveTo>
                        <a:pt x="0" y="0"/>
                      </a:moveTo>
                      <a:cubicBezTo>
                        <a:pt x="239" y="221"/>
                        <a:pt x="239" y="221"/>
                        <a:pt x="239" y="221"/>
                      </a:cubicBezTo>
                      <a:cubicBezTo>
                        <a:pt x="594" y="250"/>
                        <a:pt x="594" y="250"/>
                        <a:pt x="594" y="250"/>
                      </a:cubicBezTo>
                      <a:cubicBezTo>
                        <a:pt x="388" y="83"/>
                        <a:pt x="388" y="83"/>
                        <a:pt x="388" y="83"/>
                      </a:cubicBezTo>
                      <a:cubicBezTo>
                        <a:pt x="391" y="92"/>
                        <a:pt x="395" y="101"/>
                        <a:pt x="395" y="111"/>
                      </a:cubicBezTo>
                      <a:cubicBezTo>
                        <a:pt x="396" y="127"/>
                        <a:pt x="391" y="143"/>
                        <a:pt x="381" y="156"/>
                      </a:cubicBezTo>
                      <a:cubicBezTo>
                        <a:pt x="365" y="176"/>
                        <a:pt x="338" y="186"/>
                        <a:pt x="311" y="186"/>
                      </a:cubicBezTo>
                      <a:cubicBezTo>
                        <a:pt x="304" y="186"/>
                        <a:pt x="297" y="185"/>
                        <a:pt x="290" y="184"/>
                      </a:cubicBezTo>
                      <a:cubicBezTo>
                        <a:pt x="257" y="178"/>
                        <a:pt x="228" y="160"/>
                        <a:pt x="200" y="142"/>
                      </a:cubicBezTo>
                      <a:cubicBezTo>
                        <a:pt x="132" y="98"/>
                        <a:pt x="66" y="51"/>
                        <a:pt x="3" y="0"/>
                      </a:cubicBezTo>
                      <a:cubicBezTo>
                        <a:pt x="0" y="0"/>
                        <a:pt x="0" y="0"/>
                        <a:pt x="0" y="0"/>
                      </a:cubicBezTo>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 name="Google Shape;870;p27"/>
                <p:cNvSpPr/>
                <p:nvPr/>
              </p:nvSpPr>
              <p:spPr>
                <a:xfrm>
                  <a:off x="7031599" y="1945530"/>
                  <a:ext cx="533490" cy="934166"/>
                </a:xfrm>
                <a:custGeom>
                  <a:rect b="b" l="l" r="r" t="t"/>
                  <a:pathLst>
                    <a:path extrusionOk="0" h="296" w="169">
                      <a:moveTo>
                        <a:pt x="166" y="271"/>
                      </a:moveTo>
                      <a:cubicBezTo>
                        <a:pt x="167" y="266"/>
                        <a:pt x="166" y="261"/>
                        <a:pt x="164" y="257"/>
                      </a:cubicBezTo>
                      <a:cubicBezTo>
                        <a:pt x="162" y="252"/>
                        <a:pt x="158" y="248"/>
                        <a:pt x="154" y="247"/>
                      </a:cubicBezTo>
                      <a:cubicBezTo>
                        <a:pt x="169" y="130"/>
                        <a:pt x="169" y="130"/>
                        <a:pt x="169" y="130"/>
                      </a:cubicBezTo>
                      <a:cubicBezTo>
                        <a:pt x="169" y="128"/>
                        <a:pt x="169" y="127"/>
                        <a:pt x="167" y="126"/>
                      </a:cubicBezTo>
                      <a:cubicBezTo>
                        <a:pt x="7" y="1"/>
                        <a:pt x="7" y="1"/>
                        <a:pt x="7" y="1"/>
                      </a:cubicBezTo>
                      <a:cubicBezTo>
                        <a:pt x="6" y="0"/>
                        <a:pt x="3" y="0"/>
                        <a:pt x="2" y="2"/>
                      </a:cubicBezTo>
                      <a:cubicBezTo>
                        <a:pt x="0" y="3"/>
                        <a:pt x="1" y="6"/>
                        <a:pt x="2" y="7"/>
                      </a:cubicBezTo>
                      <a:cubicBezTo>
                        <a:pt x="161" y="131"/>
                        <a:pt x="161" y="131"/>
                        <a:pt x="161" y="131"/>
                      </a:cubicBezTo>
                      <a:cubicBezTo>
                        <a:pt x="146" y="247"/>
                        <a:pt x="146" y="247"/>
                        <a:pt x="146" y="247"/>
                      </a:cubicBezTo>
                      <a:cubicBezTo>
                        <a:pt x="137" y="249"/>
                        <a:pt x="128" y="260"/>
                        <a:pt x="128" y="272"/>
                      </a:cubicBezTo>
                      <a:cubicBezTo>
                        <a:pt x="129" y="277"/>
                        <a:pt x="130" y="282"/>
                        <a:pt x="133" y="287"/>
                      </a:cubicBezTo>
                      <a:cubicBezTo>
                        <a:pt x="139" y="295"/>
                        <a:pt x="152" y="296"/>
                        <a:pt x="159" y="288"/>
                      </a:cubicBezTo>
                      <a:cubicBezTo>
                        <a:pt x="163" y="283"/>
                        <a:pt x="166" y="277"/>
                        <a:pt x="166" y="271"/>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71" name="Google Shape;871;p27"/>
              <p:cNvSpPr/>
              <p:nvPr/>
            </p:nvSpPr>
            <p:spPr>
              <a:xfrm>
                <a:off x="8098675" y="2546100"/>
                <a:ext cx="332101" cy="33360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72" name="Google Shape;872;p27"/>
            <p:cNvSpPr/>
            <p:nvPr/>
          </p:nvSpPr>
          <p:spPr>
            <a:xfrm rot="3516300">
              <a:off x="7556499" y="2934238"/>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 name="Google Shape;873;p27"/>
            <p:cNvSpPr/>
            <p:nvPr/>
          </p:nvSpPr>
          <p:spPr>
            <a:xfrm rot="-2700000">
              <a:off x="6386274" y="4013738"/>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7" name="Shape 877"/>
        <p:cNvGrpSpPr/>
        <p:nvPr/>
      </p:nvGrpSpPr>
      <p:grpSpPr>
        <a:xfrm>
          <a:off x="0" y="0"/>
          <a:ext cx="0" cy="0"/>
          <a:chOff x="0" y="0"/>
          <a:chExt cx="0" cy="0"/>
        </a:xfrm>
      </p:grpSpPr>
      <p:sp>
        <p:nvSpPr>
          <p:cNvPr id="878" name="Google Shape;878;p28"/>
          <p:cNvSpPr txBox="1"/>
          <p:nvPr/>
        </p:nvSpPr>
        <p:spPr>
          <a:xfrm>
            <a:off x="810000" y="1631825"/>
            <a:ext cx="7805700" cy="313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t/>
            </a:r>
            <a:endParaRPr b="1" sz="1200">
              <a:solidFill>
                <a:srgbClr val="303030"/>
              </a:solidFill>
              <a:latin typeface="Proxima Nova"/>
              <a:ea typeface="Proxima Nova"/>
              <a:cs typeface="Proxima Nova"/>
              <a:sym typeface="Proxima Nova"/>
            </a:endParaRPr>
          </a:p>
          <a:p>
            <a:pPr indent="-419100" lvl="0" marL="457200" rtl="0" algn="ctr">
              <a:spcBef>
                <a:spcPts val="0"/>
              </a:spcBef>
              <a:spcAft>
                <a:spcPts val="0"/>
              </a:spcAft>
              <a:buClr>
                <a:schemeClr val="dk1"/>
              </a:buClr>
              <a:buSzPts val="3000"/>
              <a:buFont typeface="Proxima Nova"/>
              <a:buChar char="★"/>
            </a:pPr>
            <a:r>
              <a:rPr b="1" lang="en" sz="3000">
                <a:solidFill>
                  <a:schemeClr val="dk1"/>
                </a:solidFill>
                <a:latin typeface="Proxima Nova"/>
                <a:ea typeface="Proxima Nova"/>
                <a:cs typeface="Proxima Nova"/>
                <a:sym typeface="Proxima Nova"/>
              </a:rPr>
              <a:t>Engage actively</a:t>
            </a:r>
            <a:endParaRPr b="1" sz="3000">
              <a:solidFill>
                <a:schemeClr val="dk1"/>
              </a:solidFill>
              <a:latin typeface="Proxima Nova"/>
              <a:ea typeface="Proxima Nova"/>
              <a:cs typeface="Proxima Nova"/>
              <a:sym typeface="Proxima Nova"/>
            </a:endParaRPr>
          </a:p>
          <a:p>
            <a:pPr indent="0" lvl="0" marL="457200" rtl="0" algn="ctr">
              <a:spcBef>
                <a:spcPts val="0"/>
              </a:spcBef>
              <a:spcAft>
                <a:spcPts val="0"/>
              </a:spcAft>
              <a:buNone/>
            </a:pPr>
            <a:r>
              <a:t/>
            </a:r>
            <a:endParaRPr b="1" sz="3000">
              <a:solidFill>
                <a:schemeClr val="dk1"/>
              </a:solidFill>
              <a:latin typeface="Proxima Nova"/>
              <a:ea typeface="Proxima Nova"/>
              <a:cs typeface="Proxima Nova"/>
              <a:sym typeface="Proxima Nova"/>
            </a:endParaRPr>
          </a:p>
          <a:p>
            <a:pPr indent="-419100" lvl="0" marL="457200" rtl="0" algn="ctr">
              <a:spcBef>
                <a:spcPts val="0"/>
              </a:spcBef>
              <a:spcAft>
                <a:spcPts val="0"/>
              </a:spcAft>
              <a:buClr>
                <a:schemeClr val="dk1"/>
              </a:buClr>
              <a:buSzPts val="3000"/>
              <a:buFont typeface="Proxima Nova"/>
              <a:buChar char="★"/>
            </a:pPr>
            <a:r>
              <a:rPr b="1" lang="en" sz="3000">
                <a:solidFill>
                  <a:schemeClr val="dk1"/>
                </a:solidFill>
                <a:latin typeface="Proxima Nova"/>
                <a:ea typeface="Proxima Nova"/>
                <a:cs typeface="Proxima Nova"/>
                <a:sym typeface="Proxima Nova"/>
              </a:rPr>
              <a:t>Listen to understand</a:t>
            </a:r>
            <a:endParaRPr b="1" sz="3000">
              <a:solidFill>
                <a:schemeClr val="dk1"/>
              </a:solidFill>
              <a:latin typeface="Proxima Nova"/>
              <a:ea typeface="Proxima Nova"/>
              <a:cs typeface="Proxima Nova"/>
              <a:sym typeface="Proxima Nova"/>
            </a:endParaRPr>
          </a:p>
          <a:p>
            <a:pPr indent="0" lvl="0" marL="457200" rtl="0" algn="ctr">
              <a:spcBef>
                <a:spcPts val="0"/>
              </a:spcBef>
              <a:spcAft>
                <a:spcPts val="0"/>
              </a:spcAft>
              <a:buNone/>
            </a:pPr>
            <a:r>
              <a:t/>
            </a:r>
            <a:endParaRPr b="1" sz="3000">
              <a:solidFill>
                <a:schemeClr val="dk1"/>
              </a:solidFill>
              <a:latin typeface="Proxima Nova"/>
              <a:ea typeface="Proxima Nova"/>
              <a:cs typeface="Proxima Nova"/>
              <a:sym typeface="Proxima Nova"/>
            </a:endParaRPr>
          </a:p>
          <a:p>
            <a:pPr indent="-419100" lvl="0" marL="457200" rtl="0" algn="ctr">
              <a:spcBef>
                <a:spcPts val="0"/>
              </a:spcBef>
              <a:spcAft>
                <a:spcPts val="0"/>
              </a:spcAft>
              <a:buClr>
                <a:schemeClr val="dk1"/>
              </a:buClr>
              <a:buSzPts val="3000"/>
              <a:buFont typeface="Proxima Nova"/>
              <a:buChar char="★"/>
            </a:pPr>
            <a:r>
              <a:rPr b="1" lang="en" sz="3000">
                <a:solidFill>
                  <a:schemeClr val="dk1"/>
                </a:solidFill>
                <a:latin typeface="Proxima Nova"/>
                <a:ea typeface="Proxima Nova"/>
                <a:cs typeface="Proxima Nova"/>
                <a:sym typeface="Proxima Nova"/>
              </a:rPr>
              <a:t>Be respectful and patient</a:t>
            </a:r>
            <a:endParaRPr b="1" sz="3000">
              <a:solidFill>
                <a:schemeClr val="dk1"/>
              </a:solidFill>
              <a:latin typeface="Proxima Nova"/>
              <a:ea typeface="Proxima Nova"/>
              <a:cs typeface="Proxima Nova"/>
              <a:sym typeface="Proxima Nova"/>
            </a:endParaRPr>
          </a:p>
          <a:p>
            <a:pPr indent="0" lvl="0" marL="0" marR="0" rtl="0" algn="ctr">
              <a:lnSpc>
                <a:spcPct val="100000"/>
              </a:lnSpc>
              <a:spcBef>
                <a:spcPts val="0"/>
              </a:spcBef>
              <a:spcAft>
                <a:spcPts val="0"/>
              </a:spcAft>
              <a:buNone/>
            </a:pPr>
            <a:r>
              <a:t/>
            </a:r>
            <a:endParaRPr b="1" sz="3000">
              <a:solidFill>
                <a:schemeClr val="dk1"/>
              </a:solidFill>
              <a:latin typeface="Proxima Nova"/>
              <a:ea typeface="Proxima Nova"/>
              <a:cs typeface="Proxima Nova"/>
              <a:sym typeface="Proxima Nova"/>
            </a:endParaRPr>
          </a:p>
        </p:txBody>
      </p:sp>
      <p:sp>
        <p:nvSpPr>
          <p:cNvPr id="879" name="Google Shape;879;p28"/>
          <p:cNvSpPr txBox="1"/>
          <p:nvPr/>
        </p:nvSpPr>
        <p:spPr>
          <a:xfrm>
            <a:off x="685800" y="523775"/>
            <a:ext cx="8001000" cy="7524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4000"/>
              <a:buFont typeface="Arial"/>
              <a:buNone/>
            </a:pPr>
            <a:r>
              <a:rPr lang="en" sz="4000">
                <a:solidFill>
                  <a:schemeClr val="dk1"/>
                </a:solidFill>
                <a:latin typeface="Nunito Black"/>
                <a:ea typeface="Nunito Black"/>
                <a:cs typeface="Nunito Black"/>
                <a:sym typeface="Nunito Black"/>
              </a:rPr>
              <a:t>Counseling Presentation Norms</a:t>
            </a:r>
            <a:endParaRPr i="0" sz="4000" u="none" cap="none" strike="noStrike">
              <a:solidFill>
                <a:schemeClr val="dk1"/>
              </a:solidFill>
              <a:latin typeface="Nunito Black"/>
              <a:ea typeface="Nunito Black"/>
              <a:cs typeface="Nunito Black"/>
              <a:sym typeface="Nunito Black"/>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3" name="Shape 883"/>
        <p:cNvGrpSpPr/>
        <p:nvPr/>
      </p:nvGrpSpPr>
      <p:grpSpPr>
        <a:xfrm>
          <a:off x="0" y="0"/>
          <a:ext cx="0" cy="0"/>
          <a:chOff x="0" y="0"/>
          <a:chExt cx="0" cy="0"/>
        </a:xfrm>
      </p:grpSpPr>
      <p:sp>
        <p:nvSpPr>
          <p:cNvPr id="884" name="Google Shape;884;p29"/>
          <p:cNvSpPr txBox="1"/>
          <p:nvPr/>
        </p:nvSpPr>
        <p:spPr>
          <a:xfrm>
            <a:off x="892200" y="469057"/>
            <a:ext cx="7359600" cy="7524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4000"/>
              <a:buFont typeface="Arial"/>
              <a:buNone/>
            </a:pPr>
            <a:r>
              <a:rPr i="0" lang="en" sz="4000" u="none" cap="none" strike="noStrike">
                <a:solidFill>
                  <a:schemeClr val="dk1"/>
                </a:solidFill>
                <a:latin typeface="Nunito Black"/>
                <a:ea typeface="Nunito Black"/>
                <a:cs typeface="Nunito Black"/>
                <a:sym typeface="Nunito Black"/>
              </a:rPr>
              <a:t>Lesson Objective:</a:t>
            </a:r>
            <a:endParaRPr i="0" sz="4000" u="none" cap="none" strike="noStrike">
              <a:solidFill>
                <a:schemeClr val="dk1"/>
              </a:solidFill>
              <a:latin typeface="Nunito Black"/>
              <a:ea typeface="Nunito Black"/>
              <a:cs typeface="Nunito Black"/>
              <a:sym typeface="Nunito Black"/>
            </a:endParaRPr>
          </a:p>
        </p:txBody>
      </p:sp>
      <p:sp>
        <p:nvSpPr>
          <p:cNvPr id="885" name="Google Shape;885;p29"/>
          <p:cNvSpPr txBox="1"/>
          <p:nvPr/>
        </p:nvSpPr>
        <p:spPr>
          <a:xfrm>
            <a:off x="892200" y="1371900"/>
            <a:ext cx="7359600" cy="32010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0"/>
              <a:buFont typeface="Arial"/>
              <a:buNone/>
            </a:pPr>
            <a:r>
              <a:rPr b="0" i="0" lang="en" sz="2500" u="none" cap="none" strike="noStrike">
                <a:solidFill>
                  <a:schemeClr val="dk1"/>
                </a:solidFill>
                <a:latin typeface="Proxima Nova Semibold"/>
                <a:ea typeface="Proxima Nova Semibold"/>
                <a:cs typeface="Proxima Nova Semibold"/>
                <a:sym typeface="Proxima Nova Semibold"/>
              </a:rPr>
              <a:t>By the end of today, you will:</a:t>
            </a:r>
            <a:endParaRPr b="0" i="0" sz="2500" u="none" cap="none" strike="noStrike">
              <a:solidFill>
                <a:schemeClr val="dk1"/>
              </a:solidFill>
              <a:latin typeface="Proxima Nova Semibold"/>
              <a:ea typeface="Proxima Nova Semibold"/>
              <a:cs typeface="Proxima Nova Semibold"/>
              <a:sym typeface="Proxima Nova Semibold"/>
            </a:endParaRPr>
          </a:p>
          <a:p>
            <a:pPr indent="0" lvl="0" marL="0" marR="0" rtl="0" algn="l">
              <a:lnSpc>
                <a:spcPct val="100000"/>
              </a:lnSpc>
              <a:spcBef>
                <a:spcPts val="0"/>
              </a:spcBef>
              <a:spcAft>
                <a:spcPts val="0"/>
              </a:spcAft>
              <a:buClr>
                <a:srgbClr val="000000"/>
              </a:buClr>
              <a:buSzPts val="1500"/>
              <a:buFont typeface="Arial"/>
              <a:buNone/>
            </a:pPr>
            <a:r>
              <a:t/>
            </a:r>
            <a:endParaRPr b="0" i="0" sz="1500" u="none" cap="none" strike="noStrike">
              <a:solidFill>
                <a:schemeClr val="dk1"/>
              </a:solidFill>
              <a:latin typeface="Proxima Nova Semibold"/>
              <a:ea typeface="Proxima Nova Semibold"/>
              <a:cs typeface="Proxima Nova Semibold"/>
              <a:sym typeface="Proxima Nova Semibold"/>
            </a:endParaRPr>
          </a:p>
          <a:p>
            <a:pPr indent="0" lvl="0" marL="0" marR="0" rtl="0" algn="l">
              <a:lnSpc>
                <a:spcPct val="100000"/>
              </a:lnSpc>
              <a:spcBef>
                <a:spcPts val="0"/>
              </a:spcBef>
              <a:spcAft>
                <a:spcPts val="0"/>
              </a:spcAft>
              <a:buNone/>
            </a:pPr>
            <a:r>
              <a:t/>
            </a:r>
            <a:endParaRPr b="0" i="0" sz="2000" u="none" cap="none" strike="noStrike">
              <a:solidFill>
                <a:schemeClr val="dk1"/>
              </a:solidFill>
              <a:latin typeface="Proxima Nova Semibold"/>
              <a:ea typeface="Proxima Nova Semibold"/>
              <a:cs typeface="Proxima Nova Semibold"/>
              <a:sym typeface="Proxima Nova Semibold"/>
            </a:endParaRPr>
          </a:p>
          <a:p>
            <a:pPr indent="-387350" lvl="0" marL="457200" marR="0" rtl="0" algn="l">
              <a:lnSpc>
                <a:spcPct val="100000"/>
              </a:lnSpc>
              <a:spcBef>
                <a:spcPts val="0"/>
              </a:spcBef>
              <a:spcAft>
                <a:spcPts val="0"/>
              </a:spcAft>
              <a:buClr>
                <a:schemeClr val="dk1"/>
              </a:buClr>
              <a:buSzPts val="2500"/>
              <a:buFont typeface="Proxima Nova Semibold"/>
              <a:buChar char="★"/>
            </a:pPr>
            <a:r>
              <a:rPr b="0" i="0" lang="en" sz="2500" u="none" cap="none" strike="noStrike">
                <a:solidFill>
                  <a:schemeClr val="dk1"/>
                </a:solidFill>
                <a:latin typeface="Proxima Nova Semibold"/>
                <a:ea typeface="Proxima Nova Semibold"/>
                <a:cs typeface="Proxima Nova Semibold"/>
                <a:sym typeface="Proxima Nova Semibold"/>
              </a:rPr>
              <a:t>Learn what a reach, target, and safety school is and identify yours</a:t>
            </a:r>
            <a:endParaRPr b="0" i="0" sz="2500" u="none" cap="none" strike="noStrike">
              <a:solidFill>
                <a:schemeClr val="dk1"/>
              </a:solidFill>
              <a:latin typeface="Proxima Nova Semibold"/>
              <a:ea typeface="Proxima Nova Semibold"/>
              <a:cs typeface="Proxima Nova Semibold"/>
              <a:sym typeface="Proxima Nova Semibold"/>
            </a:endParaRPr>
          </a:p>
          <a:p>
            <a:pPr indent="0" lvl="0" marL="0" marR="0" rtl="0" algn="l">
              <a:lnSpc>
                <a:spcPct val="100000"/>
              </a:lnSpc>
              <a:spcBef>
                <a:spcPts val="0"/>
              </a:spcBef>
              <a:spcAft>
                <a:spcPts val="0"/>
              </a:spcAft>
              <a:buNone/>
            </a:pPr>
            <a:r>
              <a:t/>
            </a:r>
            <a:endParaRPr b="0" i="0" sz="2000" u="none" cap="none" strike="noStrike">
              <a:solidFill>
                <a:schemeClr val="dk1"/>
              </a:solidFill>
              <a:latin typeface="Proxima Nova Semibold"/>
              <a:ea typeface="Proxima Nova Semibold"/>
              <a:cs typeface="Proxima Nova Semibold"/>
              <a:sym typeface="Proxima Nova Semibold"/>
            </a:endParaRPr>
          </a:p>
          <a:p>
            <a:pPr indent="0" lvl="0" marL="0" marR="0" rtl="0" algn="l">
              <a:lnSpc>
                <a:spcPct val="100000"/>
              </a:lnSpc>
              <a:spcBef>
                <a:spcPts val="0"/>
              </a:spcBef>
              <a:spcAft>
                <a:spcPts val="0"/>
              </a:spcAft>
              <a:buClr>
                <a:srgbClr val="000000"/>
              </a:buClr>
              <a:buSzPts val="800"/>
              <a:buFont typeface="Arial"/>
              <a:buNone/>
            </a:pPr>
            <a:r>
              <a:t/>
            </a:r>
            <a:endParaRPr b="0" i="0" sz="800" u="none" cap="none" strike="noStrike">
              <a:solidFill>
                <a:schemeClr val="dk1"/>
              </a:solidFill>
              <a:latin typeface="Proxima Nova Semibold"/>
              <a:ea typeface="Proxima Nova Semibold"/>
              <a:cs typeface="Proxima Nova Semibold"/>
              <a:sym typeface="Proxima Nova Semibold"/>
            </a:endParaRPr>
          </a:p>
          <a:p>
            <a:pPr indent="-387350" lvl="0" marL="457200" marR="0" rtl="0" algn="l">
              <a:lnSpc>
                <a:spcPct val="100000"/>
              </a:lnSpc>
              <a:spcBef>
                <a:spcPts val="0"/>
              </a:spcBef>
              <a:spcAft>
                <a:spcPts val="0"/>
              </a:spcAft>
              <a:buClr>
                <a:schemeClr val="dk1"/>
              </a:buClr>
              <a:buSzPts val="2500"/>
              <a:buFont typeface="Proxima Nova Semibold"/>
              <a:buChar char="★"/>
            </a:pPr>
            <a:r>
              <a:rPr b="0" i="0" lang="en" sz="2500" u="none" cap="none" strike="noStrike">
                <a:solidFill>
                  <a:schemeClr val="dk1"/>
                </a:solidFill>
                <a:latin typeface="Proxima Nova Semibold"/>
                <a:ea typeface="Proxima Nova Semibold"/>
                <a:cs typeface="Proxima Nova Semibold"/>
                <a:sym typeface="Proxima Nova Semibold"/>
              </a:rPr>
              <a:t>Begin to create your own list based on the match and fit criteria you selected </a:t>
            </a:r>
            <a:endParaRPr b="0" i="0" sz="2500" u="none" cap="none" strike="noStrike">
              <a:solidFill>
                <a:schemeClr val="dk1"/>
              </a:solidFill>
              <a:latin typeface="Proxima Nova Semibold"/>
              <a:ea typeface="Proxima Nova Semibold"/>
              <a:cs typeface="Proxima Nova Semibold"/>
              <a:sym typeface="Proxima Nova Semibold"/>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9" name="Shape 889"/>
        <p:cNvGrpSpPr/>
        <p:nvPr/>
      </p:nvGrpSpPr>
      <p:grpSpPr>
        <a:xfrm>
          <a:off x="0" y="0"/>
          <a:ext cx="0" cy="0"/>
          <a:chOff x="0" y="0"/>
          <a:chExt cx="0" cy="0"/>
        </a:xfrm>
      </p:grpSpPr>
      <p:sp>
        <p:nvSpPr>
          <p:cNvPr id="890" name="Google Shape;890;p30"/>
          <p:cNvSpPr txBox="1"/>
          <p:nvPr>
            <p:ph type="title"/>
          </p:nvPr>
        </p:nvSpPr>
        <p:spPr>
          <a:xfrm>
            <a:off x="720000" y="446146"/>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Table Share/Think Pair Share</a:t>
            </a:r>
            <a:endParaRPr sz="4000"/>
          </a:p>
        </p:txBody>
      </p:sp>
      <p:sp>
        <p:nvSpPr>
          <p:cNvPr id="891" name="Google Shape;891;p30"/>
          <p:cNvSpPr/>
          <p:nvPr/>
        </p:nvSpPr>
        <p:spPr>
          <a:xfrm>
            <a:off x="4723300" y="3108125"/>
            <a:ext cx="3347400" cy="1438200"/>
          </a:xfrm>
          <a:prstGeom prst="wave">
            <a:avLst>
              <a:gd fmla="val 12500" name="adj1"/>
              <a:gd fmla="val 0" name="adj2"/>
            </a:avLst>
          </a:prstGeom>
          <a:gradFill>
            <a:gsLst>
              <a:gs pos="0">
                <a:srgbClr val="DFEAFB">
                  <a:alpha val="50629"/>
                </a:srgbClr>
              </a:gs>
              <a:gs pos="100000">
                <a:srgbClr val="6E9CE7">
                  <a:alpha val="50629"/>
                </a:srgbClr>
              </a:gs>
            </a:gsLst>
            <a:path path="circle">
              <a:fillToRect b="50%" l="50%" r="50%" t="50%"/>
            </a:path>
            <a:tileRect/>
          </a:gradFill>
          <a:ln cap="flat" cmpd="sng" w="28575">
            <a:solidFill>
              <a:srgbClr val="30303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b="1" sz="800">
              <a:solidFill>
                <a:schemeClr val="dk1"/>
              </a:solidFill>
              <a:latin typeface="Proxima Nova"/>
              <a:ea typeface="Proxima Nova"/>
              <a:cs typeface="Proxima Nova"/>
              <a:sym typeface="Proxima Nova"/>
            </a:endParaRPr>
          </a:p>
          <a:p>
            <a:pPr indent="0" lvl="0" marL="0" rtl="0" algn="ctr">
              <a:lnSpc>
                <a:spcPct val="115000"/>
              </a:lnSpc>
              <a:spcBef>
                <a:spcPts val="0"/>
              </a:spcBef>
              <a:spcAft>
                <a:spcPts val="0"/>
              </a:spcAft>
              <a:buNone/>
            </a:pPr>
            <a:r>
              <a:t/>
            </a:r>
            <a:endParaRPr b="1" sz="800">
              <a:solidFill>
                <a:schemeClr val="dk1"/>
              </a:solidFill>
              <a:latin typeface="Proxima Nova"/>
              <a:ea typeface="Proxima Nova"/>
              <a:cs typeface="Proxima Nova"/>
              <a:sym typeface="Proxima Nova"/>
            </a:endParaRPr>
          </a:p>
          <a:p>
            <a:pPr indent="0" lvl="0" marL="0" rtl="0" algn="ctr">
              <a:lnSpc>
                <a:spcPct val="115000"/>
              </a:lnSpc>
              <a:spcBef>
                <a:spcPts val="0"/>
              </a:spcBef>
              <a:spcAft>
                <a:spcPts val="0"/>
              </a:spcAft>
              <a:buNone/>
            </a:pPr>
            <a:r>
              <a:rPr b="1" lang="en" sz="1800">
                <a:solidFill>
                  <a:schemeClr val="dk1"/>
                </a:solidFill>
                <a:latin typeface="Proxima Nova"/>
                <a:ea typeface="Proxima Nova"/>
                <a:cs typeface="Proxima Nova"/>
                <a:sym typeface="Proxima Nova"/>
              </a:rPr>
              <a:t>What career aspirations do you have?</a:t>
            </a:r>
            <a:endParaRPr b="1" sz="1800">
              <a:solidFill>
                <a:schemeClr val="dk1"/>
              </a:solidFill>
              <a:latin typeface="Proxima Nova"/>
              <a:ea typeface="Proxima Nova"/>
              <a:cs typeface="Proxima Nova"/>
              <a:sym typeface="Proxima Nova"/>
            </a:endParaRPr>
          </a:p>
          <a:p>
            <a:pPr indent="0" lvl="0" marL="0" rtl="0" algn="ctr">
              <a:lnSpc>
                <a:spcPct val="115000"/>
              </a:lnSpc>
              <a:spcBef>
                <a:spcPts val="0"/>
              </a:spcBef>
              <a:spcAft>
                <a:spcPts val="0"/>
              </a:spcAft>
              <a:buNone/>
            </a:pPr>
            <a:r>
              <a:t/>
            </a:r>
            <a:endParaRPr b="1" sz="1800">
              <a:solidFill>
                <a:schemeClr val="dk1"/>
              </a:solidFill>
              <a:latin typeface="Proxima Nova"/>
              <a:ea typeface="Proxima Nova"/>
              <a:cs typeface="Proxima Nova"/>
              <a:sym typeface="Proxima Nova"/>
            </a:endParaRPr>
          </a:p>
        </p:txBody>
      </p:sp>
      <p:sp>
        <p:nvSpPr>
          <p:cNvPr id="892" name="Google Shape;892;p30"/>
          <p:cNvSpPr/>
          <p:nvPr/>
        </p:nvSpPr>
        <p:spPr>
          <a:xfrm>
            <a:off x="5364750" y="1585050"/>
            <a:ext cx="3347400" cy="1438200"/>
          </a:xfrm>
          <a:prstGeom prst="wave">
            <a:avLst>
              <a:gd fmla="val 12500" name="adj1"/>
              <a:gd fmla="val 0" name="adj2"/>
            </a:avLst>
          </a:prstGeom>
          <a:gradFill>
            <a:gsLst>
              <a:gs pos="0">
                <a:srgbClr val="FFF6DB">
                  <a:alpha val="50629"/>
                </a:srgbClr>
              </a:gs>
              <a:gs pos="100000">
                <a:srgbClr val="FAD15C">
                  <a:alpha val="50629"/>
                </a:srgbClr>
              </a:gs>
            </a:gsLst>
            <a:path path="circle">
              <a:fillToRect b="50%" l="50%" r="50%" t="50%"/>
            </a:path>
            <a:tileRect/>
          </a:gradFill>
          <a:ln cap="flat" cmpd="sng" w="28575">
            <a:solidFill>
              <a:srgbClr val="30303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b="1" sz="800">
              <a:solidFill>
                <a:schemeClr val="dk1"/>
              </a:solidFill>
              <a:latin typeface="Proxima Nova"/>
              <a:ea typeface="Proxima Nova"/>
              <a:cs typeface="Proxima Nova"/>
              <a:sym typeface="Proxima Nova"/>
            </a:endParaRPr>
          </a:p>
          <a:p>
            <a:pPr indent="0" lvl="0" marL="0" rtl="0" algn="ctr">
              <a:lnSpc>
                <a:spcPct val="115000"/>
              </a:lnSpc>
              <a:spcBef>
                <a:spcPts val="0"/>
              </a:spcBef>
              <a:spcAft>
                <a:spcPts val="0"/>
              </a:spcAft>
              <a:buNone/>
            </a:pPr>
            <a:r>
              <a:t/>
            </a:r>
            <a:endParaRPr b="1" sz="800">
              <a:solidFill>
                <a:schemeClr val="dk1"/>
              </a:solidFill>
              <a:latin typeface="Proxima Nova"/>
              <a:ea typeface="Proxima Nova"/>
              <a:cs typeface="Proxima Nova"/>
              <a:sym typeface="Proxima Nova"/>
            </a:endParaRPr>
          </a:p>
          <a:p>
            <a:pPr indent="0" lvl="0" marL="0" rtl="0" algn="ctr">
              <a:lnSpc>
                <a:spcPct val="115000"/>
              </a:lnSpc>
              <a:spcBef>
                <a:spcPts val="0"/>
              </a:spcBef>
              <a:spcAft>
                <a:spcPts val="0"/>
              </a:spcAft>
              <a:buNone/>
            </a:pPr>
            <a:r>
              <a:rPr b="1" lang="en" sz="1800">
                <a:solidFill>
                  <a:schemeClr val="dk1"/>
                </a:solidFill>
                <a:latin typeface="Proxima Nova"/>
                <a:ea typeface="Proxima Nova"/>
                <a:cs typeface="Proxima Nova"/>
                <a:sym typeface="Proxima Nova"/>
              </a:rPr>
              <a:t>What is your ideal academic environment?</a:t>
            </a:r>
            <a:endParaRPr b="1" sz="1800">
              <a:solidFill>
                <a:schemeClr val="dk1"/>
              </a:solidFill>
              <a:latin typeface="Proxima Nova"/>
              <a:ea typeface="Proxima Nova"/>
              <a:cs typeface="Proxima Nova"/>
              <a:sym typeface="Proxima Nova"/>
            </a:endParaRPr>
          </a:p>
          <a:p>
            <a:pPr indent="0" lvl="0" marL="0" rtl="0" algn="ctr">
              <a:lnSpc>
                <a:spcPct val="115000"/>
              </a:lnSpc>
              <a:spcBef>
                <a:spcPts val="0"/>
              </a:spcBef>
              <a:spcAft>
                <a:spcPts val="0"/>
              </a:spcAft>
              <a:buNone/>
            </a:pPr>
            <a:r>
              <a:t/>
            </a:r>
            <a:endParaRPr b="1" sz="1800">
              <a:solidFill>
                <a:schemeClr val="dk1"/>
              </a:solidFill>
              <a:latin typeface="Proxima Nova"/>
              <a:ea typeface="Proxima Nova"/>
              <a:cs typeface="Proxima Nova"/>
              <a:sym typeface="Proxima Nova"/>
            </a:endParaRPr>
          </a:p>
        </p:txBody>
      </p:sp>
      <p:sp>
        <p:nvSpPr>
          <p:cNvPr id="893" name="Google Shape;893;p30"/>
          <p:cNvSpPr/>
          <p:nvPr/>
        </p:nvSpPr>
        <p:spPr>
          <a:xfrm>
            <a:off x="720000" y="3218150"/>
            <a:ext cx="3347400" cy="1560600"/>
          </a:xfrm>
          <a:prstGeom prst="wave">
            <a:avLst>
              <a:gd fmla="val 12500" name="adj1"/>
              <a:gd fmla="val 0" name="adj2"/>
            </a:avLst>
          </a:prstGeom>
          <a:gradFill>
            <a:gsLst>
              <a:gs pos="0">
                <a:srgbClr val="FFF6DB">
                  <a:alpha val="50629"/>
                </a:srgbClr>
              </a:gs>
              <a:gs pos="100000">
                <a:srgbClr val="FAD15C">
                  <a:alpha val="50629"/>
                </a:srgbClr>
              </a:gs>
            </a:gsLst>
            <a:path path="circle">
              <a:fillToRect b="50%" l="50%" r="50%" t="50%"/>
            </a:path>
            <a:tileRect/>
          </a:gradFill>
          <a:ln cap="flat" cmpd="sng" w="28575">
            <a:solidFill>
              <a:srgbClr val="303030"/>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t/>
            </a:r>
            <a:endParaRPr b="1" sz="1300">
              <a:solidFill>
                <a:schemeClr val="dk1"/>
              </a:solidFill>
              <a:latin typeface="Proxima Nova"/>
              <a:ea typeface="Proxima Nova"/>
              <a:cs typeface="Proxima Nova"/>
              <a:sym typeface="Proxima Nova"/>
            </a:endParaRPr>
          </a:p>
          <a:p>
            <a:pPr indent="0" lvl="0" marL="0" rtl="0" algn="ctr">
              <a:lnSpc>
                <a:spcPct val="115000"/>
              </a:lnSpc>
              <a:spcBef>
                <a:spcPts val="0"/>
              </a:spcBef>
              <a:spcAft>
                <a:spcPts val="0"/>
              </a:spcAft>
              <a:buNone/>
            </a:pPr>
            <a:r>
              <a:rPr b="1" lang="en" sz="1700">
                <a:solidFill>
                  <a:schemeClr val="dk1"/>
                </a:solidFill>
                <a:latin typeface="Proxima Nova"/>
                <a:ea typeface="Proxima Nova"/>
                <a:cs typeface="Proxima Nova"/>
                <a:sym typeface="Proxima Nova"/>
              </a:rPr>
              <a:t>Do you think you are ready to go to college? Why or why not?</a:t>
            </a:r>
            <a:endParaRPr b="1" sz="800">
              <a:solidFill>
                <a:schemeClr val="dk1"/>
              </a:solidFill>
              <a:latin typeface="Proxima Nova"/>
              <a:ea typeface="Proxima Nova"/>
              <a:cs typeface="Proxima Nova"/>
              <a:sym typeface="Proxima Nova"/>
            </a:endParaRPr>
          </a:p>
          <a:p>
            <a:pPr indent="0" lvl="0" marL="0" rtl="0" algn="ctr">
              <a:lnSpc>
                <a:spcPct val="115000"/>
              </a:lnSpc>
              <a:spcBef>
                <a:spcPts val="0"/>
              </a:spcBef>
              <a:spcAft>
                <a:spcPts val="0"/>
              </a:spcAft>
              <a:buNone/>
            </a:pPr>
            <a:r>
              <a:t/>
            </a:r>
            <a:endParaRPr b="1" sz="1800">
              <a:solidFill>
                <a:schemeClr val="dk1"/>
              </a:solidFill>
              <a:latin typeface="Proxima Nova"/>
              <a:ea typeface="Proxima Nova"/>
              <a:cs typeface="Proxima Nova"/>
              <a:sym typeface="Proxima Nova"/>
            </a:endParaRPr>
          </a:p>
        </p:txBody>
      </p:sp>
      <p:sp>
        <p:nvSpPr>
          <p:cNvPr id="894" name="Google Shape;894;p30"/>
          <p:cNvSpPr/>
          <p:nvPr/>
        </p:nvSpPr>
        <p:spPr>
          <a:xfrm>
            <a:off x="720000" y="1491150"/>
            <a:ext cx="3347400" cy="1438200"/>
          </a:xfrm>
          <a:prstGeom prst="wave">
            <a:avLst>
              <a:gd fmla="val 12500" name="adj1"/>
              <a:gd fmla="val 0" name="adj2"/>
            </a:avLst>
          </a:prstGeom>
          <a:gradFill>
            <a:gsLst>
              <a:gs pos="0">
                <a:srgbClr val="DFEAFB">
                  <a:alpha val="50629"/>
                </a:srgbClr>
              </a:gs>
              <a:gs pos="100000">
                <a:srgbClr val="6E9CE7">
                  <a:alpha val="50629"/>
                </a:srgbClr>
              </a:gs>
            </a:gsLst>
            <a:path path="circle">
              <a:fillToRect b="50%" l="50%" r="50%" t="50%"/>
            </a:path>
            <a:tileRect/>
          </a:gradFill>
          <a:ln cap="flat" cmpd="sng" w="28575">
            <a:solidFill>
              <a:srgbClr val="30303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b="1" sz="800">
              <a:solidFill>
                <a:schemeClr val="dk1"/>
              </a:solidFill>
              <a:latin typeface="Proxima Nova"/>
              <a:ea typeface="Proxima Nova"/>
              <a:cs typeface="Proxima Nova"/>
              <a:sym typeface="Proxima Nova"/>
            </a:endParaRPr>
          </a:p>
          <a:p>
            <a:pPr indent="0" lvl="0" marL="0" rtl="0" algn="ctr">
              <a:lnSpc>
                <a:spcPct val="115000"/>
              </a:lnSpc>
              <a:spcBef>
                <a:spcPts val="0"/>
              </a:spcBef>
              <a:spcAft>
                <a:spcPts val="0"/>
              </a:spcAft>
              <a:buNone/>
            </a:pPr>
            <a:r>
              <a:t/>
            </a:r>
            <a:endParaRPr b="1" sz="800">
              <a:solidFill>
                <a:schemeClr val="dk1"/>
              </a:solidFill>
              <a:latin typeface="Proxima Nova"/>
              <a:ea typeface="Proxima Nova"/>
              <a:cs typeface="Proxima Nova"/>
              <a:sym typeface="Proxima Nova"/>
            </a:endParaRPr>
          </a:p>
          <a:p>
            <a:pPr indent="0" lvl="0" marL="0" rtl="0" algn="ctr">
              <a:lnSpc>
                <a:spcPct val="115000"/>
              </a:lnSpc>
              <a:spcBef>
                <a:spcPts val="0"/>
              </a:spcBef>
              <a:spcAft>
                <a:spcPts val="0"/>
              </a:spcAft>
              <a:buNone/>
            </a:pPr>
            <a:r>
              <a:rPr b="1" lang="en" sz="1800">
                <a:solidFill>
                  <a:schemeClr val="dk1"/>
                </a:solidFill>
                <a:latin typeface="Proxima Nova"/>
                <a:ea typeface="Proxima Nova"/>
                <a:cs typeface="Proxima Nova"/>
                <a:sym typeface="Proxima Nova"/>
              </a:rPr>
              <a:t>Why do you want to go to college?</a:t>
            </a:r>
            <a:endParaRPr b="1" sz="1800">
              <a:solidFill>
                <a:schemeClr val="dk1"/>
              </a:solidFill>
              <a:latin typeface="Proxima Nova"/>
              <a:ea typeface="Proxima Nova"/>
              <a:cs typeface="Proxima Nova"/>
              <a:sym typeface="Proxima Nova"/>
            </a:endParaRPr>
          </a:p>
          <a:p>
            <a:pPr indent="0" lvl="0" marL="0" rtl="0" algn="ctr">
              <a:lnSpc>
                <a:spcPct val="115000"/>
              </a:lnSpc>
              <a:spcBef>
                <a:spcPts val="0"/>
              </a:spcBef>
              <a:spcAft>
                <a:spcPts val="0"/>
              </a:spcAft>
              <a:buNone/>
            </a:pPr>
            <a:r>
              <a:t/>
            </a:r>
            <a:endParaRPr b="1" sz="1800">
              <a:solidFill>
                <a:schemeClr val="dk1"/>
              </a:solidFill>
              <a:latin typeface="Proxima Nova"/>
              <a:ea typeface="Proxima Nova"/>
              <a:cs typeface="Proxima Nova"/>
              <a:sym typeface="Proxima Nova"/>
            </a:endParaRPr>
          </a:p>
        </p:txBody>
      </p:sp>
      <p:pic>
        <p:nvPicPr>
          <p:cNvPr descr="doubts and thoughts of the icon vector. Isolated contour symbol illustration (Provided by Getty Images)" id="895" name="Google Shape;895;p30"/>
          <p:cNvPicPr preferRelativeResize="0"/>
          <p:nvPr/>
        </p:nvPicPr>
        <p:blipFill>
          <a:blip r:embed="rId3">
            <a:alphaModFix/>
          </a:blip>
          <a:stretch>
            <a:fillRect/>
          </a:stretch>
        </p:blipFill>
        <p:spPr>
          <a:xfrm>
            <a:off x="4128463" y="1053125"/>
            <a:ext cx="1175224" cy="1175224"/>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9" name="Shape 899"/>
        <p:cNvGrpSpPr/>
        <p:nvPr/>
      </p:nvGrpSpPr>
      <p:grpSpPr>
        <a:xfrm>
          <a:off x="0" y="0"/>
          <a:ext cx="0" cy="0"/>
          <a:chOff x="0" y="0"/>
          <a:chExt cx="0" cy="0"/>
        </a:xfrm>
      </p:grpSpPr>
      <p:sp>
        <p:nvSpPr>
          <p:cNvPr id="900" name="Google Shape;900;p31"/>
          <p:cNvSpPr txBox="1"/>
          <p:nvPr>
            <p:ph type="title"/>
          </p:nvPr>
        </p:nvSpPr>
        <p:spPr>
          <a:xfrm>
            <a:off x="720000" y="5974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Why College?</a:t>
            </a:r>
            <a:endParaRPr/>
          </a:p>
        </p:txBody>
      </p:sp>
      <p:pic>
        <p:nvPicPr>
          <p:cNvPr descr="Why should YOU go to college? Let's talk about it with college planning expert Charlie talks about what going to college really means for you." id="901" name="Google Shape;901;p31" title="Why college">
            <a:hlinkClick r:id="rId3"/>
          </p:cNvPr>
          <p:cNvPicPr preferRelativeResize="0"/>
          <p:nvPr/>
        </p:nvPicPr>
        <p:blipFill>
          <a:blip r:embed="rId4">
            <a:alphaModFix/>
          </a:blip>
          <a:stretch>
            <a:fillRect/>
          </a:stretch>
        </p:blipFill>
        <p:spPr>
          <a:xfrm>
            <a:off x="2513150" y="1351025"/>
            <a:ext cx="4190500" cy="235715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01"/>
                                        </p:tgtEl>
                                        <p:attrNameLst>
                                          <p:attrName>style.visibility</p:attrName>
                                        </p:attrNameLst>
                                      </p:cBhvr>
                                      <p:to>
                                        <p:strVal val="visible"/>
                                      </p:to>
                                    </p:set>
                                    <p:animEffect filter="fade" transition="in">
                                      <p:cBhvr>
                                        <p:cTn dur="1000"/>
                                        <p:tgtEl>
                                          <p:spTgt spid="90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5" name="Shape 905"/>
        <p:cNvGrpSpPr/>
        <p:nvPr/>
      </p:nvGrpSpPr>
      <p:grpSpPr>
        <a:xfrm>
          <a:off x="0" y="0"/>
          <a:ext cx="0" cy="0"/>
          <a:chOff x="0" y="0"/>
          <a:chExt cx="0" cy="0"/>
        </a:xfrm>
      </p:grpSpPr>
      <p:sp>
        <p:nvSpPr>
          <p:cNvPr id="906" name="Google Shape;906;p32"/>
          <p:cNvSpPr txBox="1"/>
          <p:nvPr>
            <p:ph type="title"/>
          </p:nvPr>
        </p:nvSpPr>
        <p:spPr>
          <a:xfrm>
            <a:off x="720000" y="446146"/>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Table Share/Think Pair Share</a:t>
            </a:r>
            <a:endParaRPr sz="4000"/>
          </a:p>
        </p:txBody>
      </p:sp>
      <p:sp>
        <p:nvSpPr>
          <p:cNvPr id="907" name="Google Shape;907;p32"/>
          <p:cNvSpPr txBox="1"/>
          <p:nvPr/>
        </p:nvSpPr>
        <p:spPr>
          <a:xfrm>
            <a:off x="1053125" y="1511426"/>
            <a:ext cx="7112400" cy="2487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500">
                <a:solidFill>
                  <a:schemeClr val="dk1"/>
                </a:solidFill>
                <a:latin typeface="Proxima Nova Semibold"/>
                <a:ea typeface="Proxima Nova Semibold"/>
                <a:cs typeface="Proxima Nova Semibold"/>
                <a:sym typeface="Proxima Nova Semibold"/>
              </a:rPr>
              <a:t>W</a:t>
            </a:r>
            <a:r>
              <a:rPr lang="en" sz="2500">
                <a:solidFill>
                  <a:schemeClr val="dk1"/>
                </a:solidFill>
                <a:latin typeface="Proxima Nova Semibold"/>
                <a:ea typeface="Proxima Nova Semibold"/>
                <a:cs typeface="Proxima Nova Semibold"/>
                <a:sym typeface="Proxima Nova Semibold"/>
              </a:rPr>
              <a:t>hat do you think are some things that you should consider when choosing a college or university?  </a:t>
            </a:r>
            <a:endParaRPr sz="2500">
              <a:solidFill>
                <a:schemeClr val="dk1"/>
              </a:solidFill>
              <a:latin typeface="Proxima Nova Semibold"/>
              <a:ea typeface="Proxima Nova Semibold"/>
              <a:cs typeface="Proxima Nova Semibold"/>
              <a:sym typeface="Proxima Nova Semibold"/>
            </a:endParaRPr>
          </a:p>
        </p:txBody>
      </p:sp>
      <p:pic>
        <p:nvPicPr>
          <p:cNvPr descr="two person discussing about health care quality Concept Vector Color Icon Design, Medical and Healthcare Scene Symbol, Diseases Diagnostics Sign, Doctors and Patients Characters Stock Illustration (Provided by Getty Images)" id="908" name="Google Shape;908;p32"/>
          <p:cNvPicPr preferRelativeResize="0"/>
          <p:nvPr/>
        </p:nvPicPr>
        <p:blipFill>
          <a:blip r:embed="rId3">
            <a:alphaModFix/>
          </a:blip>
          <a:stretch>
            <a:fillRect/>
          </a:stretch>
        </p:blipFill>
        <p:spPr>
          <a:xfrm>
            <a:off x="4158000" y="2838850"/>
            <a:ext cx="1998848" cy="1854400"/>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 name="Shape 912"/>
        <p:cNvGrpSpPr/>
        <p:nvPr/>
      </p:nvGrpSpPr>
      <p:grpSpPr>
        <a:xfrm>
          <a:off x="0" y="0"/>
          <a:ext cx="0" cy="0"/>
          <a:chOff x="0" y="0"/>
          <a:chExt cx="0" cy="0"/>
        </a:xfrm>
      </p:grpSpPr>
      <p:sp>
        <p:nvSpPr>
          <p:cNvPr id="913" name="Google Shape;913;p33"/>
          <p:cNvSpPr txBox="1"/>
          <p:nvPr>
            <p:ph type="title"/>
          </p:nvPr>
        </p:nvSpPr>
        <p:spPr>
          <a:xfrm>
            <a:off x="604161" y="451709"/>
            <a:ext cx="8082600" cy="5727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4000"/>
              <a:buFont typeface="Arial"/>
              <a:buNone/>
            </a:pPr>
            <a:r>
              <a:rPr lang="en" sz="4000"/>
              <a:t>Understanding Your Options</a:t>
            </a:r>
            <a:endParaRPr sz="4000"/>
          </a:p>
        </p:txBody>
      </p:sp>
      <p:sp>
        <p:nvSpPr>
          <p:cNvPr id="914" name="Google Shape;914;p33"/>
          <p:cNvSpPr/>
          <p:nvPr/>
        </p:nvSpPr>
        <p:spPr>
          <a:xfrm>
            <a:off x="4937188" y="1545225"/>
            <a:ext cx="3396925" cy="3341900"/>
          </a:xfrm>
          <a:prstGeom prst="flowChartOffpageConnector">
            <a:avLst/>
          </a:prstGeom>
          <a:gradFill>
            <a:gsLst>
              <a:gs pos="0">
                <a:srgbClr val="DFEAFB">
                  <a:alpha val="50629"/>
                </a:srgbClr>
              </a:gs>
              <a:gs pos="100000">
                <a:srgbClr val="6E9CE7">
                  <a:alpha val="50629"/>
                </a:srgbClr>
              </a:gs>
            </a:gsLst>
            <a:path path="circle">
              <a:fillToRect b="50%" l="50%" r="50%" t="50%"/>
            </a:path>
            <a:tileRect/>
          </a:gradFill>
          <a:ln cap="flat" cmpd="sng" w="28575">
            <a:solidFill>
              <a:srgbClr val="30303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t/>
            </a:r>
            <a:endParaRPr b="1" sz="2000">
              <a:solidFill>
                <a:schemeClr val="dk1"/>
              </a:solidFill>
              <a:latin typeface="Proxima Nova"/>
              <a:ea typeface="Proxima Nova"/>
              <a:cs typeface="Proxima Nova"/>
              <a:sym typeface="Proxima Nova"/>
            </a:endParaRPr>
          </a:p>
          <a:p>
            <a:pPr indent="0" lvl="0" marL="0" rtl="0" algn="ctr">
              <a:lnSpc>
                <a:spcPct val="115000"/>
              </a:lnSpc>
              <a:spcBef>
                <a:spcPts val="0"/>
              </a:spcBef>
              <a:spcAft>
                <a:spcPts val="0"/>
              </a:spcAft>
              <a:buNone/>
            </a:pPr>
            <a:r>
              <a:rPr lang="en" sz="2000">
                <a:solidFill>
                  <a:schemeClr val="dk1"/>
                </a:solidFill>
                <a:latin typeface="Proxima Nova Semibold"/>
                <a:ea typeface="Proxima Nova Semibold"/>
                <a:cs typeface="Proxima Nova Semibold"/>
                <a:sym typeface="Proxima Nova Semibold"/>
              </a:rPr>
              <a:t>O</a:t>
            </a:r>
            <a:r>
              <a:rPr lang="en" sz="2000">
                <a:solidFill>
                  <a:schemeClr val="dk1"/>
                </a:solidFill>
                <a:latin typeface="Proxima Nova Semibold"/>
                <a:ea typeface="Proxima Nova Semibold"/>
                <a:cs typeface="Proxima Nova Semibold"/>
                <a:sym typeface="Proxima Nova Semibold"/>
              </a:rPr>
              <a:t>verall acceptance rates</a:t>
            </a:r>
            <a:endParaRPr sz="2000">
              <a:solidFill>
                <a:schemeClr val="dk1"/>
              </a:solidFill>
              <a:latin typeface="Proxima Nova Semibold"/>
              <a:ea typeface="Proxima Nova Semibold"/>
              <a:cs typeface="Proxima Nova Semibold"/>
              <a:sym typeface="Proxima Nova Semibold"/>
            </a:endParaRPr>
          </a:p>
          <a:p>
            <a:pPr indent="0" lvl="0" marL="0" rtl="0" algn="ctr">
              <a:spcBef>
                <a:spcPts val="0"/>
              </a:spcBef>
              <a:spcAft>
                <a:spcPts val="0"/>
              </a:spcAft>
              <a:buNone/>
            </a:pPr>
            <a:r>
              <a:t/>
            </a:r>
            <a:endParaRPr>
              <a:solidFill>
                <a:schemeClr val="dk1"/>
              </a:solidFill>
              <a:latin typeface="Proxima Nova Semibold"/>
              <a:ea typeface="Proxima Nova Semibold"/>
              <a:cs typeface="Proxima Nova Semibold"/>
              <a:sym typeface="Proxima Nova Semibold"/>
            </a:endParaRPr>
          </a:p>
          <a:p>
            <a:pPr indent="0" lvl="0" marL="0" rtl="0" algn="ctr">
              <a:lnSpc>
                <a:spcPct val="115000"/>
              </a:lnSpc>
              <a:spcBef>
                <a:spcPts val="0"/>
              </a:spcBef>
              <a:spcAft>
                <a:spcPts val="0"/>
              </a:spcAft>
              <a:buNone/>
            </a:pPr>
            <a:r>
              <a:rPr lang="en" sz="2000">
                <a:solidFill>
                  <a:schemeClr val="dk1"/>
                </a:solidFill>
                <a:latin typeface="Proxima Nova Semibold"/>
                <a:ea typeface="Proxima Nova Semibold"/>
                <a:cs typeface="Proxima Nova Semibold"/>
                <a:sym typeface="Proxima Nova Semibold"/>
              </a:rPr>
              <a:t>Range of GPA</a:t>
            </a:r>
            <a:endParaRPr sz="2000">
              <a:solidFill>
                <a:schemeClr val="dk1"/>
              </a:solidFill>
              <a:latin typeface="Proxima Nova Semibold"/>
              <a:ea typeface="Proxima Nova Semibold"/>
              <a:cs typeface="Proxima Nova Semibold"/>
              <a:sym typeface="Proxima Nova Semibold"/>
            </a:endParaRPr>
          </a:p>
          <a:p>
            <a:pPr indent="0" lvl="0" marL="0" rtl="0" algn="ctr">
              <a:spcBef>
                <a:spcPts val="0"/>
              </a:spcBef>
              <a:spcAft>
                <a:spcPts val="0"/>
              </a:spcAft>
              <a:buNone/>
            </a:pPr>
            <a:r>
              <a:t/>
            </a:r>
            <a:endParaRPr>
              <a:solidFill>
                <a:schemeClr val="dk1"/>
              </a:solidFill>
              <a:latin typeface="Proxima Nova Semibold"/>
              <a:ea typeface="Proxima Nova Semibold"/>
              <a:cs typeface="Proxima Nova Semibold"/>
              <a:sym typeface="Proxima Nova Semibold"/>
            </a:endParaRPr>
          </a:p>
          <a:p>
            <a:pPr indent="0" lvl="0" marL="0" rtl="0" algn="ctr">
              <a:lnSpc>
                <a:spcPct val="115000"/>
              </a:lnSpc>
              <a:spcBef>
                <a:spcPts val="0"/>
              </a:spcBef>
              <a:spcAft>
                <a:spcPts val="0"/>
              </a:spcAft>
              <a:buNone/>
            </a:pPr>
            <a:r>
              <a:rPr lang="en" sz="2000">
                <a:solidFill>
                  <a:schemeClr val="dk1"/>
                </a:solidFill>
                <a:latin typeface="Proxima Nova Semibold"/>
                <a:ea typeface="Proxima Nova Semibold"/>
                <a:cs typeface="Proxima Nova Semibold"/>
                <a:sym typeface="Proxima Nova Semibold"/>
              </a:rPr>
              <a:t>How involved is the application process</a:t>
            </a:r>
            <a:endParaRPr sz="2000">
              <a:solidFill>
                <a:schemeClr val="dk1"/>
              </a:solidFill>
              <a:latin typeface="Proxima Nova Semibold"/>
              <a:ea typeface="Proxima Nova Semibold"/>
              <a:cs typeface="Proxima Nova Semibold"/>
              <a:sym typeface="Proxima Nova Semibold"/>
            </a:endParaRPr>
          </a:p>
          <a:p>
            <a:pPr indent="0" lvl="0" marL="0" rtl="0" algn="ctr">
              <a:spcBef>
                <a:spcPts val="0"/>
              </a:spcBef>
              <a:spcAft>
                <a:spcPts val="0"/>
              </a:spcAft>
              <a:buNone/>
            </a:pPr>
            <a:r>
              <a:t/>
            </a:r>
            <a:endParaRPr>
              <a:solidFill>
                <a:schemeClr val="dk1"/>
              </a:solidFill>
              <a:latin typeface="Proxima Nova Semibold"/>
              <a:ea typeface="Proxima Nova Semibold"/>
              <a:cs typeface="Proxima Nova Semibold"/>
              <a:sym typeface="Proxima Nova Semibold"/>
            </a:endParaRPr>
          </a:p>
          <a:p>
            <a:pPr indent="0" lvl="0" marL="0" rtl="0" algn="ctr">
              <a:spcBef>
                <a:spcPts val="0"/>
              </a:spcBef>
              <a:spcAft>
                <a:spcPts val="0"/>
              </a:spcAft>
              <a:buNone/>
            </a:pPr>
            <a:r>
              <a:rPr lang="en" sz="2000">
                <a:solidFill>
                  <a:schemeClr val="dk1"/>
                </a:solidFill>
                <a:latin typeface="Proxima Nova Semibold"/>
                <a:ea typeface="Proxima Nova Semibold"/>
                <a:cs typeface="Proxima Nova Semibold"/>
                <a:sym typeface="Proxima Nova Semibold"/>
              </a:rPr>
              <a:t>Test score requirements</a:t>
            </a:r>
            <a:endParaRPr sz="2000">
              <a:solidFill>
                <a:schemeClr val="dk1"/>
              </a:solidFill>
              <a:latin typeface="Proxima Nova Semibold"/>
              <a:ea typeface="Proxima Nova Semibold"/>
              <a:cs typeface="Proxima Nova Semibold"/>
              <a:sym typeface="Proxima Nova Semibold"/>
            </a:endParaRPr>
          </a:p>
          <a:p>
            <a:pPr indent="0" lvl="0" marL="0" rtl="0" algn="ctr">
              <a:spcBef>
                <a:spcPts val="0"/>
              </a:spcBef>
              <a:spcAft>
                <a:spcPts val="0"/>
              </a:spcAft>
              <a:buNone/>
            </a:pPr>
            <a:r>
              <a:t/>
            </a:r>
            <a:endParaRPr>
              <a:solidFill>
                <a:schemeClr val="dk1"/>
              </a:solidFill>
              <a:latin typeface="Proxima Nova Semibold"/>
              <a:ea typeface="Proxima Nova Semibold"/>
              <a:cs typeface="Proxima Nova Semibold"/>
              <a:sym typeface="Proxima Nova Semibold"/>
            </a:endParaRPr>
          </a:p>
          <a:p>
            <a:pPr indent="0" lvl="0" marL="0" rtl="0" algn="ctr">
              <a:spcBef>
                <a:spcPts val="0"/>
              </a:spcBef>
              <a:spcAft>
                <a:spcPts val="0"/>
              </a:spcAft>
              <a:buNone/>
            </a:pPr>
            <a:r>
              <a:t/>
            </a:r>
            <a:endParaRPr>
              <a:solidFill>
                <a:schemeClr val="dk1"/>
              </a:solidFill>
              <a:latin typeface="DM Sans"/>
              <a:ea typeface="DM Sans"/>
              <a:cs typeface="DM Sans"/>
              <a:sym typeface="DM Sans"/>
            </a:endParaRPr>
          </a:p>
        </p:txBody>
      </p:sp>
      <p:sp>
        <p:nvSpPr>
          <p:cNvPr id="915" name="Google Shape;915;p33"/>
          <p:cNvSpPr/>
          <p:nvPr/>
        </p:nvSpPr>
        <p:spPr>
          <a:xfrm>
            <a:off x="936300" y="1545225"/>
            <a:ext cx="3396925" cy="3341900"/>
          </a:xfrm>
          <a:prstGeom prst="flowChartOffpageConnector">
            <a:avLst/>
          </a:prstGeom>
          <a:gradFill>
            <a:gsLst>
              <a:gs pos="0">
                <a:srgbClr val="FFF6DB">
                  <a:alpha val="50629"/>
                </a:srgbClr>
              </a:gs>
              <a:gs pos="100000">
                <a:srgbClr val="FAD15C">
                  <a:alpha val="50629"/>
                </a:srgbClr>
              </a:gs>
            </a:gsLst>
            <a:path path="circle">
              <a:fillToRect b="50%" l="50%" r="50%" t="50%"/>
            </a:path>
            <a:tileRect/>
          </a:gradFill>
          <a:ln cap="flat" cmpd="sng" w="28575">
            <a:solidFill>
              <a:srgbClr val="30303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600">
              <a:solidFill>
                <a:schemeClr val="dk1"/>
              </a:solidFill>
              <a:latin typeface="Proxima Nova Semibold"/>
              <a:ea typeface="Proxima Nova Semibold"/>
              <a:cs typeface="Proxima Nova Semibold"/>
              <a:sym typeface="Proxima Nova Semibold"/>
            </a:endParaRPr>
          </a:p>
          <a:p>
            <a:pPr indent="0" lvl="0" marL="0" rtl="0" algn="ctr">
              <a:spcBef>
                <a:spcPts val="0"/>
              </a:spcBef>
              <a:spcAft>
                <a:spcPts val="0"/>
              </a:spcAft>
              <a:buNone/>
            </a:pPr>
            <a:r>
              <a:rPr lang="en" sz="2000">
                <a:solidFill>
                  <a:schemeClr val="dk1"/>
                </a:solidFill>
                <a:latin typeface="Proxima Nova Semibold"/>
                <a:ea typeface="Proxima Nova Semibold"/>
                <a:cs typeface="Proxima Nova Semibold"/>
                <a:sym typeface="Proxima Nova Semibold"/>
              </a:rPr>
              <a:t>Size and Location</a:t>
            </a:r>
            <a:endParaRPr sz="2000">
              <a:solidFill>
                <a:schemeClr val="dk1"/>
              </a:solidFill>
              <a:latin typeface="Proxima Nova Semibold"/>
              <a:ea typeface="Proxima Nova Semibold"/>
              <a:cs typeface="Proxima Nova Semibold"/>
              <a:sym typeface="Proxima Nova Semibold"/>
            </a:endParaRPr>
          </a:p>
          <a:p>
            <a:pPr indent="0" lvl="0" marL="0" rtl="0" algn="ctr">
              <a:spcBef>
                <a:spcPts val="0"/>
              </a:spcBef>
              <a:spcAft>
                <a:spcPts val="0"/>
              </a:spcAft>
              <a:buNone/>
            </a:pPr>
            <a:r>
              <a:t/>
            </a:r>
            <a:endParaRPr>
              <a:solidFill>
                <a:schemeClr val="dk1"/>
              </a:solidFill>
              <a:latin typeface="Proxima Nova Semibold"/>
              <a:ea typeface="Proxima Nova Semibold"/>
              <a:cs typeface="Proxima Nova Semibold"/>
              <a:sym typeface="Proxima Nova Semibold"/>
            </a:endParaRPr>
          </a:p>
          <a:p>
            <a:pPr indent="0" lvl="0" marL="0" rtl="0" algn="ctr">
              <a:spcBef>
                <a:spcPts val="0"/>
              </a:spcBef>
              <a:spcAft>
                <a:spcPts val="0"/>
              </a:spcAft>
              <a:buNone/>
            </a:pPr>
            <a:r>
              <a:rPr lang="en" sz="2000">
                <a:solidFill>
                  <a:schemeClr val="dk1"/>
                </a:solidFill>
                <a:latin typeface="Proxima Nova Semibold"/>
                <a:ea typeface="Proxima Nova Semibold"/>
                <a:cs typeface="Proxima Nova Semibold"/>
                <a:sym typeface="Proxima Nova Semibold"/>
              </a:rPr>
              <a:t>Public or Private</a:t>
            </a:r>
            <a:endParaRPr sz="2000">
              <a:solidFill>
                <a:schemeClr val="dk1"/>
              </a:solidFill>
              <a:latin typeface="Proxima Nova Semibold"/>
              <a:ea typeface="Proxima Nova Semibold"/>
              <a:cs typeface="Proxima Nova Semibold"/>
              <a:sym typeface="Proxima Nova Semibold"/>
            </a:endParaRPr>
          </a:p>
          <a:p>
            <a:pPr indent="0" lvl="0" marL="0" rtl="0" algn="ctr">
              <a:spcBef>
                <a:spcPts val="0"/>
              </a:spcBef>
              <a:spcAft>
                <a:spcPts val="0"/>
              </a:spcAft>
              <a:buNone/>
            </a:pPr>
            <a:r>
              <a:t/>
            </a:r>
            <a:endParaRPr>
              <a:solidFill>
                <a:schemeClr val="dk1"/>
              </a:solidFill>
              <a:latin typeface="Proxima Nova Semibold"/>
              <a:ea typeface="Proxima Nova Semibold"/>
              <a:cs typeface="Proxima Nova Semibold"/>
              <a:sym typeface="Proxima Nova Semibold"/>
            </a:endParaRPr>
          </a:p>
          <a:p>
            <a:pPr indent="0" lvl="0" marL="0" rtl="0" algn="ctr">
              <a:spcBef>
                <a:spcPts val="0"/>
              </a:spcBef>
              <a:spcAft>
                <a:spcPts val="0"/>
              </a:spcAft>
              <a:buNone/>
            </a:pPr>
            <a:r>
              <a:rPr lang="en" sz="2000">
                <a:solidFill>
                  <a:schemeClr val="dk1"/>
                </a:solidFill>
                <a:latin typeface="Proxima Nova Semibold"/>
                <a:ea typeface="Proxima Nova Semibold"/>
                <a:cs typeface="Proxima Nova Semibold"/>
                <a:sym typeface="Proxima Nova Semibold"/>
              </a:rPr>
              <a:t>Academic options</a:t>
            </a:r>
            <a:endParaRPr sz="2000">
              <a:solidFill>
                <a:schemeClr val="dk1"/>
              </a:solidFill>
              <a:latin typeface="Proxima Nova Semibold"/>
              <a:ea typeface="Proxima Nova Semibold"/>
              <a:cs typeface="Proxima Nova Semibold"/>
              <a:sym typeface="Proxima Nova Semibold"/>
            </a:endParaRPr>
          </a:p>
          <a:p>
            <a:pPr indent="0" lvl="0" marL="0" rtl="0" algn="ctr">
              <a:spcBef>
                <a:spcPts val="0"/>
              </a:spcBef>
              <a:spcAft>
                <a:spcPts val="0"/>
              </a:spcAft>
              <a:buNone/>
            </a:pPr>
            <a:r>
              <a:t/>
            </a:r>
            <a:endParaRPr>
              <a:solidFill>
                <a:schemeClr val="dk1"/>
              </a:solidFill>
              <a:latin typeface="Proxima Nova Semibold"/>
              <a:ea typeface="Proxima Nova Semibold"/>
              <a:cs typeface="Proxima Nova Semibold"/>
              <a:sym typeface="Proxima Nova Semibold"/>
            </a:endParaRPr>
          </a:p>
          <a:p>
            <a:pPr indent="0" lvl="0" marL="0" rtl="0" algn="ctr">
              <a:spcBef>
                <a:spcPts val="0"/>
              </a:spcBef>
              <a:spcAft>
                <a:spcPts val="0"/>
              </a:spcAft>
              <a:buNone/>
            </a:pPr>
            <a:r>
              <a:rPr lang="en" sz="2000">
                <a:solidFill>
                  <a:schemeClr val="dk1"/>
                </a:solidFill>
                <a:latin typeface="Proxima Nova Semibold"/>
                <a:ea typeface="Proxima Nova Semibold"/>
                <a:cs typeface="Proxima Nova Semibold"/>
                <a:sym typeface="Proxima Nova Semibold"/>
              </a:rPr>
              <a:t>Affordability</a:t>
            </a:r>
            <a:endParaRPr sz="2000">
              <a:solidFill>
                <a:schemeClr val="dk1"/>
              </a:solidFill>
              <a:latin typeface="Proxima Nova Semibold"/>
              <a:ea typeface="Proxima Nova Semibold"/>
              <a:cs typeface="Proxima Nova Semibold"/>
              <a:sym typeface="Proxima Nova Semibold"/>
            </a:endParaRPr>
          </a:p>
          <a:p>
            <a:pPr indent="0" lvl="0" marL="0" rtl="0" algn="ctr">
              <a:spcBef>
                <a:spcPts val="0"/>
              </a:spcBef>
              <a:spcAft>
                <a:spcPts val="0"/>
              </a:spcAft>
              <a:buNone/>
            </a:pPr>
            <a:r>
              <a:t/>
            </a:r>
            <a:endParaRPr>
              <a:solidFill>
                <a:schemeClr val="dk1"/>
              </a:solidFill>
              <a:latin typeface="Proxima Nova Semibold"/>
              <a:ea typeface="Proxima Nova Semibold"/>
              <a:cs typeface="Proxima Nova Semibold"/>
              <a:sym typeface="Proxima Nova Semibold"/>
            </a:endParaRPr>
          </a:p>
          <a:p>
            <a:pPr indent="0" lvl="0" marL="0" rtl="0" algn="ctr">
              <a:spcBef>
                <a:spcPts val="0"/>
              </a:spcBef>
              <a:spcAft>
                <a:spcPts val="0"/>
              </a:spcAft>
              <a:buNone/>
            </a:pPr>
            <a:r>
              <a:rPr lang="en" sz="2000">
                <a:solidFill>
                  <a:schemeClr val="dk1"/>
                </a:solidFill>
                <a:latin typeface="Proxima Nova Semibold"/>
                <a:ea typeface="Proxima Nova Semibold"/>
                <a:cs typeface="Proxima Nova Semibold"/>
                <a:sym typeface="Proxima Nova Semibold"/>
              </a:rPr>
              <a:t>Extracurriculars</a:t>
            </a:r>
            <a:endParaRPr sz="2000">
              <a:solidFill>
                <a:schemeClr val="dk1"/>
              </a:solidFill>
              <a:latin typeface="Proxima Nova Semibold"/>
              <a:ea typeface="Proxima Nova Semibold"/>
              <a:cs typeface="Proxima Nova Semibold"/>
              <a:sym typeface="Proxima Nova Semibold"/>
            </a:endParaRPr>
          </a:p>
          <a:p>
            <a:pPr indent="0" lvl="0" marL="0" rtl="0" algn="ctr">
              <a:spcBef>
                <a:spcPts val="0"/>
              </a:spcBef>
              <a:spcAft>
                <a:spcPts val="0"/>
              </a:spcAft>
              <a:buNone/>
            </a:pPr>
            <a:r>
              <a:t/>
            </a:r>
            <a:endParaRPr>
              <a:solidFill>
                <a:schemeClr val="dk1"/>
              </a:solidFill>
              <a:latin typeface="DM Sans"/>
              <a:ea typeface="DM Sans"/>
              <a:cs typeface="DM Sans"/>
              <a:sym typeface="DM Sans"/>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 name="Shape 919"/>
        <p:cNvGrpSpPr/>
        <p:nvPr/>
      </p:nvGrpSpPr>
      <p:grpSpPr>
        <a:xfrm>
          <a:off x="0" y="0"/>
          <a:ext cx="0" cy="0"/>
          <a:chOff x="0" y="0"/>
          <a:chExt cx="0" cy="0"/>
        </a:xfrm>
      </p:grpSpPr>
      <p:sp>
        <p:nvSpPr>
          <p:cNvPr id="920" name="Google Shape;920;p34"/>
          <p:cNvSpPr txBox="1"/>
          <p:nvPr>
            <p:ph type="title"/>
          </p:nvPr>
        </p:nvSpPr>
        <p:spPr>
          <a:xfrm>
            <a:off x="720000" y="528662"/>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Asking Smart Questions</a:t>
            </a:r>
            <a:endParaRPr sz="4000"/>
          </a:p>
        </p:txBody>
      </p:sp>
      <p:graphicFrame>
        <p:nvGraphicFramePr>
          <p:cNvPr id="921" name="Google Shape;921;p34"/>
          <p:cNvGraphicFramePr/>
          <p:nvPr/>
        </p:nvGraphicFramePr>
        <p:xfrm>
          <a:off x="899050" y="1473399"/>
          <a:ext cx="3000000" cy="3000000"/>
        </p:xfrm>
        <a:graphic>
          <a:graphicData uri="http://schemas.openxmlformats.org/drawingml/2006/table">
            <a:tbl>
              <a:tblPr>
                <a:noFill/>
                <a:tableStyleId>{E848A584-43F8-4079-B422-B98D1860D862}</a:tableStyleId>
              </a:tblPr>
              <a:tblGrid>
                <a:gridCol w="2413000"/>
                <a:gridCol w="2413000"/>
                <a:gridCol w="2413000"/>
              </a:tblGrid>
              <a:tr h="1287075">
                <a:tc>
                  <a:txBody>
                    <a:bodyPr/>
                    <a:lstStyle/>
                    <a:p>
                      <a:pPr indent="0" lvl="0" marL="0" rtl="0" algn="ctr">
                        <a:spcBef>
                          <a:spcPts val="0"/>
                        </a:spcBef>
                        <a:spcAft>
                          <a:spcPts val="0"/>
                        </a:spcAft>
                        <a:buNone/>
                      </a:pPr>
                      <a:r>
                        <a:rPr b="1" lang="en" sz="1600">
                          <a:latin typeface="Proxima Nova"/>
                          <a:ea typeface="Proxima Nova"/>
                          <a:cs typeface="Proxima Nova"/>
                          <a:sym typeface="Proxima Nova"/>
                        </a:rPr>
                        <a:t>Instead of:</a:t>
                      </a:r>
                      <a:endParaRPr b="1" sz="1600">
                        <a:latin typeface="Proxima Nova"/>
                        <a:ea typeface="Proxima Nova"/>
                        <a:cs typeface="Proxima Nova"/>
                        <a:sym typeface="Proxima Nova"/>
                      </a:endParaRPr>
                    </a:p>
                    <a:p>
                      <a:pPr indent="0" lvl="0" marL="0" rtl="0" algn="ctr">
                        <a:spcBef>
                          <a:spcPts val="0"/>
                        </a:spcBef>
                        <a:spcAft>
                          <a:spcPts val="0"/>
                        </a:spcAft>
                        <a:buNone/>
                      </a:pPr>
                      <a:r>
                        <a:t/>
                      </a:r>
                      <a:endParaRPr b="1" sz="1600">
                        <a:latin typeface="Proxima Nova"/>
                        <a:ea typeface="Proxima Nova"/>
                        <a:cs typeface="Proxima Nova"/>
                        <a:sym typeface="Proxima Nova"/>
                      </a:endParaRPr>
                    </a:p>
                    <a:p>
                      <a:pPr indent="0" lvl="0" marL="0" rtl="0" algn="ctr">
                        <a:spcBef>
                          <a:spcPts val="0"/>
                        </a:spcBef>
                        <a:spcAft>
                          <a:spcPts val="0"/>
                        </a:spcAft>
                        <a:buNone/>
                      </a:pPr>
                      <a:r>
                        <a:rPr b="1" lang="en" sz="1600">
                          <a:latin typeface="Proxima Nova"/>
                          <a:ea typeface="Proxima Nova"/>
                          <a:cs typeface="Proxima Nova"/>
                          <a:sym typeface="Proxima Nova"/>
                        </a:rPr>
                        <a:t>Is this school good or bad?</a:t>
                      </a:r>
                      <a:endParaRPr b="1">
                        <a:latin typeface="Proxima Nova"/>
                        <a:ea typeface="Proxima Nova"/>
                        <a:cs typeface="Proxima Nova"/>
                        <a:sym typeface="Proxima Nova"/>
                      </a:endParaRPr>
                    </a:p>
                  </a:txBody>
                  <a:tcPr marT="91425" marB="91425" marR="91425" marL="91425">
                    <a:lnL cap="flat" cmpd="sng" w="28575">
                      <a:solidFill>
                        <a:srgbClr val="303030"/>
                      </a:solidFill>
                      <a:prstDash val="solid"/>
                      <a:round/>
                      <a:headEnd len="sm" w="sm" type="none"/>
                      <a:tailEnd len="sm" w="sm" type="none"/>
                    </a:lnL>
                    <a:lnR cap="flat" cmpd="sng" w="28575">
                      <a:solidFill>
                        <a:srgbClr val="303030"/>
                      </a:solidFill>
                      <a:prstDash val="solid"/>
                      <a:round/>
                      <a:headEnd len="sm" w="sm" type="none"/>
                      <a:tailEnd len="sm" w="sm" type="none"/>
                    </a:lnR>
                    <a:lnT cap="flat" cmpd="sng" w="28575">
                      <a:solidFill>
                        <a:srgbClr val="303030"/>
                      </a:solidFill>
                      <a:prstDash val="solid"/>
                      <a:round/>
                      <a:headEnd len="sm" w="sm" type="none"/>
                      <a:tailEnd len="sm" w="sm" type="none"/>
                    </a:lnT>
                    <a:lnB cap="flat" cmpd="sng" w="28575">
                      <a:solidFill>
                        <a:srgbClr val="303030"/>
                      </a:solidFill>
                      <a:prstDash val="solid"/>
                      <a:round/>
                      <a:headEnd len="sm" w="sm" type="none"/>
                      <a:tailEnd len="sm" w="sm" type="none"/>
                    </a:lnB>
                    <a:solidFill>
                      <a:srgbClr val="F4CCCC"/>
                    </a:solidFill>
                  </a:tcPr>
                </a:tc>
                <a:tc>
                  <a:txBody>
                    <a:bodyPr/>
                    <a:lstStyle/>
                    <a:p>
                      <a:pPr indent="0" lvl="0" marL="0" rtl="0" algn="ctr">
                        <a:spcBef>
                          <a:spcPts val="0"/>
                        </a:spcBef>
                        <a:spcAft>
                          <a:spcPts val="0"/>
                        </a:spcAft>
                        <a:buNone/>
                      </a:pPr>
                      <a:r>
                        <a:rPr b="1" lang="en" sz="1600">
                          <a:latin typeface="Proxima Nova"/>
                          <a:ea typeface="Proxima Nova"/>
                          <a:cs typeface="Proxima Nova"/>
                          <a:sym typeface="Proxima Nova"/>
                        </a:rPr>
                        <a:t>Instead of:</a:t>
                      </a:r>
                      <a:endParaRPr b="1" sz="1600">
                        <a:latin typeface="Proxima Nova"/>
                        <a:ea typeface="Proxima Nova"/>
                        <a:cs typeface="Proxima Nova"/>
                        <a:sym typeface="Proxima Nova"/>
                      </a:endParaRPr>
                    </a:p>
                    <a:p>
                      <a:pPr indent="0" lvl="0" marL="0" rtl="0" algn="ctr">
                        <a:spcBef>
                          <a:spcPts val="0"/>
                        </a:spcBef>
                        <a:spcAft>
                          <a:spcPts val="0"/>
                        </a:spcAft>
                        <a:buNone/>
                      </a:pPr>
                      <a:r>
                        <a:t/>
                      </a:r>
                      <a:endParaRPr b="1" sz="1600">
                        <a:latin typeface="Proxima Nova"/>
                        <a:ea typeface="Proxima Nova"/>
                        <a:cs typeface="Proxima Nova"/>
                        <a:sym typeface="Proxima Nova"/>
                      </a:endParaRPr>
                    </a:p>
                    <a:p>
                      <a:pPr indent="0" lvl="0" marL="0" rtl="0" algn="ctr">
                        <a:spcBef>
                          <a:spcPts val="0"/>
                        </a:spcBef>
                        <a:spcAft>
                          <a:spcPts val="0"/>
                        </a:spcAft>
                        <a:buNone/>
                      </a:pPr>
                      <a:r>
                        <a:rPr b="1" lang="en" sz="1600">
                          <a:latin typeface="Proxima Nova"/>
                          <a:ea typeface="Proxima Nova"/>
                          <a:cs typeface="Proxima Nova"/>
                          <a:sym typeface="Proxima Nova"/>
                        </a:rPr>
                        <a:t>What’s the right college</a:t>
                      </a:r>
                      <a:r>
                        <a:rPr b="1" lang="en" sz="1600">
                          <a:latin typeface="Proxima Nova"/>
                          <a:ea typeface="Proxima Nova"/>
                          <a:cs typeface="Proxima Nova"/>
                          <a:sym typeface="Proxima Nova"/>
                        </a:rPr>
                        <a:t>?</a:t>
                      </a:r>
                      <a:endParaRPr b="1" sz="1600">
                        <a:latin typeface="Proxima Nova"/>
                        <a:ea typeface="Proxima Nova"/>
                        <a:cs typeface="Proxima Nova"/>
                        <a:sym typeface="Proxima Nova"/>
                      </a:endParaRPr>
                    </a:p>
                  </a:txBody>
                  <a:tcPr marT="91425" marB="91425" marR="91425" marL="91425">
                    <a:lnL cap="flat" cmpd="sng" w="28575">
                      <a:solidFill>
                        <a:srgbClr val="303030"/>
                      </a:solidFill>
                      <a:prstDash val="solid"/>
                      <a:round/>
                      <a:headEnd len="sm" w="sm" type="none"/>
                      <a:tailEnd len="sm" w="sm" type="none"/>
                    </a:lnL>
                    <a:lnR cap="flat" cmpd="sng" w="28575">
                      <a:solidFill>
                        <a:srgbClr val="303030"/>
                      </a:solidFill>
                      <a:prstDash val="solid"/>
                      <a:round/>
                      <a:headEnd len="sm" w="sm" type="none"/>
                      <a:tailEnd len="sm" w="sm" type="none"/>
                    </a:lnR>
                    <a:lnT cap="flat" cmpd="sng" w="28575">
                      <a:solidFill>
                        <a:srgbClr val="303030"/>
                      </a:solidFill>
                      <a:prstDash val="solid"/>
                      <a:round/>
                      <a:headEnd len="sm" w="sm" type="none"/>
                      <a:tailEnd len="sm" w="sm" type="none"/>
                    </a:lnT>
                    <a:lnB cap="flat" cmpd="sng" w="28575">
                      <a:solidFill>
                        <a:srgbClr val="303030"/>
                      </a:solidFill>
                      <a:prstDash val="solid"/>
                      <a:round/>
                      <a:headEnd len="sm" w="sm" type="none"/>
                      <a:tailEnd len="sm" w="sm" type="none"/>
                    </a:lnB>
                    <a:solidFill>
                      <a:srgbClr val="F4CCCC"/>
                    </a:solidFill>
                  </a:tcPr>
                </a:tc>
                <a:tc>
                  <a:txBody>
                    <a:bodyPr/>
                    <a:lstStyle/>
                    <a:p>
                      <a:pPr indent="0" lvl="0" marL="0" rtl="0" algn="ctr">
                        <a:spcBef>
                          <a:spcPts val="0"/>
                        </a:spcBef>
                        <a:spcAft>
                          <a:spcPts val="0"/>
                        </a:spcAft>
                        <a:buNone/>
                      </a:pPr>
                      <a:r>
                        <a:rPr b="1" lang="en" sz="1600">
                          <a:latin typeface="Proxima Nova"/>
                          <a:ea typeface="Proxima Nova"/>
                          <a:cs typeface="Proxima Nova"/>
                          <a:sym typeface="Proxima Nova"/>
                        </a:rPr>
                        <a:t>Instead of:</a:t>
                      </a:r>
                      <a:endParaRPr b="1" sz="1600">
                        <a:latin typeface="Proxima Nova"/>
                        <a:ea typeface="Proxima Nova"/>
                        <a:cs typeface="Proxima Nova"/>
                        <a:sym typeface="Proxima Nova"/>
                      </a:endParaRPr>
                    </a:p>
                    <a:p>
                      <a:pPr indent="0" lvl="0" marL="0" rtl="0" algn="ctr">
                        <a:spcBef>
                          <a:spcPts val="0"/>
                        </a:spcBef>
                        <a:spcAft>
                          <a:spcPts val="0"/>
                        </a:spcAft>
                        <a:buNone/>
                      </a:pPr>
                      <a:r>
                        <a:t/>
                      </a:r>
                      <a:endParaRPr b="1" sz="1600">
                        <a:latin typeface="Proxima Nova"/>
                        <a:ea typeface="Proxima Nova"/>
                        <a:cs typeface="Proxima Nova"/>
                        <a:sym typeface="Proxima Nova"/>
                      </a:endParaRPr>
                    </a:p>
                    <a:p>
                      <a:pPr indent="0" lvl="0" marL="0" rtl="0" algn="ctr">
                        <a:spcBef>
                          <a:spcPts val="0"/>
                        </a:spcBef>
                        <a:spcAft>
                          <a:spcPts val="0"/>
                        </a:spcAft>
                        <a:buNone/>
                      </a:pPr>
                      <a:r>
                        <a:rPr b="1" lang="en" sz="1600">
                          <a:latin typeface="Proxima Nova"/>
                          <a:ea typeface="Proxima Nova"/>
                          <a:cs typeface="Proxima Nova"/>
                          <a:sym typeface="Proxima Nova"/>
                        </a:rPr>
                        <a:t>What’s the best college</a:t>
                      </a:r>
                      <a:r>
                        <a:rPr b="1" lang="en" sz="1600">
                          <a:latin typeface="Proxima Nova"/>
                          <a:ea typeface="Proxima Nova"/>
                          <a:cs typeface="Proxima Nova"/>
                          <a:sym typeface="Proxima Nova"/>
                        </a:rPr>
                        <a:t>?</a:t>
                      </a:r>
                      <a:endParaRPr b="1" sz="1600">
                        <a:latin typeface="Proxima Nova"/>
                        <a:ea typeface="Proxima Nova"/>
                        <a:cs typeface="Proxima Nova"/>
                        <a:sym typeface="Proxima Nova"/>
                      </a:endParaRPr>
                    </a:p>
                  </a:txBody>
                  <a:tcPr marT="91425" marB="91425" marR="91425" marL="91425">
                    <a:lnL cap="flat" cmpd="sng" w="28575">
                      <a:solidFill>
                        <a:srgbClr val="303030"/>
                      </a:solidFill>
                      <a:prstDash val="solid"/>
                      <a:round/>
                      <a:headEnd len="sm" w="sm" type="none"/>
                      <a:tailEnd len="sm" w="sm" type="none"/>
                    </a:lnL>
                    <a:lnR cap="flat" cmpd="sng" w="28575">
                      <a:solidFill>
                        <a:srgbClr val="303030"/>
                      </a:solidFill>
                      <a:prstDash val="solid"/>
                      <a:round/>
                      <a:headEnd len="sm" w="sm" type="none"/>
                      <a:tailEnd len="sm" w="sm" type="none"/>
                    </a:lnR>
                    <a:lnT cap="flat" cmpd="sng" w="28575">
                      <a:solidFill>
                        <a:srgbClr val="303030"/>
                      </a:solidFill>
                      <a:prstDash val="solid"/>
                      <a:round/>
                      <a:headEnd len="sm" w="sm" type="none"/>
                      <a:tailEnd len="sm" w="sm" type="none"/>
                    </a:lnT>
                    <a:lnB cap="flat" cmpd="sng" w="28575">
                      <a:solidFill>
                        <a:srgbClr val="303030"/>
                      </a:solidFill>
                      <a:prstDash val="solid"/>
                      <a:round/>
                      <a:headEnd len="sm" w="sm" type="none"/>
                      <a:tailEnd len="sm" w="sm" type="none"/>
                    </a:lnB>
                    <a:solidFill>
                      <a:srgbClr val="F4CCCC"/>
                    </a:solidFill>
                  </a:tcPr>
                </a:tc>
              </a:tr>
              <a:tr h="1237700">
                <a:tc>
                  <a:txBody>
                    <a:bodyPr/>
                    <a:lstStyle/>
                    <a:p>
                      <a:pPr indent="0" lvl="0" marL="0" rtl="0" algn="ctr">
                        <a:spcBef>
                          <a:spcPts val="0"/>
                        </a:spcBef>
                        <a:spcAft>
                          <a:spcPts val="0"/>
                        </a:spcAft>
                        <a:buNone/>
                      </a:pPr>
                      <a:r>
                        <a:rPr b="1" lang="en" sz="1600">
                          <a:latin typeface="Proxima Nova"/>
                          <a:ea typeface="Proxima Nova"/>
                          <a:cs typeface="Proxima Nova"/>
                          <a:sym typeface="Proxima Nova"/>
                        </a:rPr>
                        <a:t>Ask:</a:t>
                      </a:r>
                      <a:endParaRPr b="1" sz="1600">
                        <a:latin typeface="Proxima Nova"/>
                        <a:ea typeface="Proxima Nova"/>
                        <a:cs typeface="Proxima Nova"/>
                        <a:sym typeface="Proxima Nova"/>
                      </a:endParaRPr>
                    </a:p>
                    <a:p>
                      <a:pPr indent="0" lvl="0" marL="0" rtl="0" algn="l">
                        <a:spcBef>
                          <a:spcPts val="0"/>
                        </a:spcBef>
                        <a:spcAft>
                          <a:spcPts val="0"/>
                        </a:spcAft>
                        <a:buNone/>
                      </a:pPr>
                      <a:r>
                        <a:t/>
                      </a:r>
                      <a:endParaRPr b="1">
                        <a:latin typeface="Proxima Nova"/>
                        <a:ea typeface="Proxima Nova"/>
                        <a:cs typeface="Proxima Nova"/>
                        <a:sym typeface="Proxima Nova"/>
                      </a:endParaRPr>
                    </a:p>
                    <a:p>
                      <a:pPr indent="0" lvl="0" marL="0" rtl="0" algn="ctr">
                        <a:spcBef>
                          <a:spcPts val="0"/>
                        </a:spcBef>
                        <a:spcAft>
                          <a:spcPts val="0"/>
                        </a:spcAft>
                        <a:buNone/>
                      </a:pPr>
                      <a:r>
                        <a:rPr b="1" lang="en" sz="1600">
                          <a:latin typeface="Proxima Nova"/>
                          <a:ea typeface="Proxima Nova"/>
                          <a:cs typeface="Proxima Nova"/>
                          <a:sym typeface="Proxima Nova"/>
                        </a:rPr>
                        <a:t>Is this school good for me? </a:t>
                      </a:r>
                      <a:endParaRPr b="1" sz="1600">
                        <a:latin typeface="Proxima Nova"/>
                        <a:ea typeface="Proxima Nova"/>
                        <a:cs typeface="Proxima Nova"/>
                        <a:sym typeface="Proxima Nova"/>
                      </a:endParaRPr>
                    </a:p>
                    <a:p>
                      <a:pPr indent="0" lvl="0" marL="0" rtl="0" algn="l">
                        <a:spcBef>
                          <a:spcPts val="0"/>
                        </a:spcBef>
                        <a:spcAft>
                          <a:spcPts val="0"/>
                        </a:spcAft>
                        <a:buNone/>
                      </a:pPr>
                      <a:r>
                        <a:t/>
                      </a:r>
                      <a:endParaRPr b="1">
                        <a:latin typeface="Proxima Nova"/>
                        <a:ea typeface="Proxima Nova"/>
                        <a:cs typeface="Proxima Nova"/>
                        <a:sym typeface="Proxima Nova"/>
                      </a:endParaRPr>
                    </a:p>
                    <a:p>
                      <a:pPr indent="0" lvl="0" marL="0" rtl="0" algn="ctr">
                        <a:spcBef>
                          <a:spcPts val="0"/>
                        </a:spcBef>
                        <a:spcAft>
                          <a:spcPts val="0"/>
                        </a:spcAft>
                        <a:buNone/>
                      </a:pPr>
                      <a:r>
                        <a:rPr b="1" lang="en" sz="1600">
                          <a:latin typeface="Proxima Nova"/>
                          <a:ea typeface="Proxima Nova"/>
                          <a:cs typeface="Proxima Nova"/>
                          <a:sym typeface="Proxima Nova"/>
                        </a:rPr>
                        <a:t>What are </a:t>
                      </a:r>
                      <a:r>
                        <a:rPr b="1" lang="en" sz="1600">
                          <a:latin typeface="Proxima Nova"/>
                          <a:ea typeface="Proxima Nova"/>
                          <a:cs typeface="Proxima Nova"/>
                          <a:sym typeface="Proxima Nova"/>
                        </a:rPr>
                        <a:t>its</a:t>
                      </a:r>
                      <a:r>
                        <a:rPr b="1" lang="en" sz="1600">
                          <a:latin typeface="Proxima Nova"/>
                          <a:ea typeface="Proxima Nova"/>
                          <a:cs typeface="Proxima Nova"/>
                          <a:sym typeface="Proxima Nova"/>
                        </a:rPr>
                        <a:t> strengths?</a:t>
                      </a:r>
                      <a:endParaRPr b="1" sz="1600">
                        <a:latin typeface="Proxima Nova"/>
                        <a:ea typeface="Proxima Nova"/>
                        <a:cs typeface="Proxima Nova"/>
                        <a:sym typeface="Proxima Nova"/>
                      </a:endParaRPr>
                    </a:p>
                  </a:txBody>
                  <a:tcPr marT="91425" marB="91425" marR="91425" marL="91425">
                    <a:lnL cap="flat" cmpd="sng" w="28575">
                      <a:solidFill>
                        <a:srgbClr val="303030"/>
                      </a:solidFill>
                      <a:prstDash val="solid"/>
                      <a:round/>
                      <a:headEnd len="sm" w="sm" type="none"/>
                      <a:tailEnd len="sm" w="sm" type="none"/>
                    </a:lnL>
                    <a:lnR cap="flat" cmpd="sng" w="28575">
                      <a:solidFill>
                        <a:srgbClr val="303030"/>
                      </a:solidFill>
                      <a:prstDash val="solid"/>
                      <a:round/>
                      <a:headEnd len="sm" w="sm" type="none"/>
                      <a:tailEnd len="sm" w="sm" type="none"/>
                    </a:lnR>
                    <a:lnT cap="flat" cmpd="sng" w="28575">
                      <a:solidFill>
                        <a:srgbClr val="303030"/>
                      </a:solidFill>
                      <a:prstDash val="solid"/>
                      <a:round/>
                      <a:headEnd len="sm" w="sm" type="none"/>
                      <a:tailEnd len="sm" w="sm" type="none"/>
                    </a:lnT>
                    <a:lnB cap="flat" cmpd="sng" w="28575">
                      <a:solidFill>
                        <a:srgbClr val="303030"/>
                      </a:solidFill>
                      <a:prstDash val="solid"/>
                      <a:round/>
                      <a:headEnd len="sm" w="sm" type="none"/>
                      <a:tailEnd len="sm" w="sm" type="none"/>
                    </a:lnB>
                    <a:solidFill>
                      <a:srgbClr val="D9EAD3"/>
                    </a:solidFill>
                  </a:tcPr>
                </a:tc>
                <a:tc>
                  <a:txBody>
                    <a:bodyPr/>
                    <a:lstStyle/>
                    <a:p>
                      <a:pPr indent="0" lvl="0" marL="0" rtl="0" algn="ctr">
                        <a:spcBef>
                          <a:spcPts val="0"/>
                        </a:spcBef>
                        <a:spcAft>
                          <a:spcPts val="0"/>
                        </a:spcAft>
                        <a:buNone/>
                      </a:pPr>
                      <a:r>
                        <a:rPr b="1" lang="en" sz="1600">
                          <a:latin typeface="Proxima Nova"/>
                          <a:ea typeface="Proxima Nova"/>
                          <a:cs typeface="Proxima Nova"/>
                          <a:sym typeface="Proxima Nova"/>
                        </a:rPr>
                        <a:t>Ask:</a:t>
                      </a:r>
                      <a:endParaRPr b="1" sz="1600">
                        <a:latin typeface="Proxima Nova"/>
                        <a:ea typeface="Proxima Nova"/>
                        <a:cs typeface="Proxima Nova"/>
                        <a:sym typeface="Proxima Nova"/>
                      </a:endParaRPr>
                    </a:p>
                    <a:p>
                      <a:pPr indent="0" lvl="0" marL="0" rtl="0" algn="l">
                        <a:spcBef>
                          <a:spcPts val="0"/>
                        </a:spcBef>
                        <a:spcAft>
                          <a:spcPts val="0"/>
                        </a:spcAft>
                        <a:buNone/>
                      </a:pPr>
                      <a:r>
                        <a:t/>
                      </a:r>
                      <a:endParaRPr b="1">
                        <a:latin typeface="Proxima Nova"/>
                        <a:ea typeface="Proxima Nova"/>
                        <a:cs typeface="Proxima Nova"/>
                        <a:sym typeface="Proxima Nova"/>
                      </a:endParaRPr>
                    </a:p>
                    <a:p>
                      <a:pPr indent="0" lvl="0" marL="0" rtl="0" algn="ctr">
                        <a:spcBef>
                          <a:spcPts val="0"/>
                        </a:spcBef>
                        <a:spcAft>
                          <a:spcPts val="0"/>
                        </a:spcAft>
                        <a:buNone/>
                      </a:pPr>
                      <a:r>
                        <a:rPr b="1" lang="en" sz="1600">
                          <a:latin typeface="Proxima Nova"/>
                          <a:ea typeface="Proxima Nova"/>
                          <a:cs typeface="Proxima Nova"/>
                          <a:sym typeface="Proxima Nova"/>
                        </a:rPr>
                        <a:t>What are my priorities?</a:t>
                      </a:r>
                      <a:endParaRPr b="1" sz="1600">
                        <a:latin typeface="Proxima Nova"/>
                        <a:ea typeface="Proxima Nova"/>
                        <a:cs typeface="Proxima Nova"/>
                        <a:sym typeface="Proxima Nova"/>
                      </a:endParaRPr>
                    </a:p>
                    <a:p>
                      <a:pPr indent="0" lvl="0" marL="0" rtl="0" algn="l">
                        <a:spcBef>
                          <a:spcPts val="0"/>
                        </a:spcBef>
                        <a:spcAft>
                          <a:spcPts val="0"/>
                        </a:spcAft>
                        <a:buNone/>
                      </a:pPr>
                      <a:r>
                        <a:t/>
                      </a:r>
                      <a:endParaRPr b="1">
                        <a:latin typeface="Proxima Nova"/>
                        <a:ea typeface="Proxima Nova"/>
                        <a:cs typeface="Proxima Nova"/>
                        <a:sym typeface="Proxima Nova"/>
                      </a:endParaRPr>
                    </a:p>
                    <a:p>
                      <a:pPr indent="0" lvl="0" marL="0" rtl="0" algn="ctr">
                        <a:spcBef>
                          <a:spcPts val="0"/>
                        </a:spcBef>
                        <a:spcAft>
                          <a:spcPts val="0"/>
                        </a:spcAft>
                        <a:buNone/>
                      </a:pPr>
                      <a:r>
                        <a:rPr b="1" lang="en" sz="1600">
                          <a:latin typeface="Proxima Nova"/>
                          <a:ea typeface="Proxima Nova"/>
                          <a:cs typeface="Proxima Nova"/>
                          <a:sym typeface="Proxima Nova"/>
                        </a:rPr>
                        <a:t>W</a:t>
                      </a:r>
                      <a:r>
                        <a:rPr b="1" lang="en" sz="1600">
                          <a:latin typeface="Proxima Nova"/>
                          <a:ea typeface="Proxima Nova"/>
                          <a:cs typeface="Proxima Nova"/>
                          <a:sym typeface="Proxima Nova"/>
                        </a:rPr>
                        <a:t>here</a:t>
                      </a:r>
                      <a:r>
                        <a:rPr b="1" lang="en" sz="1600">
                          <a:latin typeface="Proxima Nova"/>
                          <a:ea typeface="Proxima Nova"/>
                          <a:cs typeface="Proxima Nova"/>
                          <a:sym typeface="Proxima Nova"/>
                        </a:rPr>
                        <a:t> will I be successful?</a:t>
                      </a:r>
                      <a:endParaRPr b="1" sz="1600">
                        <a:latin typeface="Proxima Nova"/>
                        <a:ea typeface="Proxima Nova"/>
                        <a:cs typeface="Proxima Nova"/>
                        <a:sym typeface="Proxima Nova"/>
                      </a:endParaRPr>
                    </a:p>
                    <a:p>
                      <a:pPr indent="0" lvl="0" marL="0" rtl="0" algn="l">
                        <a:spcBef>
                          <a:spcPts val="0"/>
                        </a:spcBef>
                        <a:spcAft>
                          <a:spcPts val="0"/>
                        </a:spcAft>
                        <a:buNone/>
                      </a:pPr>
                      <a:r>
                        <a:t/>
                      </a:r>
                      <a:endParaRPr b="1">
                        <a:latin typeface="Proxima Nova"/>
                        <a:ea typeface="Proxima Nova"/>
                        <a:cs typeface="Proxima Nova"/>
                        <a:sym typeface="Proxima Nova"/>
                      </a:endParaRPr>
                    </a:p>
                  </a:txBody>
                  <a:tcPr marT="91425" marB="91425" marR="91425" marL="91425">
                    <a:lnL cap="flat" cmpd="sng" w="28575">
                      <a:solidFill>
                        <a:srgbClr val="303030"/>
                      </a:solidFill>
                      <a:prstDash val="solid"/>
                      <a:round/>
                      <a:headEnd len="sm" w="sm" type="none"/>
                      <a:tailEnd len="sm" w="sm" type="none"/>
                    </a:lnL>
                    <a:lnR cap="flat" cmpd="sng" w="28575">
                      <a:solidFill>
                        <a:srgbClr val="303030"/>
                      </a:solidFill>
                      <a:prstDash val="solid"/>
                      <a:round/>
                      <a:headEnd len="sm" w="sm" type="none"/>
                      <a:tailEnd len="sm" w="sm" type="none"/>
                    </a:lnR>
                    <a:lnT cap="flat" cmpd="sng" w="28575">
                      <a:solidFill>
                        <a:srgbClr val="303030"/>
                      </a:solidFill>
                      <a:prstDash val="solid"/>
                      <a:round/>
                      <a:headEnd len="sm" w="sm" type="none"/>
                      <a:tailEnd len="sm" w="sm" type="none"/>
                    </a:lnT>
                    <a:lnB cap="flat" cmpd="sng" w="28575">
                      <a:solidFill>
                        <a:srgbClr val="303030"/>
                      </a:solidFill>
                      <a:prstDash val="solid"/>
                      <a:round/>
                      <a:headEnd len="sm" w="sm" type="none"/>
                      <a:tailEnd len="sm" w="sm" type="none"/>
                    </a:lnB>
                    <a:solidFill>
                      <a:srgbClr val="D9EAD3"/>
                    </a:solidFill>
                  </a:tcPr>
                </a:tc>
                <a:tc>
                  <a:txBody>
                    <a:bodyPr/>
                    <a:lstStyle/>
                    <a:p>
                      <a:pPr indent="0" lvl="0" marL="0" rtl="0" algn="ctr">
                        <a:spcBef>
                          <a:spcPts val="0"/>
                        </a:spcBef>
                        <a:spcAft>
                          <a:spcPts val="0"/>
                        </a:spcAft>
                        <a:buNone/>
                      </a:pPr>
                      <a:r>
                        <a:rPr b="1" lang="en" sz="1600">
                          <a:latin typeface="Proxima Nova"/>
                          <a:ea typeface="Proxima Nova"/>
                          <a:cs typeface="Proxima Nova"/>
                          <a:sym typeface="Proxima Nova"/>
                        </a:rPr>
                        <a:t>Ask:</a:t>
                      </a:r>
                      <a:endParaRPr b="1" sz="1600">
                        <a:latin typeface="Proxima Nova"/>
                        <a:ea typeface="Proxima Nova"/>
                        <a:cs typeface="Proxima Nova"/>
                        <a:sym typeface="Proxima Nova"/>
                      </a:endParaRPr>
                    </a:p>
                    <a:p>
                      <a:pPr indent="0" lvl="0" marL="0" rtl="0" algn="l">
                        <a:spcBef>
                          <a:spcPts val="0"/>
                        </a:spcBef>
                        <a:spcAft>
                          <a:spcPts val="0"/>
                        </a:spcAft>
                        <a:buNone/>
                      </a:pPr>
                      <a:r>
                        <a:t/>
                      </a:r>
                      <a:endParaRPr b="1">
                        <a:latin typeface="Proxima Nova"/>
                        <a:ea typeface="Proxima Nova"/>
                        <a:cs typeface="Proxima Nova"/>
                        <a:sym typeface="Proxima Nova"/>
                      </a:endParaRPr>
                    </a:p>
                    <a:p>
                      <a:pPr indent="0" lvl="0" marL="0" rtl="0" algn="ctr">
                        <a:spcBef>
                          <a:spcPts val="0"/>
                        </a:spcBef>
                        <a:spcAft>
                          <a:spcPts val="0"/>
                        </a:spcAft>
                        <a:buNone/>
                      </a:pPr>
                      <a:r>
                        <a:rPr b="1" lang="en" sz="1600">
                          <a:latin typeface="Proxima Nova"/>
                          <a:ea typeface="Proxima Nova"/>
                          <a:cs typeface="Proxima Nova"/>
                          <a:sym typeface="Proxima Nova"/>
                        </a:rPr>
                        <a:t>What’s the best college for me</a:t>
                      </a:r>
                      <a:r>
                        <a:rPr b="1" lang="en" sz="1600">
                          <a:latin typeface="Proxima Nova"/>
                          <a:ea typeface="Proxima Nova"/>
                          <a:cs typeface="Proxima Nova"/>
                          <a:sym typeface="Proxima Nova"/>
                        </a:rPr>
                        <a:t>? </a:t>
                      </a:r>
                      <a:endParaRPr b="1" sz="1600">
                        <a:latin typeface="Proxima Nova"/>
                        <a:ea typeface="Proxima Nova"/>
                        <a:cs typeface="Proxima Nova"/>
                        <a:sym typeface="Proxima Nova"/>
                      </a:endParaRPr>
                    </a:p>
                    <a:p>
                      <a:pPr indent="0" lvl="0" marL="0" rtl="0" algn="l">
                        <a:spcBef>
                          <a:spcPts val="0"/>
                        </a:spcBef>
                        <a:spcAft>
                          <a:spcPts val="0"/>
                        </a:spcAft>
                        <a:buNone/>
                      </a:pPr>
                      <a:r>
                        <a:t/>
                      </a:r>
                      <a:endParaRPr b="1">
                        <a:latin typeface="Proxima Nova"/>
                        <a:ea typeface="Proxima Nova"/>
                        <a:cs typeface="Proxima Nova"/>
                        <a:sym typeface="Proxima Nova"/>
                      </a:endParaRPr>
                    </a:p>
                    <a:p>
                      <a:pPr indent="0" lvl="0" marL="0" rtl="0" algn="ctr">
                        <a:spcBef>
                          <a:spcPts val="0"/>
                        </a:spcBef>
                        <a:spcAft>
                          <a:spcPts val="0"/>
                        </a:spcAft>
                        <a:buNone/>
                      </a:pPr>
                      <a:r>
                        <a:rPr b="1" lang="en" sz="1600">
                          <a:latin typeface="Proxima Nova"/>
                          <a:ea typeface="Proxima Nova"/>
                          <a:cs typeface="Proxima Nova"/>
                          <a:sym typeface="Proxima Nova"/>
                        </a:rPr>
                        <a:t>Where can I thrive?</a:t>
                      </a:r>
                      <a:endParaRPr b="1" sz="1600">
                        <a:latin typeface="Proxima Nova"/>
                        <a:ea typeface="Proxima Nova"/>
                        <a:cs typeface="Proxima Nova"/>
                        <a:sym typeface="Proxima Nova"/>
                      </a:endParaRPr>
                    </a:p>
                    <a:p>
                      <a:pPr indent="0" lvl="0" marL="0" rtl="0" algn="l">
                        <a:spcBef>
                          <a:spcPts val="0"/>
                        </a:spcBef>
                        <a:spcAft>
                          <a:spcPts val="0"/>
                        </a:spcAft>
                        <a:buNone/>
                      </a:pPr>
                      <a:r>
                        <a:t/>
                      </a:r>
                      <a:endParaRPr b="1">
                        <a:latin typeface="Proxima Nova"/>
                        <a:ea typeface="Proxima Nova"/>
                        <a:cs typeface="Proxima Nova"/>
                        <a:sym typeface="Proxima Nova"/>
                      </a:endParaRPr>
                    </a:p>
                  </a:txBody>
                  <a:tcPr marT="91425" marB="91425" marR="91425" marL="91425">
                    <a:lnL cap="flat" cmpd="sng" w="28575">
                      <a:solidFill>
                        <a:srgbClr val="303030"/>
                      </a:solidFill>
                      <a:prstDash val="solid"/>
                      <a:round/>
                      <a:headEnd len="sm" w="sm" type="none"/>
                      <a:tailEnd len="sm" w="sm" type="none"/>
                    </a:lnL>
                    <a:lnR cap="flat" cmpd="sng" w="28575">
                      <a:solidFill>
                        <a:srgbClr val="303030"/>
                      </a:solidFill>
                      <a:prstDash val="solid"/>
                      <a:round/>
                      <a:headEnd len="sm" w="sm" type="none"/>
                      <a:tailEnd len="sm" w="sm" type="none"/>
                    </a:lnR>
                    <a:lnT cap="flat" cmpd="sng" w="28575">
                      <a:solidFill>
                        <a:srgbClr val="303030"/>
                      </a:solidFill>
                      <a:prstDash val="solid"/>
                      <a:round/>
                      <a:headEnd len="sm" w="sm" type="none"/>
                      <a:tailEnd len="sm" w="sm" type="none"/>
                    </a:lnT>
                    <a:lnB cap="flat" cmpd="sng" w="28575">
                      <a:solidFill>
                        <a:srgbClr val="303030"/>
                      </a:solidFill>
                      <a:prstDash val="solid"/>
                      <a:round/>
                      <a:headEnd len="sm" w="sm" type="none"/>
                      <a:tailEnd len="sm" w="sm" type="none"/>
                    </a:lnB>
                    <a:solidFill>
                      <a:srgbClr val="D9EAD3"/>
                    </a:solidFill>
                  </a:tcPr>
                </a:tc>
              </a:tr>
            </a:tbl>
          </a:graphicData>
        </a:graphic>
      </p:graphicFrame>
      <p:pic>
        <p:nvPicPr>
          <p:cNvPr descr="a red cross on a white background that looks like a x (Provided by Tenor)" id="922" name="Google Shape;922;p34"/>
          <p:cNvPicPr preferRelativeResize="0"/>
          <p:nvPr/>
        </p:nvPicPr>
        <p:blipFill>
          <a:blip r:embed="rId3">
            <a:alphaModFix/>
          </a:blip>
          <a:stretch>
            <a:fillRect/>
          </a:stretch>
        </p:blipFill>
        <p:spPr>
          <a:xfrm>
            <a:off x="931762" y="1526250"/>
            <a:ext cx="419725" cy="419725"/>
          </a:xfrm>
          <a:prstGeom prst="rect">
            <a:avLst/>
          </a:prstGeom>
          <a:noFill/>
          <a:ln>
            <a:noFill/>
          </a:ln>
        </p:spPr>
      </p:pic>
      <p:pic>
        <p:nvPicPr>
          <p:cNvPr descr="a red cross on a white background that looks like a x (Provided by Tenor)" id="923" name="Google Shape;923;p34"/>
          <p:cNvPicPr preferRelativeResize="0"/>
          <p:nvPr/>
        </p:nvPicPr>
        <p:blipFill>
          <a:blip r:embed="rId3">
            <a:alphaModFix/>
          </a:blip>
          <a:stretch>
            <a:fillRect/>
          </a:stretch>
        </p:blipFill>
        <p:spPr>
          <a:xfrm>
            <a:off x="3346825" y="1526244"/>
            <a:ext cx="419725" cy="419725"/>
          </a:xfrm>
          <a:prstGeom prst="rect">
            <a:avLst/>
          </a:prstGeom>
          <a:noFill/>
          <a:ln>
            <a:noFill/>
          </a:ln>
        </p:spPr>
      </p:pic>
      <p:pic>
        <p:nvPicPr>
          <p:cNvPr descr="a red cross on a white background that looks like a x (Provided by Tenor)" id="924" name="Google Shape;924;p34"/>
          <p:cNvPicPr preferRelativeResize="0"/>
          <p:nvPr/>
        </p:nvPicPr>
        <p:blipFill>
          <a:blip r:embed="rId3">
            <a:alphaModFix/>
          </a:blip>
          <a:stretch>
            <a:fillRect/>
          </a:stretch>
        </p:blipFill>
        <p:spPr>
          <a:xfrm>
            <a:off x="5761912" y="1526244"/>
            <a:ext cx="419725" cy="419725"/>
          </a:xfrm>
          <a:prstGeom prst="rect">
            <a:avLst/>
          </a:prstGeom>
          <a:noFill/>
          <a:ln>
            <a:noFill/>
          </a:ln>
        </p:spPr>
      </p:pic>
      <p:pic>
        <p:nvPicPr>
          <p:cNvPr descr="Green tick | Public domain vectors" id="925" name="Google Shape;925;p34"/>
          <p:cNvPicPr preferRelativeResize="0"/>
          <p:nvPr/>
        </p:nvPicPr>
        <p:blipFill>
          <a:blip r:embed="rId4">
            <a:alphaModFix/>
          </a:blip>
          <a:stretch>
            <a:fillRect/>
          </a:stretch>
        </p:blipFill>
        <p:spPr>
          <a:xfrm>
            <a:off x="931750" y="2808150"/>
            <a:ext cx="419725" cy="419725"/>
          </a:xfrm>
          <a:prstGeom prst="rect">
            <a:avLst/>
          </a:prstGeom>
          <a:noFill/>
          <a:ln>
            <a:noFill/>
          </a:ln>
        </p:spPr>
      </p:pic>
      <p:pic>
        <p:nvPicPr>
          <p:cNvPr descr="Green tick | Public domain vectors" id="926" name="Google Shape;926;p34"/>
          <p:cNvPicPr preferRelativeResize="0"/>
          <p:nvPr/>
        </p:nvPicPr>
        <p:blipFill>
          <a:blip r:embed="rId4">
            <a:alphaModFix/>
          </a:blip>
          <a:stretch>
            <a:fillRect/>
          </a:stretch>
        </p:blipFill>
        <p:spPr>
          <a:xfrm>
            <a:off x="3346825" y="2808150"/>
            <a:ext cx="419725" cy="419725"/>
          </a:xfrm>
          <a:prstGeom prst="rect">
            <a:avLst/>
          </a:prstGeom>
          <a:noFill/>
          <a:ln>
            <a:noFill/>
          </a:ln>
        </p:spPr>
      </p:pic>
      <p:pic>
        <p:nvPicPr>
          <p:cNvPr descr="Green tick | Public domain vectors" id="927" name="Google Shape;927;p34"/>
          <p:cNvPicPr preferRelativeResize="0"/>
          <p:nvPr/>
        </p:nvPicPr>
        <p:blipFill>
          <a:blip r:embed="rId4">
            <a:alphaModFix/>
          </a:blip>
          <a:stretch>
            <a:fillRect/>
          </a:stretch>
        </p:blipFill>
        <p:spPr>
          <a:xfrm>
            <a:off x="5761900" y="2808150"/>
            <a:ext cx="419725" cy="419725"/>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1" name="Shape 931"/>
        <p:cNvGrpSpPr/>
        <p:nvPr/>
      </p:nvGrpSpPr>
      <p:grpSpPr>
        <a:xfrm>
          <a:off x="0" y="0"/>
          <a:ext cx="0" cy="0"/>
          <a:chOff x="0" y="0"/>
          <a:chExt cx="0" cy="0"/>
        </a:xfrm>
      </p:grpSpPr>
      <p:sp>
        <p:nvSpPr>
          <p:cNvPr id="932" name="Google Shape;932;p35"/>
          <p:cNvSpPr txBox="1"/>
          <p:nvPr>
            <p:ph type="title"/>
          </p:nvPr>
        </p:nvSpPr>
        <p:spPr>
          <a:xfrm>
            <a:off x="701825" y="418665"/>
            <a:ext cx="81693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Reach </a:t>
            </a:r>
            <a:r>
              <a:rPr lang="en" sz="4000"/>
              <a:t>- Match - Safety</a:t>
            </a:r>
            <a:endParaRPr sz="4000"/>
          </a:p>
        </p:txBody>
      </p:sp>
      <p:sp>
        <p:nvSpPr>
          <p:cNvPr id="933" name="Google Shape;933;p35"/>
          <p:cNvSpPr txBox="1"/>
          <p:nvPr/>
        </p:nvSpPr>
        <p:spPr>
          <a:xfrm>
            <a:off x="963831" y="1148217"/>
            <a:ext cx="1285800" cy="1022100"/>
          </a:xfrm>
          <a:prstGeom prst="rect">
            <a:avLst/>
          </a:prstGeom>
          <a:gradFill>
            <a:gsLst>
              <a:gs pos="0">
                <a:srgbClr val="DFEAFB"/>
              </a:gs>
              <a:gs pos="100000">
                <a:srgbClr val="6E9CE7"/>
              </a:gs>
            </a:gsLst>
            <a:path path="circle">
              <a:fillToRect b="50%" l="50%" r="50%" t="50%"/>
            </a:path>
            <a:tileRect/>
          </a:gradFill>
          <a:ln cap="flat" cmpd="sng" w="190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800"/>
              <a:buFont typeface="Arial"/>
              <a:buNone/>
            </a:pPr>
            <a:r>
              <a:rPr b="1" i="0" lang="en" sz="1800" u="none" cap="none" strike="noStrike">
                <a:solidFill>
                  <a:srgbClr val="303030"/>
                </a:solidFill>
                <a:latin typeface="Proxima Nova"/>
                <a:ea typeface="Proxima Nova"/>
                <a:cs typeface="Proxima Nova"/>
                <a:sym typeface="Proxima Nova"/>
              </a:rPr>
              <a:t>REACH</a:t>
            </a:r>
            <a:endParaRPr b="1" i="0" sz="1800" u="none" cap="none" strike="noStrike">
              <a:solidFill>
                <a:srgbClr val="303030"/>
              </a:solidFill>
              <a:latin typeface="Proxima Nova"/>
              <a:ea typeface="Proxima Nova"/>
              <a:cs typeface="Proxima Nova"/>
              <a:sym typeface="Proxima Nova"/>
            </a:endParaRPr>
          </a:p>
          <a:p>
            <a:pPr indent="0" lvl="0" marL="0" marR="0" rtl="0" algn="ctr">
              <a:lnSpc>
                <a:spcPct val="100000"/>
              </a:lnSpc>
              <a:spcBef>
                <a:spcPts val="0"/>
              </a:spcBef>
              <a:spcAft>
                <a:spcPts val="0"/>
              </a:spcAft>
              <a:buClr>
                <a:srgbClr val="000000"/>
              </a:buClr>
              <a:buSzPts val="1800"/>
              <a:buFont typeface="Arial"/>
              <a:buNone/>
            </a:pPr>
            <a:r>
              <a:rPr b="1" i="0" lang="en" sz="1800" u="none" cap="none" strike="noStrike">
                <a:solidFill>
                  <a:srgbClr val="303030"/>
                </a:solidFill>
                <a:latin typeface="Proxima Nova"/>
                <a:ea typeface="Proxima Nova"/>
                <a:cs typeface="Proxima Nova"/>
                <a:sym typeface="Proxima Nova"/>
              </a:rPr>
              <a:t>SCHOOLS</a:t>
            </a:r>
            <a:endParaRPr b="1" i="0" sz="1800" u="none" cap="none" strike="noStrike">
              <a:solidFill>
                <a:srgbClr val="303030"/>
              </a:solidFill>
              <a:latin typeface="Proxima Nova"/>
              <a:ea typeface="Proxima Nova"/>
              <a:cs typeface="Proxima Nova"/>
              <a:sym typeface="Proxima Nova"/>
            </a:endParaRPr>
          </a:p>
        </p:txBody>
      </p:sp>
      <p:sp>
        <p:nvSpPr>
          <p:cNvPr id="934" name="Google Shape;934;p35"/>
          <p:cNvSpPr txBox="1"/>
          <p:nvPr/>
        </p:nvSpPr>
        <p:spPr>
          <a:xfrm>
            <a:off x="963858" y="2322719"/>
            <a:ext cx="1285800" cy="1022100"/>
          </a:xfrm>
          <a:prstGeom prst="rect">
            <a:avLst/>
          </a:prstGeom>
          <a:gradFill>
            <a:gsLst>
              <a:gs pos="0">
                <a:srgbClr val="FFF6DB"/>
              </a:gs>
              <a:gs pos="100000">
                <a:srgbClr val="FAD15C"/>
              </a:gs>
            </a:gsLst>
            <a:path path="circle">
              <a:fillToRect b="50%" l="50%" r="50%" t="50%"/>
            </a:path>
            <a:tileRect/>
          </a:gradFill>
          <a:ln cap="flat" cmpd="sng" w="190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800"/>
              <a:buFont typeface="Arial"/>
              <a:buNone/>
            </a:pPr>
            <a:r>
              <a:rPr b="1" lang="en" sz="1800">
                <a:solidFill>
                  <a:srgbClr val="303030"/>
                </a:solidFill>
                <a:latin typeface="Proxima Nova"/>
                <a:ea typeface="Proxima Nova"/>
                <a:cs typeface="Proxima Nova"/>
                <a:sym typeface="Proxima Nova"/>
              </a:rPr>
              <a:t>MATCH </a:t>
            </a:r>
            <a:endParaRPr b="1" i="0" sz="1800" u="none" cap="none" strike="noStrike">
              <a:solidFill>
                <a:srgbClr val="303030"/>
              </a:solidFill>
              <a:latin typeface="Proxima Nova"/>
              <a:ea typeface="Proxima Nova"/>
              <a:cs typeface="Proxima Nova"/>
              <a:sym typeface="Proxima Nova"/>
            </a:endParaRPr>
          </a:p>
          <a:p>
            <a:pPr indent="0" lvl="0" marL="0" marR="0" rtl="0" algn="ctr">
              <a:lnSpc>
                <a:spcPct val="100000"/>
              </a:lnSpc>
              <a:spcBef>
                <a:spcPts val="0"/>
              </a:spcBef>
              <a:spcAft>
                <a:spcPts val="0"/>
              </a:spcAft>
              <a:buClr>
                <a:srgbClr val="000000"/>
              </a:buClr>
              <a:buSzPts val="1800"/>
              <a:buFont typeface="Arial"/>
              <a:buNone/>
            </a:pPr>
            <a:r>
              <a:rPr b="1" i="0" lang="en" sz="1800" u="none" cap="none" strike="noStrike">
                <a:solidFill>
                  <a:srgbClr val="303030"/>
                </a:solidFill>
                <a:latin typeface="Proxima Nova"/>
                <a:ea typeface="Proxima Nova"/>
                <a:cs typeface="Proxima Nova"/>
                <a:sym typeface="Proxima Nova"/>
              </a:rPr>
              <a:t>SCHOOLS</a:t>
            </a:r>
            <a:endParaRPr b="1" i="0" sz="1800" u="none" cap="none" strike="noStrike">
              <a:solidFill>
                <a:srgbClr val="303030"/>
              </a:solidFill>
              <a:latin typeface="Proxima Nova"/>
              <a:ea typeface="Proxima Nova"/>
              <a:cs typeface="Proxima Nova"/>
              <a:sym typeface="Proxima Nova"/>
            </a:endParaRPr>
          </a:p>
        </p:txBody>
      </p:sp>
      <p:sp>
        <p:nvSpPr>
          <p:cNvPr id="935" name="Google Shape;935;p35"/>
          <p:cNvSpPr txBox="1"/>
          <p:nvPr/>
        </p:nvSpPr>
        <p:spPr>
          <a:xfrm>
            <a:off x="961933" y="3467998"/>
            <a:ext cx="1285800" cy="1022100"/>
          </a:xfrm>
          <a:prstGeom prst="rect">
            <a:avLst/>
          </a:prstGeom>
          <a:gradFill>
            <a:gsLst>
              <a:gs pos="0">
                <a:srgbClr val="DFEAFB"/>
              </a:gs>
              <a:gs pos="100000">
                <a:srgbClr val="6E9CE7"/>
              </a:gs>
            </a:gsLst>
            <a:path path="circle">
              <a:fillToRect b="50%" l="50%" r="50%" t="50%"/>
            </a:path>
            <a:tileRect/>
          </a:gradFill>
          <a:ln cap="flat" cmpd="sng" w="190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800"/>
              <a:buFont typeface="Arial"/>
              <a:buNone/>
            </a:pPr>
            <a:r>
              <a:rPr b="1" i="0" lang="en" sz="1800" u="none" cap="none" strike="noStrike">
                <a:solidFill>
                  <a:srgbClr val="303030"/>
                </a:solidFill>
                <a:latin typeface="Proxima Nova"/>
                <a:ea typeface="Proxima Nova"/>
                <a:cs typeface="Proxima Nova"/>
                <a:sym typeface="Proxima Nova"/>
              </a:rPr>
              <a:t>SAFETY</a:t>
            </a:r>
            <a:endParaRPr b="1" i="0" sz="1800" u="none" cap="none" strike="noStrike">
              <a:solidFill>
                <a:srgbClr val="303030"/>
              </a:solidFill>
              <a:latin typeface="Proxima Nova"/>
              <a:ea typeface="Proxima Nova"/>
              <a:cs typeface="Proxima Nova"/>
              <a:sym typeface="Proxima Nova"/>
            </a:endParaRPr>
          </a:p>
          <a:p>
            <a:pPr indent="0" lvl="0" marL="0" marR="0" rtl="0" algn="ctr">
              <a:lnSpc>
                <a:spcPct val="100000"/>
              </a:lnSpc>
              <a:spcBef>
                <a:spcPts val="0"/>
              </a:spcBef>
              <a:spcAft>
                <a:spcPts val="0"/>
              </a:spcAft>
              <a:buClr>
                <a:srgbClr val="000000"/>
              </a:buClr>
              <a:buSzPts val="1800"/>
              <a:buFont typeface="Arial"/>
              <a:buNone/>
            </a:pPr>
            <a:r>
              <a:rPr b="1" i="0" lang="en" sz="1800" u="none" cap="none" strike="noStrike">
                <a:solidFill>
                  <a:srgbClr val="303030"/>
                </a:solidFill>
                <a:latin typeface="Proxima Nova"/>
                <a:ea typeface="Proxima Nova"/>
                <a:cs typeface="Proxima Nova"/>
                <a:sym typeface="Proxima Nova"/>
              </a:rPr>
              <a:t>SCHOOLS</a:t>
            </a:r>
            <a:endParaRPr b="1" i="0" sz="1800" u="none" cap="none" strike="noStrike">
              <a:solidFill>
                <a:srgbClr val="303030"/>
              </a:solidFill>
              <a:latin typeface="Proxima Nova"/>
              <a:ea typeface="Proxima Nova"/>
              <a:cs typeface="Proxima Nova"/>
              <a:sym typeface="Proxima Nova"/>
            </a:endParaRPr>
          </a:p>
        </p:txBody>
      </p:sp>
      <p:sp>
        <p:nvSpPr>
          <p:cNvPr id="936" name="Google Shape;936;p35"/>
          <p:cNvSpPr txBox="1"/>
          <p:nvPr/>
        </p:nvSpPr>
        <p:spPr>
          <a:xfrm>
            <a:off x="2478471" y="1144174"/>
            <a:ext cx="5701500" cy="1022100"/>
          </a:xfrm>
          <a:prstGeom prst="rect">
            <a:avLst/>
          </a:prstGeom>
          <a:gradFill>
            <a:gsLst>
              <a:gs pos="0">
                <a:srgbClr val="FFF6DB"/>
              </a:gs>
              <a:gs pos="100000">
                <a:srgbClr val="FAD15C"/>
              </a:gs>
            </a:gsLst>
            <a:path path="circle">
              <a:fillToRect b="50%" l="50%" r="50%" t="50%"/>
            </a:path>
            <a:tileRect/>
          </a:gradFill>
          <a:ln cap="flat" cmpd="sng" w="19050">
            <a:solidFill>
              <a:srgbClr val="000000"/>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rPr b="0" i="0" lang="en" sz="1500" u="none" cap="none" strike="noStrike">
                <a:solidFill>
                  <a:srgbClr val="303030"/>
                </a:solidFill>
                <a:latin typeface="Proxima Nova Semibold"/>
                <a:ea typeface="Proxima Nova Semibold"/>
                <a:cs typeface="Proxima Nova Semibold"/>
                <a:sym typeface="Proxima Nova Semibold"/>
              </a:rPr>
              <a:t>These schools may be more selective (look at the percent of applicants admitted) and your academic record may be on the lower end of what the college typically accepts. You </a:t>
            </a:r>
            <a:r>
              <a:rPr b="1" i="0" lang="en" sz="1500" u="sng" cap="none" strike="noStrike">
                <a:solidFill>
                  <a:srgbClr val="303030"/>
                </a:solidFill>
                <a:latin typeface="Proxima Nova"/>
                <a:ea typeface="Proxima Nova"/>
                <a:cs typeface="Proxima Nova"/>
                <a:sym typeface="Proxima Nova"/>
              </a:rPr>
              <a:t>may</a:t>
            </a:r>
            <a:r>
              <a:rPr b="0" i="0" lang="en" sz="1500" u="none" cap="none" strike="noStrike">
                <a:solidFill>
                  <a:srgbClr val="303030"/>
                </a:solidFill>
                <a:latin typeface="Proxima Nova Semibold"/>
                <a:ea typeface="Proxima Nova Semibold"/>
                <a:cs typeface="Proxima Nova Semibold"/>
                <a:sym typeface="Proxima Nova Semibold"/>
              </a:rPr>
              <a:t> be admitted.     </a:t>
            </a:r>
            <a:r>
              <a:rPr b="1" i="0" lang="en" sz="1500" u="none" cap="none" strike="noStrike">
                <a:solidFill>
                  <a:srgbClr val="303030"/>
                </a:solidFill>
                <a:highlight>
                  <a:srgbClr val="FFFF00"/>
                </a:highlight>
                <a:latin typeface="Proxima Nova"/>
                <a:ea typeface="Proxima Nova"/>
                <a:cs typeface="Proxima Nova"/>
                <a:sym typeface="Proxima Nova"/>
              </a:rPr>
              <a:t>Recommend 1 – 2 schools on your list</a:t>
            </a:r>
            <a:endParaRPr b="1" i="0" sz="2100" u="none" cap="none" strike="noStrike">
              <a:solidFill>
                <a:schemeClr val="lt1"/>
              </a:solidFill>
              <a:highlight>
                <a:srgbClr val="FFFF00"/>
              </a:highlight>
              <a:latin typeface="Proxima Nova"/>
              <a:ea typeface="Proxima Nova"/>
              <a:cs typeface="Proxima Nova"/>
              <a:sym typeface="Proxima Nova"/>
            </a:endParaRPr>
          </a:p>
        </p:txBody>
      </p:sp>
      <p:sp>
        <p:nvSpPr>
          <p:cNvPr id="937" name="Google Shape;937;p35"/>
          <p:cNvSpPr txBox="1"/>
          <p:nvPr/>
        </p:nvSpPr>
        <p:spPr>
          <a:xfrm>
            <a:off x="2474645" y="2319075"/>
            <a:ext cx="5701500" cy="1022100"/>
          </a:xfrm>
          <a:prstGeom prst="rect">
            <a:avLst/>
          </a:prstGeom>
          <a:gradFill>
            <a:gsLst>
              <a:gs pos="0">
                <a:srgbClr val="DFEAFB"/>
              </a:gs>
              <a:gs pos="100000">
                <a:srgbClr val="6E9CE7"/>
              </a:gs>
            </a:gsLst>
            <a:path path="circle">
              <a:fillToRect b="50%" l="50%" r="50%" t="50%"/>
            </a:path>
            <a:tileRect/>
          </a:gradFill>
          <a:ln cap="flat" cmpd="sng" w="19050">
            <a:solidFill>
              <a:srgbClr val="000000"/>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1600"/>
              </a:spcAft>
              <a:buClr>
                <a:srgbClr val="000000"/>
              </a:buClr>
              <a:buSzPts val="1400"/>
              <a:buFont typeface="Arial"/>
              <a:buNone/>
            </a:pPr>
            <a:r>
              <a:rPr b="0" i="0" lang="en" sz="1500" u="none" cap="none" strike="noStrike">
                <a:solidFill>
                  <a:srgbClr val="303030"/>
                </a:solidFill>
                <a:latin typeface="Proxima Nova Semibold"/>
                <a:ea typeface="Proxima Nova Semibold"/>
                <a:cs typeface="Proxima Nova Semibold"/>
                <a:sym typeface="Proxima Nova Semibold"/>
              </a:rPr>
              <a:t>Typically your academic record will be similar to the “average” student admitted to this school. You are likely to be admitted. </a:t>
            </a:r>
            <a:r>
              <a:rPr b="1" i="0" lang="en" sz="1500" u="none" cap="none" strike="noStrike">
                <a:solidFill>
                  <a:srgbClr val="303030"/>
                </a:solidFill>
                <a:highlight>
                  <a:srgbClr val="FFFF00"/>
                </a:highlight>
                <a:latin typeface="Proxima Nova"/>
                <a:ea typeface="Proxima Nova"/>
                <a:cs typeface="Proxima Nova"/>
                <a:sym typeface="Proxima Nova"/>
              </a:rPr>
              <a:t>Recommend at least 3 – 4 schools on your list</a:t>
            </a:r>
            <a:endParaRPr b="1" i="0" sz="1900" u="none" cap="none" strike="noStrike">
              <a:solidFill>
                <a:srgbClr val="303030"/>
              </a:solidFill>
              <a:highlight>
                <a:srgbClr val="FFFF00"/>
              </a:highlight>
              <a:latin typeface="Proxima Nova"/>
              <a:ea typeface="Proxima Nova"/>
              <a:cs typeface="Proxima Nova"/>
              <a:sym typeface="Proxima Nova"/>
            </a:endParaRPr>
          </a:p>
        </p:txBody>
      </p:sp>
      <p:sp>
        <p:nvSpPr>
          <p:cNvPr id="938" name="Google Shape;938;p35"/>
          <p:cNvSpPr txBox="1"/>
          <p:nvPr/>
        </p:nvSpPr>
        <p:spPr>
          <a:xfrm>
            <a:off x="2478475" y="3473779"/>
            <a:ext cx="5701500" cy="1022100"/>
          </a:xfrm>
          <a:prstGeom prst="rect">
            <a:avLst/>
          </a:prstGeom>
          <a:gradFill>
            <a:gsLst>
              <a:gs pos="0">
                <a:srgbClr val="FFF6DB"/>
              </a:gs>
              <a:gs pos="100000">
                <a:srgbClr val="FAD15C"/>
              </a:gs>
            </a:gsLst>
            <a:path path="circle">
              <a:fillToRect b="50%" l="50%" r="50%" t="50%"/>
            </a:path>
            <a:tileRect/>
          </a:gradFill>
          <a:ln cap="flat" cmpd="sng" w="19050">
            <a:solidFill>
              <a:srgbClr val="000000"/>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rPr b="0" i="0" lang="en" sz="1500" u="none" cap="none" strike="noStrike">
                <a:solidFill>
                  <a:srgbClr val="303030"/>
                </a:solidFill>
                <a:latin typeface="Proxima Nova Semibold"/>
                <a:ea typeface="Proxima Nova Semibold"/>
                <a:cs typeface="Proxima Nova Semibold"/>
                <a:sym typeface="Proxima Nova Semibold"/>
              </a:rPr>
              <a:t>Your academic record exceeds the school’s requirements. You will be a very competitive applicant for admission. Also consider adding a financially safe school as well! </a:t>
            </a:r>
            <a:endParaRPr b="0" i="0" sz="1500" u="none" cap="none" strike="noStrike">
              <a:solidFill>
                <a:srgbClr val="303030"/>
              </a:solidFill>
              <a:latin typeface="Proxima Nova Semibold"/>
              <a:ea typeface="Proxima Nova Semibold"/>
              <a:cs typeface="Proxima Nova Semibold"/>
              <a:sym typeface="Proxima Nova Semibold"/>
            </a:endParaRPr>
          </a:p>
          <a:p>
            <a:pPr indent="0" lvl="0" marL="0" marR="0" rtl="0" algn="l">
              <a:lnSpc>
                <a:spcPct val="100000"/>
              </a:lnSpc>
              <a:spcBef>
                <a:spcPts val="0"/>
              </a:spcBef>
              <a:spcAft>
                <a:spcPts val="0"/>
              </a:spcAft>
              <a:buClr>
                <a:srgbClr val="000000"/>
              </a:buClr>
              <a:buSzPts val="1400"/>
              <a:buFont typeface="Arial"/>
              <a:buNone/>
            </a:pPr>
            <a:r>
              <a:rPr b="1" i="0" lang="en" sz="1500" u="none" cap="none" strike="noStrike">
                <a:solidFill>
                  <a:srgbClr val="303030"/>
                </a:solidFill>
                <a:highlight>
                  <a:srgbClr val="FFFF00"/>
                </a:highlight>
                <a:latin typeface="Proxima Nova"/>
                <a:ea typeface="Proxima Nova"/>
                <a:cs typeface="Proxima Nova"/>
                <a:sym typeface="Proxima Nova"/>
              </a:rPr>
              <a:t>Recommend at least 2 schools on your list</a:t>
            </a:r>
            <a:endParaRPr b="1" i="0" sz="1500" u="none" cap="none" strike="noStrike">
              <a:solidFill>
                <a:srgbClr val="303030"/>
              </a:solidFill>
              <a:highlight>
                <a:srgbClr val="FFFF00"/>
              </a:highlight>
              <a:latin typeface="Proxima Nova"/>
              <a:ea typeface="Proxima Nova"/>
              <a:cs typeface="Proxima Nova"/>
              <a:sym typeface="Proxima Nova"/>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2" name="Shape 942"/>
        <p:cNvGrpSpPr/>
        <p:nvPr/>
      </p:nvGrpSpPr>
      <p:grpSpPr>
        <a:xfrm>
          <a:off x="0" y="0"/>
          <a:ext cx="0" cy="0"/>
          <a:chOff x="0" y="0"/>
          <a:chExt cx="0" cy="0"/>
        </a:xfrm>
      </p:grpSpPr>
      <p:sp>
        <p:nvSpPr>
          <p:cNvPr id="943" name="Google Shape;943;p36"/>
          <p:cNvSpPr txBox="1"/>
          <p:nvPr>
            <p:ph type="title"/>
          </p:nvPr>
        </p:nvSpPr>
        <p:spPr>
          <a:xfrm>
            <a:off x="195950" y="418650"/>
            <a:ext cx="87519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College List Tips</a:t>
            </a:r>
            <a:endParaRPr sz="4000"/>
          </a:p>
        </p:txBody>
      </p:sp>
      <p:sp>
        <p:nvSpPr>
          <p:cNvPr id="944" name="Google Shape;944;p36"/>
          <p:cNvSpPr txBox="1"/>
          <p:nvPr/>
        </p:nvSpPr>
        <p:spPr>
          <a:xfrm>
            <a:off x="718896" y="1408668"/>
            <a:ext cx="1060800" cy="899700"/>
          </a:xfrm>
          <a:prstGeom prst="rect">
            <a:avLst/>
          </a:prstGeom>
          <a:gradFill>
            <a:gsLst>
              <a:gs pos="0">
                <a:srgbClr val="DFEAFB"/>
              </a:gs>
              <a:gs pos="100000">
                <a:srgbClr val="6E9CE7"/>
              </a:gs>
            </a:gsLst>
            <a:path path="circle">
              <a:fillToRect b="50%" l="50%" r="50%" t="50%"/>
            </a:path>
            <a:tileRect/>
          </a:gradFill>
          <a:ln cap="flat" cmpd="sng" w="19050">
            <a:solidFill>
              <a:srgbClr val="000000"/>
            </a:solidFill>
            <a:prstDash val="solid"/>
            <a:round/>
            <a:headEnd len="sm" w="sm" type="none"/>
            <a:tailEnd len="sm" w="sm" type="none"/>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800"/>
              <a:buFont typeface="Arial"/>
              <a:buNone/>
            </a:pPr>
            <a:r>
              <a:rPr b="1" lang="en" sz="2600">
                <a:solidFill>
                  <a:srgbClr val="303030"/>
                </a:solidFill>
                <a:latin typeface="Proxima Nova"/>
                <a:ea typeface="Proxima Nova"/>
                <a:cs typeface="Proxima Nova"/>
                <a:sym typeface="Proxima Nova"/>
              </a:rPr>
              <a:t>Tip</a:t>
            </a:r>
            <a:endParaRPr b="1" sz="2600">
              <a:solidFill>
                <a:srgbClr val="303030"/>
              </a:solidFill>
              <a:latin typeface="Proxima Nova"/>
              <a:ea typeface="Proxima Nova"/>
              <a:cs typeface="Proxima Nova"/>
              <a:sym typeface="Proxima Nova"/>
            </a:endParaRPr>
          </a:p>
          <a:p>
            <a:pPr indent="0" lvl="0" marL="0" marR="0" rtl="0" algn="ctr">
              <a:lnSpc>
                <a:spcPct val="100000"/>
              </a:lnSpc>
              <a:spcBef>
                <a:spcPts val="0"/>
              </a:spcBef>
              <a:spcAft>
                <a:spcPts val="0"/>
              </a:spcAft>
              <a:buClr>
                <a:srgbClr val="000000"/>
              </a:buClr>
              <a:buSzPts val="1800"/>
              <a:buFont typeface="Arial"/>
              <a:buNone/>
            </a:pPr>
            <a:r>
              <a:rPr b="1" lang="en" sz="2600">
                <a:solidFill>
                  <a:srgbClr val="303030"/>
                </a:solidFill>
                <a:latin typeface="Proxima Nova"/>
                <a:ea typeface="Proxima Nova"/>
                <a:cs typeface="Proxima Nova"/>
                <a:sym typeface="Proxima Nova"/>
              </a:rPr>
              <a:t>1</a:t>
            </a:r>
            <a:endParaRPr b="1" sz="2600">
              <a:solidFill>
                <a:srgbClr val="303030"/>
              </a:solidFill>
              <a:latin typeface="Proxima Nova"/>
              <a:ea typeface="Proxima Nova"/>
              <a:cs typeface="Proxima Nova"/>
              <a:sym typeface="Proxima Nova"/>
            </a:endParaRPr>
          </a:p>
        </p:txBody>
      </p:sp>
      <p:sp>
        <p:nvSpPr>
          <p:cNvPr id="945" name="Google Shape;945;p36"/>
          <p:cNvSpPr txBox="1"/>
          <p:nvPr/>
        </p:nvSpPr>
        <p:spPr>
          <a:xfrm>
            <a:off x="722328" y="2571739"/>
            <a:ext cx="1060800" cy="899700"/>
          </a:xfrm>
          <a:prstGeom prst="rect">
            <a:avLst/>
          </a:prstGeom>
          <a:gradFill>
            <a:gsLst>
              <a:gs pos="0">
                <a:srgbClr val="FFF6DB">
                  <a:alpha val="50629"/>
                </a:srgbClr>
              </a:gs>
              <a:gs pos="100000">
                <a:srgbClr val="FAD15C">
                  <a:alpha val="50629"/>
                </a:srgbClr>
              </a:gs>
            </a:gsLst>
            <a:lin ang="5400012" scaled="0"/>
          </a:gradFill>
          <a:ln cap="flat" cmpd="sng" w="190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1800"/>
              <a:buFont typeface="Arial"/>
              <a:buNone/>
            </a:pPr>
            <a:r>
              <a:rPr b="1" lang="en" sz="2600">
                <a:solidFill>
                  <a:srgbClr val="303030"/>
                </a:solidFill>
                <a:latin typeface="Proxima Nova"/>
                <a:ea typeface="Proxima Nova"/>
                <a:cs typeface="Proxima Nova"/>
                <a:sym typeface="Proxima Nova"/>
              </a:rPr>
              <a:t>Tip</a:t>
            </a:r>
            <a:endParaRPr b="1" sz="2600">
              <a:solidFill>
                <a:srgbClr val="303030"/>
              </a:solidFill>
              <a:latin typeface="Proxima Nova"/>
              <a:ea typeface="Proxima Nova"/>
              <a:cs typeface="Proxima Nova"/>
              <a:sym typeface="Proxima Nova"/>
            </a:endParaRPr>
          </a:p>
          <a:p>
            <a:pPr indent="0" lvl="0" marL="0" rtl="0" algn="ctr">
              <a:spcBef>
                <a:spcPts val="0"/>
              </a:spcBef>
              <a:spcAft>
                <a:spcPts val="0"/>
              </a:spcAft>
              <a:buClr>
                <a:srgbClr val="000000"/>
              </a:buClr>
              <a:buSzPts val="1800"/>
              <a:buFont typeface="Arial"/>
              <a:buNone/>
            </a:pPr>
            <a:r>
              <a:rPr b="1" lang="en" sz="2600">
                <a:solidFill>
                  <a:srgbClr val="303030"/>
                </a:solidFill>
                <a:latin typeface="Proxima Nova"/>
                <a:ea typeface="Proxima Nova"/>
                <a:cs typeface="Proxima Nova"/>
                <a:sym typeface="Proxima Nova"/>
              </a:rPr>
              <a:t>2</a:t>
            </a:r>
            <a:endParaRPr b="1" sz="2600">
              <a:solidFill>
                <a:srgbClr val="303030"/>
              </a:solidFill>
              <a:latin typeface="Proxima Nova"/>
              <a:ea typeface="Proxima Nova"/>
              <a:cs typeface="Proxima Nova"/>
              <a:sym typeface="Proxima Nova"/>
            </a:endParaRPr>
          </a:p>
        </p:txBody>
      </p:sp>
      <p:sp>
        <p:nvSpPr>
          <p:cNvPr id="946" name="Google Shape;946;p36"/>
          <p:cNvSpPr txBox="1"/>
          <p:nvPr/>
        </p:nvSpPr>
        <p:spPr>
          <a:xfrm>
            <a:off x="722328" y="3801839"/>
            <a:ext cx="1060800" cy="899700"/>
          </a:xfrm>
          <a:prstGeom prst="rect">
            <a:avLst/>
          </a:prstGeom>
          <a:gradFill>
            <a:gsLst>
              <a:gs pos="0">
                <a:srgbClr val="DFEAFB">
                  <a:alpha val="50629"/>
                </a:srgbClr>
              </a:gs>
              <a:gs pos="100000">
                <a:srgbClr val="6E9CE7">
                  <a:alpha val="50629"/>
                </a:srgbClr>
              </a:gs>
            </a:gsLst>
            <a:path path="circle">
              <a:fillToRect b="50%" l="50%" r="50%" t="50%"/>
            </a:path>
            <a:tileRect/>
          </a:gradFill>
          <a:ln cap="flat" cmpd="sng" w="190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1800"/>
              <a:buFont typeface="Arial"/>
              <a:buNone/>
            </a:pPr>
            <a:r>
              <a:rPr b="1" lang="en" sz="2600">
                <a:solidFill>
                  <a:srgbClr val="303030"/>
                </a:solidFill>
                <a:latin typeface="Proxima Nova"/>
                <a:ea typeface="Proxima Nova"/>
                <a:cs typeface="Proxima Nova"/>
                <a:sym typeface="Proxima Nova"/>
              </a:rPr>
              <a:t>Tip</a:t>
            </a:r>
            <a:endParaRPr b="1" sz="2600">
              <a:solidFill>
                <a:srgbClr val="303030"/>
              </a:solidFill>
              <a:latin typeface="Proxima Nova"/>
              <a:ea typeface="Proxima Nova"/>
              <a:cs typeface="Proxima Nova"/>
              <a:sym typeface="Proxima Nova"/>
            </a:endParaRPr>
          </a:p>
          <a:p>
            <a:pPr indent="0" lvl="0" marL="0" rtl="0" algn="ctr">
              <a:spcBef>
                <a:spcPts val="0"/>
              </a:spcBef>
              <a:spcAft>
                <a:spcPts val="0"/>
              </a:spcAft>
              <a:buClr>
                <a:srgbClr val="000000"/>
              </a:buClr>
              <a:buSzPts val="1800"/>
              <a:buFont typeface="Arial"/>
              <a:buNone/>
            </a:pPr>
            <a:r>
              <a:rPr b="1" lang="en" sz="2600">
                <a:solidFill>
                  <a:srgbClr val="303030"/>
                </a:solidFill>
                <a:latin typeface="Proxima Nova"/>
                <a:ea typeface="Proxima Nova"/>
                <a:cs typeface="Proxima Nova"/>
                <a:sym typeface="Proxima Nova"/>
              </a:rPr>
              <a:t>3</a:t>
            </a:r>
            <a:endParaRPr b="1" sz="2600">
              <a:solidFill>
                <a:srgbClr val="303030"/>
              </a:solidFill>
              <a:latin typeface="Proxima Nova"/>
              <a:ea typeface="Proxima Nova"/>
              <a:cs typeface="Proxima Nova"/>
              <a:sym typeface="Proxima Nova"/>
            </a:endParaRPr>
          </a:p>
        </p:txBody>
      </p:sp>
      <p:sp>
        <p:nvSpPr>
          <p:cNvPr id="947" name="Google Shape;947;p36"/>
          <p:cNvSpPr txBox="1"/>
          <p:nvPr/>
        </p:nvSpPr>
        <p:spPr>
          <a:xfrm>
            <a:off x="4918107" y="1408668"/>
            <a:ext cx="1060800" cy="899700"/>
          </a:xfrm>
          <a:prstGeom prst="rect">
            <a:avLst/>
          </a:prstGeom>
          <a:solidFill>
            <a:srgbClr val="FFCE73">
              <a:alpha val="50629"/>
            </a:srgbClr>
          </a:solidFill>
          <a:ln cap="flat" cmpd="sng" w="190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1800"/>
              <a:buFont typeface="Arial"/>
              <a:buNone/>
            </a:pPr>
            <a:r>
              <a:rPr b="1" lang="en" sz="2600">
                <a:solidFill>
                  <a:srgbClr val="303030"/>
                </a:solidFill>
                <a:latin typeface="Proxima Nova"/>
                <a:ea typeface="Proxima Nova"/>
                <a:cs typeface="Proxima Nova"/>
                <a:sym typeface="Proxima Nova"/>
              </a:rPr>
              <a:t>Tip</a:t>
            </a:r>
            <a:endParaRPr b="1" sz="2600">
              <a:solidFill>
                <a:srgbClr val="303030"/>
              </a:solidFill>
              <a:latin typeface="Proxima Nova"/>
              <a:ea typeface="Proxima Nova"/>
              <a:cs typeface="Proxima Nova"/>
              <a:sym typeface="Proxima Nova"/>
            </a:endParaRPr>
          </a:p>
          <a:p>
            <a:pPr indent="0" lvl="0" marL="0" rtl="0" algn="ctr">
              <a:spcBef>
                <a:spcPts val="0"/>
              </a:spcBef>
              <a:spcAft>
                <a:spcPts val="0"/>
              </a:spcAft>
              <a:buClr>
                <a:srgbClr val="000000"/>
              </a:buClr>
              <a:buSzPts val="1800"/>
              <a:buFont typeface="Arial"/>
              <a:buNone/>
            </a:pPr>
            <a:r>
              <a:rPr b="1" lang="en" sz="2600">
                <a:solidFill>
                  <a:srgbClr val="303030"/>
                </a:solidFill>
                <a:latin typeface="Proxima Nova"/>
                <a:ea typeface="Proxima Nova"/>
                <a:cs typeface="Proxima Nova"/>
                <a:sym typeface="Proxima Nova"/>
              </a:rPr>
              <a:t>4</a:t>
            </a:r>
            <a:endParaRPr b="1" sz="2600">
              <a:solidFill>
                <a:srgbClr val="303030"/>
              </a:solidFill>
              <a:latin typeface="Proxima Nova"/>
              <a:ea typeface="Proxima Nova"/>
              <a:cs typeface="Proxima Nova"/>
              <a:sym typeface="Proxima Nova"/>
            </a:endParaRPr>
          </a:p>
        </p:txBody>
      </p:sp>
      <p:sp>
        <p:nvSpPr>
          <p:cNvPr id="948" name="Google Shape;948;p36"/>
          <p:cNvSpPr txBox="1"/>
          <p:nvPr/>
        </p:nvSpPr>
        <p:spPr>
          <a:xfrm>
            <a:off x="4919424" y="2569956"/>
            <a:ext cx="1060800" cy="899700"/>
          </a:xfrm>
          <a:prstGeom prst="rect">
            <a:avLst/>
          </a:prstGeom>
          <a:gradFill>
            <a:gsLst>
              <a:gs pos="0">
                <a:srgbClr val="DFEAFB">
                  <a:alpha val="50629"/>
                </a:srgbClr>
              </a:gs>
              <a:gs pos="100000">
                <a:srgbClr val="6E9CE7">
                  <a:alpha val="50629"/>
                </a:srgbClr>
              </a:gs>
            </a:gsLst>
            <a:path path="circle">
              <a:fillToRect b="50%" l="50%" r="50%" t="50%"/>
            </a:path>
            <a:tileRect/>
          </a:gradFill>
          <a:ln cap="flat" cmpd="sng" w="190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1800"/>
              <a:buFont typeface="Arial"/>
              <a:buNone/>
            </a:pPr>
            <a:r>
              <a:rPr b="1" lang="en" sz="2600">
                <a:solidFill>
                  <a:srgbClr val="303030"/>
                </a:solidFill>
                <a:latin typeface="Proxima Nova"/>
                <a:ea typeface="Proxima Nova"/>
                <a:cs typeface="Proxima Nova"/>
                <a:sym typeface="Proxima Nova"/>
              </a:rPr>
              <a:t>Tip</a:t>
            </a:r>
            <a:endParaRPr b="1" sz="2600">
              <a:solidFill>
                <a:srgbClr val="303030"/>
              </a:solidFill>
              <a:latin typeface="Proxima Nova"/>
              <a:ea typeface="Proxima Nova"/>
              <a:cs typeface="Proxima Nova"/>
              <a:sym typeface="Proxima Nova"/>
            </a:endParaRPr>
          </a:p>
          <a:p>
            <a:pPr indent="0" lvl="0" marL="0" rtl="0" algn="ctr">
              <a:spcBef>
                <a:spcPts val="0"/>
              </a:spcBef>
              <a:spcAft>
                <a:spcPts val="0"/>
              </a:spcAft>
              <a:buClr>
                <a:srgbClr val="000000"/>
              </a:buClr>
              <a:buSzPts val="1800"/>
              <a:buFont typeface="Arial"/>
              <a:buNone/>
            </a:pPr>
            <a:r>
              <a:rPr b="1" lang="en" sz="2600">
                <a:solidFill>
                  <a:srgbClr val="303030"/>
                </a:solidFill>
                <a:latin typeface="Proxima Nova"/>
                <a:ea typeface="Proxima Nova"/>
                <a:cs typeface="Proxima Nova"/>
                <a:sym typeface="Proxima Nova"/>
              </a:rPr>
              <a:t>5</a:t>
            </a:r>
            <a:endParaRPr b="1" sz="2600">
              <a:solidFill>
                <a:srgbClr val="303030"/>
              </a:solidFill>
              <a:latin typeface="Proxima Nova"/>
              <a:ea typeface="Proxima Nova"/>
              <a:cs typeface="Proxima Nova"/>
              <a:sym typeface="Proxima Nova"/>
            </a:endParaRPr>
          </a:p>
        </p:txBody>
      </p:sp>
      <p:sp>
        <p:nvSpPr>
          <p:cNvPr id="949" name="Google Shape;949;p36"/>
          <p:cNvSpPr txBox="1"/>
          <p:nvPr/>
        </p:nvSpPr>
        <p:spPr>
          <a:xfrm>
            <a:off x="4919424" y="3801843"/>
            <a:ext cx="1060800" cy="899700"/>
          </a:xfrm>
          <a:prstGeom prst="rect">
            <a:avLst/>
          </a:prstGeom>
          <a:solidFill>
            <a:srgbClr val="FFCE73">
              <a:alpha val="50629"/>
            </a:srgbClr>
          </a:solidFill>
          <a:ln cap="flat" cmpd="sng" w="190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1800"/>
              <a:buFont typeface="Arial"/>
              <a:buNone/>
            </a:pPr>
            <a:r>
              <a:rPr b="1" lang="en" sz="2600">
                <a:solidFill>
                  <a:srgbClr val="303030"/>
                </a:solidFill>
                <a:latin typeface="Proxima Nova"/>
                <a:ea typeface="Proxima Nova"/>
                <a:cs typeface="Proxima Nova"/>
                <a:sym typeface="Proxima Nova"/>
              </a:rPr>
              <a:t>Tip</a:t>
            </a:r>
            <a:endParaRPr b="1" sz="2600">
              <a:solidFill>
                <a:srgbClr val="303030"/>
              </a:solidFill>
              <a:latin typeface="Proxima Nova"/>
              <a:ea typeface="Proxima Nova"/>
              <a:cs typeface="Proxima Nova"/>
              <a:sym typeface="Proxima Nova"/>
            </a:endParaRPr>
          </a:p>
          <a:p>
            <a:pPr indent="0" lvl="0" marL="0" rtl="0" algn="ctr">
              <a:spcBef>
                <a:spcPts val="0"/>
              </a:spcBef>
              <a:spcAft>
                <a:spcPts val="0"/>
              </a:spcAft>
              <a:buClr>
                <a:srgbClr val="000000"/>
              </a:buClr>
              <a:buSzPts val="1800"/>
              <a:buFont typeface="Arial"/>
              <a:buNone/>
            </a:pPr>
            <a:r>
              <a:rPr b="1" lang="en" sz="2600">
                <a:solidFill>
                  <a:srgbClr val="303030"/>
                </a:solidFill>
                <a:latin typeface="Proxima Nova"/>
                <a:ea typeface="Proxima Nova"/>
                <a:cs typeface="Proxima Nova"/>
                <a:sym typeface="Proxima Nova"/>
              </a:rPr>
              <a:t>6</a:t>
            </a:r>
            <a:endParaRPr b="1" sz="2600">
              <a:solidFill>
                <a:srgbClr val="303030"/>
              </a:solidFill>
              <a:latin typeface="Proxima Nova"/>
              <a:ea typeface="Proxima Nova"/>
              <a:cs typeface="Proxima Nova"/>
              <a:sym typeface="Proxima Nova"/>
            </a:endParaRPr>
          </a:p>
        </p:txBody>
      </p:sp>
      <p:sp>
        <p:nvSpPr>
          <p:cNvPr id="950" name="Google Shape;950;p36"/>
          <p:cNvSpPr txBox="1"/>
          <p:nvPr/>
        </p:nvSpPr>
        <p:spPr>
          <a:xfrm>
            <a:off x="1883539" y="1408675"/>
            <a:ext cx="2797200" cy="8997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800"/>
              <a:buFont typeface="Arial"/>
              <a:buNone/>
            </a:pPr>
            <a:r>
              <a:rPr b="1" lang="en" sz="1600">
                <a:solidFill>
                  <a:srgbClr val="303030"/>
                </a:solidFill>
                <a:latin typeface="Proxima Nova"/>
                <a:ea typeface="Proxima Nova"/>
                <a:cs typeface="Proxima Nova"/>
                <a:sym typeface="Proxima Nova"/>
              </a:rPr>
              <a:t>Aim for between 8 to 12 colleges</a:t>
            </a:r>
            <a:endParaRPr b="1" i="0" sz="1600" u="none" cap="none" strike="noStrike">
              <a:solidFill>
                <a:srgbClr val="303030"/>
              </a:solidFill>
              <a:latin typeface="Proxima Nova"/>
              <a:ea typeface="Proxima Nova"/>
              <a:cs typeface="Proxima Nova"/>
              <a:sym typeface="Proxima Nova"/>
            </a:endParaRPr>
          </a:p>
        </p:txBody>
      </p:sp>
      <p:sp>
        <p:nvSpPr>
          <p:cNvPr id="951" name="Google Shape;951;p36"/>
          <p:cNvSpPr txBox="1"/>
          <p:nvPr/>
        </p:nvSpPr>
        <p:spPr>
          <a:xfrm>
            <a:off x="1884096" y="2571750"/>
            <a:ext cx="2797200" cy="8997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800"/>
              <a:buFont typeface="Arial"/>
              <a:buNone/>
            </a:pPr>
            <a:r>
              <a:rPr b="1" lang="en" sz="1600">
                <a:solidFill>
                  <a:srgbClr val="303030"/>
                </a:solidFill>
                <a:latin typeface="Proxima Nova"/>
                <a:ea typeface="Proxima Nova"/>
                <a:cs typeface="Proxima Nova"/>
                <a:sym typeface="Proxima Nova"/>
              </a:rPr>
              <a:t>Create a balanced list of schools</a:t>
            </a:r>
            <a:endParaRPr b="1" i="0" sz="1600" u="none" cap="none" strike="noStrike">
              <a:solidFill>
                <a:srgbClr val="303030"/>
              </a:solidFill>
              <a:latin typeface="Proxima Nova"/>
              <a:ea typeface="Proxima Nova"/>
              <a:cs typeface="Proxima Nova"/>
              <a:sym typeface="Proxima Nova"/>
            </a:endParaRPr>
          </a:p>
        </p:txBody>
      </p:sp>
      <p:sp>
        <p:nvSpPr>
          <p:cNvPr id="952" name="Google Shape;952;p36"/>
          <p:cNvSpPr txBox="1"/>
          <p:nvPr/>
        </p:nvSpPr>
        <p:spPr>
          <a:xfrm>
            <a:off x="1847046" y="3801850"/>
            <a:ext cx="2871300" cy="8997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800"/>
              <a:buFont typeface="Arial"/>
              <a:buNone/>
            </a:pPr>
            <a:r>
              <a:rPr b="1" lang="en" sz="1600">
                <a:solidFill>
                  <a:srgbClr val="303030"/>
                </a:solidFill>
                <a:latin typeface="Proxima Nova"/>
                <a:ea typeface="Proxima Nova"/>
                <a:cs typeface="Proxima Nova"/>
                <a:sym typeface="Proxima Nova"/>
              </a:rPr>
              <a:t>Make note of your “why” for each college</a:t>
            </a:r>
            <a:endParaRPr b="1" sz="1600">
              <a:solidFill>
                <a:srgbClr val="303030"/>
              </a:solidFill>
              <a:latin typeface="Proxima Nova"/>
              <a:ea typeface="Proxima Nova"/>
              <a:cs typeface="Proxima Nova"/>
              <a:sym typeface="Proxima Nova"/>
            </a:endParaRPr>
          </a:p>
          <a:p>
            <a:pPr indent="0" lvl="0" marL="0" marR="0" rtl="0" algn="l">
              <a:lnSpc>
                <a:spcPct val="100000"/>
              </a:lnSpc>
              <a:spcBef>
                <a:spcPts val="0"/>
              </a:spcBef>
              <a:spcAft>
                <a:spcPts val="0"/>
              </a:spcAft>
              <a:buClr>
                <a:srgbClr val="000000"/>
              </a:buClr>
              <a:buSzPts val="1800"/>
              <a:buFont typeface="Arial"/>
              <a:buNone/>
            </a:pPr>
            <a:r>
              <a:t/>
            </a:r>
            <a:endParaRPr b="1" sz="1600">
              <a:solidFill>
                <a:srgbClr val="303030"/>
              </a:solidFill>
              <a:latin typeface="Proxima Nova"/>
              <a:ea typeface="Proxima Nova"/>
              <a:cs typeface="Proxima Nova"/>
              <a:sym typeface="Proxima Nova"/>
            </a:endParaRPr>
          </a:p>
        </p:txBody>
      </p:sp>
      <p:sp>
        <p:nvSpPr>
          <p:cNvPr id="953" name="Google Shape;953;p36"/>
          <p:cNvSpPr txBox="1"/>
          <p:nvPr/>
        </p:nvSpPr>
        <p:spPr>
          <a:xfrm>
            <a:off x="6081293" y="1408675"/>
            <a:ext cx="2710500" cy="8997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800"/>
              <a:buFont typeface="Arial"/>
              <a:buNone/>
            </a:pPr>
            <a:r>
              <a:t/>
            </a:r>
            <a:endParaRPr b="1" sz="1600">
              <a:solidFill>
                <a:srgbClr val="303030"/>
              </a:solidFill>
              <a:latin typeface="Proxima Nova"/>
              <a:ea typeface="Proxima Nova"/>
              <a:cs typeface="Proxima Nova"/>
              <a:sym typeface="Proxima Nova"/>
            </a:endParaRPr>
          </a:p>
          <a:p>
            <a:pPr indent="0" lvl="0" marL="0" marR="0" rtl="0" algn="l">
              <a:lnSpc>
                <a:spcPct val="100000"/>
              </a:lnSpc>
              <a:spcBef>
                <a:spcPts val="0"/>
              </a:spcBef>
              <a:spcAft>
                <a:spcPts val="0"/>
              </a:spcAft>
              <a:buClr>
                <a:srgbClr val="000000"/>
              </a:buClr>
              <a:buSzPts val="1800"/>
              <a:buFont typeface="Arial"/>
              <a:buNone/>
            </a:pPr>
            <a:r>
              <a:rPr b="1" lang="en" sz="1600">
                <a:solidFill>
                  <a:srgbClr val="303030"/>
                </a:solidFill>
                <a:latin typeface="Proxima Nova"/>
                <a:ea typeface="Proxima Nova"/>
                <a:cs typeface="Proxima Nova"/>
                <a:sym typeface="Proxima Nova"/>
              </a:rPr>
              <a:t>Start broad and narrow it down</a:t>
            </a:r>
            <a:endParaRPr b="1" sz="1600">
              <a:solidFill>
                <a:srgbClr val="303030"/>
              </a:solidFill>
              <a:latin typeface="Proxima Nova"/>
              <a:ea typeface="Proxima Nova"/>
              <a:cs typeface="Proxima Nova"/>
              <a:sym typeface="Proxima Nova"/>
            </a:endParaRPr>
          </a:p>
          <a:p>
            <a:pPr indent="0" lvl="0" marL="0" marR="0" rtl="0" algn="l">
              <a:lnSpc>
                <a:spcPct val="100000"/>
              </a:lnSpc>
              <a:spcBef>
                <a:spcPts val="0"/>
              </a:spcBef>
              <a:spcAft>
                <a:spcPts val="0"/>
              </a:spcAft>
              <a:buClr>
                <a:srgbClr val="000000"/>
              </a:buClr>
              <a:buSzPts val="1800"/>
              <a:buFont typeface="Arial"/>
              <a:buNone/>
            </a:pPr>
            <a:r>
              <a:t/>
            </a:r>
            <a:endParaRPr b="1" sz="1600">
              <a:solidFill>
                <a:srgbClr val="303030"/>
              </a:solidFill>
              <a:latin typeface="Proxima Nova"/>
              <a:ea typeface="Proxima Nova"/>
              <a:cs typeface="Proxima Nova"/>
              <a:sym typeface="Proxima Nova"/>
            </a:endParaRPr>
          </a:p>
        </p:txBody>
      </p:sp>
      <p:sp>
        <p:nvSpPr>
          <p:cNvPr id="954" name="Google Shape;954;p36"/>
          <p:cNvSpPr txBox="1"/>
          <p:nvPr/>
        </p:nvSpPr>
        <p:spPr>
          <a:xfrm>
            <a:off x="6078822" y="3801850"/>
            <a:ext cx="2710500" cy="8997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800"/>
              <a:buFont typeface="Arial"/>
              <a:buNone/>
            </a:pPr>
            <a:r>
              <a:rPr b="1" lang="en" sz="1600">
                <a:solidFill>
                  <a:srgbClr val="303030"/>
                </a:solidFill>
                <a:latin typeface="Proxima Nova"/>
                <a:ea typeface="Proxima Nova"/>
                <a:cs typeface="Proxima Nova"/>
                <a:sym typeface="Proxima Nova"/>
              </a:rPr>
              <a:t>Consider affordability</a:t>
            </a:r>
            <a:endParaRPr b="1" sz="1600">
              <a:solidFill>
                <a:srgbClr val="303030"/>
              </a:solidFill>
              <a:latin typeface="Proxima Nova"/>
              <a:ea typeface="Proxima Nova"/>
              <a:cs typeface="Proxima Nova"/>
              <a:sym typeface="Proxima Nova"/>
            </a:endParaRPr>
          </a:p>
          <a:p>
            <a:pPr indent="0" lvl="0" marL="0" marR="0" rtl="0" algn="l">
              <a:lnSpc>
                <a:spcPct val="100000"/>
              </a:lnSpc>
              <a:spcBef>
                <a:spcPts val="0"/>
              </a:spcBef>
              <a:spcAft>
                <a:spcPts val="0"/>
              </a:spcAft>
              <a:buClr>
                <a:srgbClr val="000000"/>
              </a:buClr>
              <a:buSzPts val="1800"/>
              <a:buFont typeface="Arial"/>
              <a:buNone/>
            </a:pPr>
            <a:r>
              <a:t/>
            </a:r>
            <a:endParaRPr b="1" sz="1600">
              <a:solidFill>
                <a:srgbClr val="303030"/>
              </a:solidFill>
              <a:latin typeface="Proxima Nova"/>
              <a:ea typeface="Proxima Nova"/>
              <a:cs typeface="Proxima Nova"/>
              <a:sym typeface="Proxima Nova"/>
            </a:endParaRPr>
          </a:p>
        </p:txBody>
      </p:sp>
      <p:sp>
        <p:nvSpPr>
          <p:cNvPr id="955" name="Google Shape;955;p36"/>
          <p:cNvSpPr txBox="1"/>
          <p:nvPr/>
        </p:nvSpPr>
        <p:spPr>
          <a:xfrm>
            <a:off x="6147972" y="2569956"/>
            <a:ext cx="2572200" cy="8997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800"/>
              <a:buFont typeface="Arial"/>
              <a:buNone/>
            </a:pPr>
            <a:r>
              <a:t/>
            </a:r>
            <a:endParaRPr b="1" sz="1600">
              <a:solidFill>
                <a:srgbClr val="303030"/>
              </a:solidFill>
              <a:latin typeface="Proxima Nova"/>
              <a:ea typeface="Proxima Nova"/>
              <a:cs typeface="Proxima Nova"/>
              <a:sym typeface="Proxima Nova"/>
            </a:endParaRPr>
          </a:p>
          <a:p>
            <a:pPr indent="0" lvl="0" marL="0" rtl="0" algn="l">
              <a:spcBef>
                <a:spcPts val="0"/>
              </a:spcBef>
              <a:spcAft>
                <a:spcPts val="0"/>
              </a:spcAft>
              <a:buClr>
                <a:srgbClr val="000000"/>
              </a:buClr>
              <a:buSzPts val="1800"/>
              <a:buFont typeface="Arial"/>
              <a:buNone/>
            </a:pPr>
            <a:r>
              <a:t/>
            </a:r>
            <a:endParaRPr b="1" sz="1600">
              <a:solidFill>
                <a:srgbClr val="303030"/>
              </a:solidFill>
              <a:latin typeface="Proxima Nova"/>
              <a:ea typeface="Proxima Nova"/>
              <a:cs typeface="Proxima Nova"/>
              <a:sym typeface="Proxima Nova"/>
            </a:endParaRPr>
          </a:p>
          <a:p>
            <a:pPr indent="0" lvl="0" marL="0" rtl="0" algn="l">
              <a:spcBef>
                <a:spcPts val="0"/>
              </a:spcBef>
              <a:spcAft>
                <a:spcPts val="0"/>
              </a:spcAft>
              <a:buClr>
                <a:srgbClr val="000000"/>
              </a:buClr>
              <a:buSzPts val="1800"/>
              <a:buFont typeface="Arial"/>
              <a:buNone/>
            </a:pPr>
            <a:r>
              <a:rPr b="1" lang="en" sz="1600">
                <a:solidFill>
                  <a:srgbClr val="303030"/>
                </a:solidFill>
                <a:latin typeface="Proxima Nova"/>
                <a:ea typeface="Proxima Nova"/>
                <a:cs typeface="Proxima Nova"/>
                <a:sym typeface="Proxima Nova"/>
              </a:rPr>
              <a:t>Good options vs. one “dream” school</a:t>
            </a:r>
            <a:endParaRPr b="1" sz="1600">
              <a:solidFill>
                <a:srgbClr val="303030"/>
              </a:solidFill>
              <a:latin typeface="Proxima Nova"/>
              <a:ea typeface="Proxima Nova"/>
              <a:cs typeface="Proxima Nova"/>
              <a:sym typeface="Proxima Nova"/>
            </a:endParaRPr>
          </a:p>
          <a:p>
            <a:pPr indent="0" lvl="0" marL="0" marR="0" rtl="0" algn="l">
              <a:lnSpc>
                <a:spcPct val="100000"/>
              </a:lnSpc>
              <a:spcBef>
                <a:spcPts val="0"/>
              </a:spcBef>
              <a:spcAft>
                <a:spcPts val="0"/>
              </a:spcAft>
              <a:buClr>
                <a:srgbClr val="000000"/>
              </a:buClr>
              <a:buSzPts val="1800"/>
              <a:buFont typeface="Arial"/>
              <a:buNone/>
            </a:pPr>
            <a:r>
              <a:t/>
            </a:r>
            <a:endParaRPr b="1" sz="1600">
              <a:solidFill>
                <a:srgbClr val="303030"/>
              </a:solidFill>
              <a:latin typeface="Proxima Nova"/>
              <a:ea typeface="Proxima Nova"/>
              <a:cs typeface="Proxima Nova"/>
              <a:sym typeface="Proxima Nova"/>
            </a:endParaRPr>
          </a:p>
          <a:p>
            <a:pPr indent="0" lvl="0" marL="0" marR="0" rtl="0" algn="l">
              <a:lnSpc>
                <a:spcPct val="100000"/>
              </a:lnSpc>
              <a:spcBef>
                <a:spcPts val="0"/>
              </a:spcBef>
              <a:spcAft>
                <a:spcPts val="0"/>
              </a:spcAft>
              <a:buClr>
                <a:srgbClr val="000000"/>
              </a:buClr>
              <a:buSzPts val="1800"/>
              <a:buFont typeface="Arial"/>
              <a:buNone/>
            </a:pPr>
            <a:r>
              <a:t/>
            </a:r>
            <a:endParaRPr b="1" sz="1600">
              <a:solidFill>
                <a:srgbClr val="303030"/>
              </a:solidFill>
              <a:latin typeface="Proxima Nova"/>
              <a:ea typeface="Proxima Nova"/>
              <a:cs typeface="Proxima Nova"/>
              <a:sym typeface="Proxima Nova"/>
            </a:endParaRPr>
          </a:p>
        </p:txBody>
      </p:sp>
      <p:pic>
        <p:nvPicPr>
          <p:cNvPr descr="When applying to colleges, it's crucial to compare what each institution offers. This video guides you on how to establish your list of criteria and find the necessary information to determine if a college meets those requirements.&#10;&#10;----&#10;&#10;More information is available on our website -&#10;https://nesttowings.org/videos/how-to-select-a-college-part-1&#10;https://nesttowings.org/documents/college-application-tracking&#10;&#10;----&#10;&#10;Our Socials –&#10;Twitter – https://twitter.com/nest2wings/&#10;Facebook - https://www.facebook.com/Nest2Wings/&#10;Website - https://nesttowings.org/&#10;&#10;----&#10;&#10;Host: Anika Nagpal, College Student and From Nest To Wings Board Member&#10;Writer: Margaret Meek, Executive Director, From Nest To Wings&#10;Camera Operator/Editor: Jaryd Meek&#10;&#10;----&#10;&#10;All Music by Approaching Nirvana&#10;http://youtube.com/user/approachingnirvana&#10;&#10;Intro Song-&#10;Song: Awake To Find&#10;Listen to the song on Spotify: http://bit.ly/N2WIntro&#10;&#10;Background Music-&#10;Song: Circle Back (Instrumental)&#10;Listen to the song on Spotify: http://bit.ly/CircleBackInstrumental-AN&#10;&#10;From Nest To Wings Spotify Playlist -&#10;http://bit.ly/FN2W-Music&#10;&#10;----&#10;&#10;Timestamps –&#10;00:00 - Introduction&#10;01:03 – Make Your List&#10;01:54 – Create Your Decision Matrix&#10;02:14 – Using Your Matrix&#10;03:35 - Conclusion" id="956" name="Google Shape;956;p36" title="Finding Your Dream College: How to Create a College List">
            <a:hlinkClick r:id="rId3"/>
          </p:cNvPr>
          <p:cNvPicPr preferRelativeResize="0"/>
          <p:nvPr/>
        </p:nvPicPr>
        <p:blipFill>
          <a:blip r:embed="rId4">
            <a:alphaModFix/>
          </a:blip>
          <a:stretch>
            <a:fillRect/>
          </a:stretch>
        </p:blipFill>
        <p:spPr>
          <a:xfrm>
            <a:off x="6972450" y="347425"/>
            <a:ext cx="1747725" cy="983100"/>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0" name="Shape 960"/>
        <p:cNvGrpSpPr/>
        <p:nvPr/>
      </p:nvGrpSpPr>
      <p:grpSpPr>
        <a:xfrm>
          <a:off x="0" y="0"/>
          <a:ext cx="0" cy="0"/>
          <a:chOff x="0" y="0"/>
          <a:chExt cx="0" cy="0"/>
        </a:xfrm>
      </p:grpSpPr>
      <p:sp>
        <p:nvSpPr>
          <p:cNvPr id="961" name="Google Shape;961;p37"/>
          <p:cNvSpPr txBox="1"/>
          <p:nvPr>
            <p:ph idx="1" type="subTitle"/>
          </p:nvPr>
        </p:nvSpPr>
        <p:spPr>
          <a:xfrm>
            <a:off x="1074155" y="2021761"/>
            <a:ext cx="7029900" cy="14373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4000"/>
              <a:buFont typeface="Arial"/>
              <a:buNone/>
            </a:pPr>
            <a:r>
              <a:rPr lang="en" sz="4000">
                <a:latin typeface="Nunito Black"/>
                <a:ea typeface="Nunito Black"/>
                <a:cs typeface="Nunito Black"/>
                <a:sym typeface="Nunito Black"/>
              </a:rPr>
              <a:t>Identifying Your Preferences</a:t>
            </a:r>
            <a:endParaRPr sz="4000">
              <a:latin typeface="Nunito Black"/>
              <a:ea typeface="Nunito Black"/>
              <a:cs typeface="Nunito Black"/>
              <a:sym typeface="Nunito Black"/>
            </a:endParaRPr>
          </a:p>
        </p:txBody>
      </p:sp>
      <p:sp>
        <p:nvSpPr>
          <p:cNvPr id="962" name="Google Shape;962;p37"/>
          <p:cNvSpPr txBox="1"/>
          <p:nvPr>
            <p:ph type="title"/>
          </p:nvPr>
        </p:nvSpPr>
        <p:spPr>
          <a:xfrm>
            <a:off x="737107" y="851663"/>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5000"/>
              <a:t>Activity</a:t>
            </a:r>
            <a:r>
              <a:rPr lang="en" sz="5000"/>
              <a:t> 1</a:t>
            </a:r>
            <a:endParaRPr sz="5000"/>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 name="Shape 966"/>
        <p:cNvGrpSpPr/>
        <p:nvPr/>
      </p:nvGrpSpPr>
      <p:grpSpPr>
        <a:xfrm>
          <a:off x="0" y="0"/>
          <a:ext cx="0" cy="0"/>
          <a:chOff x="0" y="0"/>
          <a:chExt cx="0" cy="0"/>
        </a:xfrm>
      </p:grpSpPr>
      <p:sp>
        <p:nvSpPr>
          <p:cNvPr id="967" name="Google Shape;967;p38"/>
          <p:cNvSpPr txBox="1"/>
          <p:nvPr/>
        </p:nvSpPr>
        <p:spPr>
          <a:xfrm>
            <a:off x="892200" y="593425"/>
            <a:ext cx="7647600" cy="3815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400" u="none" cap="none" strike="noStrike">
                <a:solidFill>
                  <a:schemeClr val="dk1"/>
                </a:solidFill>
                <a:latin typeface="Proxima Nova"/>
                <a:ea typeface="Proxima Nova"/>
                <a:cs typeface="Proxima Nova"/>
                <a:sym typeface="Proxima Nova"/>
              </a:rPr>
              <a:t>What are </a:t>
            </a:r>
            <a:r>
              <a:rPr b="1" lang="en" sz="2400">
                <a:solidFill>
                  <a:schemeClr val="dk1"/>
                </a:solidFill>
                <a:latin typeface="Proxima Nova"/>
                <a:ea typeface="Proxima Nova"/>
                <a:cs typeface="Proxima Nova"/>
                <a:sym typeface="Proxima Nova"/>
              </a:rPr>
              <a:t>YOU</a:t>
            </a:r>
            <a:r>
              <a:rPr b="1" i="0" lang="en" sz="2400" u="none" cap="none" strike="noStrike">
                <a:solidFill>
                  <a:schemeClr val="dk1"/>
                </a:solidFill>
                <a:latin typeface="Proxima Nova"/>
                <a:ea typeface="Proxima Nova"/>
                <a:cs typeface="Proxima Nova"/>
                <a:sym typeface="Proxima Nova"/>
              </a:rPr>
              <a:t> looking for in a </a:t>
            </a:r>
            <a:r>
              <a:rPr b="1" lang="en" sz="2400">
                <a:solidFill>
                  <a:schemeClr val="dk1"/>
                </a:solidFill>
                <a:latin typeface="Proxima Nova"/>
                <a:ea typeface="Proxima Nova"/>
                <a:cs typeface="Proxima Nova"/>
                <a:sym typeface="Proxima Nova"/>
              </a:rPr>
              <a:t>C</a:t>
            </a:r>
            <a:r>
              <a:rPr b="1" i="0" lang="en" sz="2400" u="none" cap="none" strike="noStrike">
                <a:solidFill>
                  <a:schemeClr val="dk1"/>
                </a:solidFill>
                <a:latin typeface="Proxima Nova"/>
                <a:ea typeface="Proxima Nova"/>
                <a:cs typeface="Proxima Nova"/>
                <a:sym typeface="Proxima Nova"/>
              </a:rPr>
              <a:t>ollege or </a:t>
            </a:r>
            <a:r>
              <a:rPr b="1" lang="en" sz="2400">
                <a:solidFill>
                  <a:schemeClr val="dk1"/>
                </a:solidFill>
                <a:latin typeface="Proxima Nova"/>
                <a:ea typeface="Proxima Nova"/>
                <a:cs typeface="Proxima Nova"/>
                <a:sym typeface="Proxima Nova"/>
              </a:rPr>
              <a:t>U</a:t>
            </a:r>
            <a:r>
              <a:rPr b="1" i="0" lang="en" sz="2400" u="none" cap="none" strike="noStrike">
                <a:solidFill>
                  <a:schemeClr val="dk1"/>
                </a:solidFill>
                <a:latin typeface="Proxima Nova"/>
                <a:ea typeface="Proxima Nova"/>
                <a:cs typeface="Proxima Nova"/>
                <a:sym typeface="Proxima Nova"/>
              </a:rPr>
              <a:t>niversity?</a:t>
            </a:r>
            <a:endParaRPr b="1" i="0" sz="2400" u="none" cap="none" strike="noStrike">
              <a:solidFill>
                <a:schemeClr val="dk1"/>
              </a:solidFill>
              <a:latin typeface="Proxima Nova"/>
              <a:ea typeface="Proxima Nova"/>
              <a:cs typeface="Proxima Nova"/>
              <a:sym typeface="Proxima Nova"/>
            </a:endParaRPr>
          </a:p>
          <a:p>
            <a:pPr indent="0" lvl="0" marL="0" marR="0" rtl="0" algn="l">
              <a:lnSpc>
                <a:spcPct val="100000"/>
              </a:lnSpc>
              <a:spcBef>
                <a:spcPts val="0"/>
              </a:spcBef>
              <a:spcAft>
                <a:spcPts val="0"/>
              </a:spcAft>
              <a:buClr>
                <a:srgbClr val="000000"/>
              </a:buClr>
              <a:buSzPts val="1800"/>
              <a:buFont typeface="Arial"/>
              <a:buNone/>
            </a:pPr>
            <a:r>
              <a:t/>
            </a:r>
            <a:endParaRPr i="0" sz="1800" u="none" cap="none" strike="noStrike">
              <a:solidFill>
                <a:schemeClr val="dk1"/>
              </a:solidFill>
              <a:latin typeface="Proxima Nova Semibold"/>
              <a:ea typeface="Proxima Nova Semibold"/>
              <a:cs typeface="Proxima Nova Semibold"/>
              <a:sym typeface="Proxima Nova Semibold"/>
            </a:endParaRPr>
          </a:p>
          <a:p>
            <a:pPr indent="-342900" lvl="0" marL="457200" marR="0" rtl="0" algn="l">
              <a:lnSpc>
                <a:spcPct val="100000"/>
              </a:lnSpc>
              <a:spcBef>
                <a:spcPts val="0"/>
              </a:spcBef>
              <a:spcAft>
                <a:spcPts val="0"/>
              </a:spcAft>
              <a:buClr>
                <a:schemeClr val="dk1"/>
              </a:buClr>
              <a:buSzPts val="1800"/>
              <a:buFont typeface="Proxima Nova Semibold"/>
              <a:buChar char="➔"/>
            </a:pPr>
            <a:r>
              <a:rPr i="0" lang="en" sz="1800" u="none" cap="none" strike="noStrike">
                <a:solidFill>
                  <a:schemeClr val="dk1"/>
                </a:solidFill>
                <a:latin typeface="Proxima Nova Semibold"/>
                <a:ea typeface="Proxima Nova Semibold"/>
                <a:cs typeface="Proxima Nova Semibold"/>
                <a:sym typeface="Proxima Nova Semibold"/>
              </a:rPr>
              <a:t>Choose a </a:t>
            </a:r>
            <a:r>
              <a:rPr lang="en" sz="1800">
                <a:solidFill>
                  <a:schemeClr val="dk1"/>
                </a:solidFill>
                <a:latin typeface="Proxima Nova Semibold"/>
                <a:ea typeface="Proxima Nova Semibold"/>
                <a:cs typeface="Proxima Nova Semibold"/>
                <a:sym typeface="Proxima Nova Semibold"/>
              </a:rPr>
              <a:t>preference </a:t>
            </a:r>
            <a:r>
              <a:rPr i="0" lang="en" sz="1800" u="none" cap="none" strike="noStrike">
                <a:solidFill>
                  <a:schemeClr val="dk1"/>
                </a:solidFill>
                <a:latin typeface="Proxima Nova Semibold"/>
                <a:ea typeface="Proxima Nova Semibold"/>
                <a:cs typeface="Proxima Nova Semibold"/>
                <a:sym typeface="Proxima Nova Semibold"/>
              </a:rPr>
              <a:t>worksheet to fill out.  </a:t>
            </a:r>
            <a:endParaRPr i="0" sz="1800" u="none" cap="none" strike="noStrike">
              <a:solidFill>
                <a:schemeClr val="dk1"/>
              </a:solidFill>
              <a:latin typeface="Proxima Nova Semibold"/>
              <a:ea typeface="Proxima Nova Semibold"/>
              <a:cs typeface="Proxima Nova Semibold"/>
              <a:sym typeface="Proxima Nova Semibold"/>
            </a:endParaRPr>
          </a:p>
          <a:p>
            <a:pPr indent="0" lvl="0" marL="0" marR="0" rtl="0" algn="l">
              <a:lnSpc>
                <a:spcPct val="100000"/>
              </a:lnSpc>
              <a:spcBef>
                <a:spcPts val="0"/>
              </a:spcBef>
              <a:spcAft>
                <a:spcPts val="0"/>
              </a:spcAft>
              <a:buClr>
                <a:srgbClr val="000000"/>
              </a:buClr>
              <a:buSzPts val="2000"/>
              <a:buFont typeface="Arial"/>
              <a:buNone/>
            </a:pPr>
            <a:r>
              <a:t/>
            </a:r>
            <a:endParaRPr sz="600">
              <a:solidFill>
                <a:schemeClr val="dk1"/>
              </a:solidFill>
              <a:latin typeface="Proxima Nova Semibold"/>
              <a:ea typeface="Proxima Nova Semibold"/>
              <a:cs typeface="Proxima Nova Semibold"/>
              <a:sym typeface="Proxima Nova Semibold"/>
            </a:endParaRPr>
          </a:p>
          <a:p>
            <a:pPr indent="-342900" lvl="0" marL="457200" marR="0" rtl="0" algn="l">
              <a:lnSpc>
                <a:spcPct val="100000"/>
              </a:lnSpc>
              <a:spcBef>
                <a:spcPts val="0"/>
              </a:spcBef>
              <a:spcAft>
                <a:spcPts val="0"/>
              </a:spcAft>
              <a:buClr>
                <a:schemeClr val="dk1"/>
              </a:buClr>
              <a:buSzPts val="1800"/>
              <a:buFont typeface="Proxima Nova Semibold"/>
              <a:buChar char="➔"/>
            </a:pPr>
            <a:r>
              <a:rPr i="0" lang="en" sz="1800" u="none" cap="none" strike="noStrike">
                <a:solidFill>
                  <a:schemeClr val="dk1"/>
                </a:solidFill>
                <a:latin typeface="Proxima Nova Semibold"/>
                <a:ea typeface="Proxima Nova Semibold"/>
                <a:cs typeface="Proxima Nova Semibold"/>
                <a:sym typeface="Proxima Nova Semibold"/>
              </a:rPr>
              <a:t>Answer all the questions based on what YOU want in a college or university.  </a:t>
            </a:r>
            <a:endParaRPr i="0" sz="1800" u="none" cap="none" strike="noStrike">
              <a:solidFill>
                <a:schemeClr val="dk1"/>
              </a:solidFill>
              <a:latin typeface="Proxima Nova Semibold"/>
              <a:ea typeface="Proxima Nova Semibold"/>
              <a:cs typeface="Proxima Nova Semibold"/>
              <a:sym typeface="Proxima Nova Semibold"/>
            </a:endParaRPr>
          </a:p>
          <a:p>
            <a:pPr indent="0" lvl="0" marL="0" marR="0" rtl="0" algn="l">
              <a:lnSpc>
                <a:spcPct val="100000"/>
              </a:lnSpc>
              <a:spcBef>
                <a:spcPts val="0"/>
              </a:spcBef>
              <a:spcAft>
                <a:spcPts val="0"/>
              </a:spcAft>
              <a:buNone/>
            </a:pPr>
            <a:r>
              <a:t/>
            </a:r>
            <a:endParaRPr sz="600">
              <a:solidFill>
                <a:schemeClr val="dk1"/>
              </a:solidFill>
              <a:latin typeface="Proxima Nova Semibold"/>
              <a:ea typeface="Proxima Nova Semibold"/>
              <a:cs typeface="Proxima Nova Semibold"/>
              <a:sym typeface="Proxima Nova Semibold"/>
            </a:endParaRPr>
          </a:p>
          <a:p>
            <a:pPr indent="-342900" lvl="0" marL="457200" rtl="0" algn="l">
              <a:spcBef>
                <a:spcPts val="0"/>
              </a:spcBef>
              <a:spcAft>
                <a:spcPts val="0"/>
              </a:spcAft>
              <a:buClr>
                <a:schemeClr val="dk1"/>
              </a:buClr>
              <a:buSzPts val="1800"/>
              <a:buFont typeface="Proxima Nova Semibold"/>
              <a:buChar char="➔"/>
            </a:pPr>
            <a:r>
              <a:rPr lang="en" sz="1800">
                <a:solidFill>
                  <a:schemeClr val="dk1"/>
                </a:solidFill>
                <a:latin typeface="Proxima Nova Semibold"/>
                <a:ea typeface="Proxima Nova Semibold"/>
                <a:cs typeface="Proxima Nova Semibold"/>
                <a:sym typeface="Proxima Nova Semibold"/>
              </a:rPr>
              <a:t>Log into Aeries to view your transcript if you need it to answer any questions.</a:t>
            </a:r>
            <a:endParaRPr sz="1800">
              <a:solidFill>
                <a:schemeClr val="dk1"/>
              </a:solidFill>
              <a:latin typeface="Proxima Nova Semibold"/>
              <a:ea typeface="Proxima Nova Semibold"/>
              <a:cs typeface="Proxima Nova Semibold"/>
              <a:sym typeface="Proxima Nova Semibold"/>
            </a:endParaRPr>
          </a:p>
          <a:p>
            <a:pPr indent="0" lvl="0" marL="0" marR="0" rtl="0" algn="l">
              <a:lnSpc>
                <a:spcPct val="100000"/>
              </a:lnSpc>
              <a:spcBef>
                <a:spcPts val="0"/>
              </a:spcBef>
              <a:spcAft>
                <a:spcPts val="0"/>
              </a:spcAft>
              <a:buClr>
                <a:srgbClr val="000000"/>
              </a:buClr>
              <a:buSzPts val="2000"/>
              <a:buFont typeface="Arial"/>
              <a:buNone/>
            </a:pPr>
            <a:r>
              <a:t/>
            </a:r>
            <a:endParaRPr sz="600">
              <a:solidFill>
                <a:schemeClr val="dk1"/>
              </a:solidFill>
              <a:latin typeface="Proxima Nova Semibold"/>
              <a:ea typeface="Proxima Nova Semibold"/>
              <a:cs typeface="Proxima Nova Semibold"/>
              <a:sym typeface="Proxima Nova Semibold"/>
            </a:endParaRPr>
          </a:p>
          <a:p>
            <a:pPr indent="-342900" lvl="0" marL="457200" marR="0" rtl="0" algn="l">
              <a:lnSpc>
                <a:spcPct val="100000"/>
              </a:lnSpc>
              <a:spcBef>
                <a:spcPts val="0"/>
              </a:spcBef>
              <a:spcAft>
                <a:spcPts val="0"/>
              </a:spcAft>
              <a:buClr>
                <a:schemeClr val="dk1"/>
              </a:buClr>
              <a:buSzPts val="1800"/>
              <a:buFont typeface="Proxima Nova Semibold"/>
              <a:buChar char="➔"/>
            </a:pPr>
            <a:r>
              <a:rPr i="0" lang="en" sz="1800" u="none" cap="none" strike="noStrike">
                <a:solidFill>
                  <a:schemeClr val="dk1"/>
                </a:solidFill>
                <a:latin typeface="Proxima Nova Semibold"/>
                <a:ea typeface="Proxima Nova Semibold"/>
                <a:cs typeface="Proxima Nova Semibold"/>
                <a:sym typeface="Proxima Nova Semibold"/>
              </a:rPr>
              <a:t>If there is time you will be able to go back and do the other worksheet later.</a:t>
            </a:r>
            <a:endParaRPr i="0" sz="1800" u="none" cap="none" strike="noStrike">
              <a:solidFill>
                <a:schemeClr val="dk1"/>
              </a:solidFill>
              <a:latin typeface="Proxima Nova Semibold"/>
              <a:ea typeface="Proxima Nova Semibold"/>
              <a:cs typeface="Proxima Nova Semibold"/>
              <a:sym typeface="Proxima Nova Semibold"/>
            </a:endParaRPr>
          </a:p>
          <a:p>
            <a:pPr indent="0" lvl="0" marL="0" marR="0" rtl="0" algn="ctr">
              <a:lnSpc>
                <a:spcPct val="100000"/>
              </a:lnSpc>
              <a:spcBef>
                <a:spcPts val="0"/>
              </a:spcBef>
              <a:spcAft>
                <a:spcPts val="0"/>
              </a:spcAft>
              <a:buClr>
                <a:srgbClr val="000000"/>
              </a:buClr>
              <a:buSzPts val="1800"/>
              <a:buFont typeface="Arial"/>
              <a:buNone/>
            </a:pPr>
            <a:r>
              <a:rPr i="0" lang="en" sz="1800" u="none" cap="none" strike="noStrike">
                <a:solidFill>
                  <a:schemeClr val="dk1"/>
                </a:solidFill>
                <a:latin typeface="Proxima Nova Semibold"/>
                <a:ea typeface="Proxima Nova Semibold"/>
                <a:cs typeface="Proxima Nova Semibold"/>
                <a:sym typeface="Proxima Nova Semibold"/>
              </a:rPr>
              <a:t>                     </a:t>
            </a:r>
            <a:endParaRPr i="0" sz="1800" u="none" cap="none" strike="noStrike">
              <a:solidFill>
                <a:schemeClr val="dk1"/>
              </a:solidFill>
              <a:latin typeface="Proxima Nova Semibold"/>
              <a:ea typeface="Proxima Nova Semibold"/>
              <a:cs typeface="Proxima Nova Semibold"/>
              <a:sym typeface="Proxima Nova Semibold"/>
            </a:endParaRPr>
          </a:p>
          <a:p>
            <a:pPr indent="457200" lvl="0" marL="914400" marR="0" rtl="0" algn="ctr">
              <a:lnSpc>
                <a:spcPct val="100000"/>
              </a:lnSpc>
              <a:spcBef>
                <a:spcPts val="0"/>
              </a:spcBef>
              <a:spcAft>
                <a:spcPts val="0"/>
              </a:spcAft>
              <a:buClr>
                <a:srgbClr val="000000"/>
              </a:buClr>
              <a:buSzPts val="1800"/>
              <a:buFont typeface="Arial"/>
              <a:buNone/>
            </a:pPr>
            <a:r>
              <a:rPr i="0" lang="en" sz="2200" u="sng" cap="none" strike="noStrike">
                <a:solidFill>
                  <a:schemeClr val="hlink"/>
                </a:solidFill>
                <a:latin typeface="Proxima Nova Semibold"/>
                <a:ea typeface="Proxima Nova Semibold"/>
                <a:cs typeface="Proxima Nova Semibold"/>
                <a:sym typeface="Proxima Nova Semibold"/>
                <a:hlinkClick r:id="rId3"/>
              </a:rPr>
              <a:t>2-year CC</a:t>
            </a:r>
            <a:r>
              <a:rPr i="0" lang="en" sz="2200" u="sng" cap="none" strike="noStrike">
                <a:solidFill>
                  <a:schemeClr val="dk1"/>
                </a:solidFill>
                <a:latin typeface="Proxima Nova Semibold"/>
                <a:ea typeface="Proxima Nova Semibold"/>
                <a:cs typeface="Proxima Nova Semibold"/>
                <a:sym typeface="Proxima Nova Semibold"/>
                <a:hlinkClick r:id="rId4">
                  <a:extLst>
                    <a:ext uri="{A12FA001-AC4F-418D-AE19-62706E023703}">
                      <ahyp:hlinkClr val="tx"/>
                    </a:ext>
                  </a:extLst>
                </a:hlinkClick>
              </a:rPr>
              <a:t> </a:t>
            </a:r>
            <a:r>
              <a:rPr i="0" lang="en" sz="2200" u="none" cap="none" strike="noStrike">
                <a:solidFill>
                  <a:schemeClr val="dk1"/>
                </a:solidFill>
                <a:latin typeface="Proxima Nova Semibold"/>
                <a:ea typeface="Proxima Nova Semibold"/>
                <a:cs typeface="Proxima Nova Semibold"/>
                <a:sym typeface="Proxima Nova Semibold"/>
              </a:rPr>
              <a:t> </a:t>
            </a:r>
            <a:r>
              <a:rPr i="0" lang="en" sz="2000" u="none" cap="none" strike="noStrike">
                <a:solidFill>
                  <a:schemeClr val="dk1"/>
                </a:solidFill>
                <a:latin typeface="Proxima Nova Semibold"/>
                <a:ea typeface="Proxima Nova Semibold"/>
                <a:cs typeface="Proxima Nova Semibold"/>
                <a:sym typeface="Proxima Nova Semibold"/>
              </a:rPr>
              <a:t>or </a:t>
            </a:r>
            <a:r>
              <a:rPr i="0" lang="en" sz="2200" u="sng" cap="none" strike="noStrike">
                <a:solidFill>
                  <a:schemeClr val="hlink"/>
                </a:solidFill>
                <a:latin typeface="Proxima Nova Semibold"/>
                <a:ea typeface="Proxima Nova Semibold"/>
                <a:cs typeface="Proxima Nova Semibold"/>
                <a:sym typeface="Proxima Nova Semibold"/>
                <a:hlinkClick r:id="rId5"/>
              </a:rPr>
              <a:t>4-year University</a:t>
            </a:r>
            <a:endParaRPr i="0" sz="2200" u="none" cap="none" strike="noStrike">
              <a:solidFill>
                <a:schemeClr val="dk1"/>
              </a:solidFill>
              <a:latin typeface="Proxima Nova Semibold"/>
              <a:ea typeface="Proxima Nova Semibold"/>
              <a:cs typeface="Proxima Nova Semibold"/>
              <a:sym typeface="Proxima Nova Semibold"/>
            </a:endParaRPr>
          </a:p>
        </p:txBody>
      </p:sp>
      <p:pic>
        <p:nvPicPr>
          <p:cNvPr descr="Set a timer for 10 minutes. This 10 minute timer with alarm silently counts down to 00:00 and then alerts you with a gentle alarm sound.&#10;&#10;What Is the 10 Minute Timer?&#10;If you're looking for a timer to help you stay on track with your work, a 10 minute countdown is a great option. You can use it to break up your work time into manageable chunks, and it can also help you avoid getting bogged down with one task for too long.&#10;&#10;How to Set a 10 Minute Timer&#10;There are a few different ways to set a 10 minute timer. One option is to use an online timer or a mobile app. Another option is to set a timer on your phone’s built-in clock. Whichever method you choose, be sure to set the timer in a place where you can see it easily so that you don't lose track of time.&#10;&#10;Why Should You Use This 10 Minute Alarm?&#10;This timer is perfect for work or study sessions. It's also great for any activity where you want to be sure to take a break every 10 minutes, such as cooking, laundry, or working out.&#10;&#10;5 Minute Timer: https://youtu.be/qgnDbQ1aM54&#10;15 Minute Timer: https://youtu.be/tuVa27WISyo&#10;30 Minute Timer: https://youtu.be/LNYm40RmRzs&#10;&#10;------------------------------------------------------------------------&#10;&#10;Follow Us on X: https://twitter.com/onlinealarmkur&#10;Online Timer: https://onlinealarmkur.com/timer/en/&#10;&#10;------------------------------------------------------------------------" id="968" name="Google Shape;968;p38" title="10 Minute Timer">
            <a:hlinkClick r:id="rId6"/>
          </p:cNvPr>
          <p:cNvPicPr preferRelativeResize="0"/>
          <p:nvPr/>
        </p:nvPicPr>
        <p:blipFill>
          <a:blip r:embed="rId7">
            <a:alphaModFix/>
          </a:blip>
          <a:stretch>
            <a:fillRect/>
          </a:stretch>
        </p:blipFill>
        <p:spPr>
          <a:xfrm>
            <a:off x="854275" y="3700000"/>
            <a:ext cx="2076962" cy="116830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968"/>
                                        </p:tgtEl>
                                        <p:attrNameLst>
                                          <p:attrName>style.visibility</p:attrName>
                                        </p:attrNameLst>
                                      </p:cBhvr>
                                      <p:to>
                                        <p:strVal val="visible"/>
                                      </p:to>
                                    </p:set>
                                    <p:animEffect filter="fade" transition="in">
                                      <p:cBhvr>
                                        <p:cTn dur="1000"/>
                                        <p:tgtEl>
                                          <p:spTgt spid="96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2" name="Shape 972"/>
        <p:cNvGrpSpPr/>
        <p:nvPr/>
      </p:nvGrpSpPr>
      <p:grpSpPr>
        <a:xfrm>
          <a:off x="0" y="0"/>
          <a:ext cx="0" cy="0"/>
          <a:chOff x="0" y="0"/>
          <a:chExt cx="0" cy="0"/>
        </a:xfrm>
      </p:grpSpPr>
      <p:sp>
        <p:nvSpPr>
          <p:cNvPr id="973" name="Google Shape;973;p39"/>
          <p:cNvSpPr txBox="1"/>
          <p:nvPr>
            <p:ph idx="1" type="subTitle"/>
          </p:nvPr>
        </p:nvSpPr>
        <p:spPr>
          <a:xfrm>
            <a:off x="1029305" y="2324723"/>
            <a:ext cx="7029900" cy="14373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4000">
                <a:latin typeface="Nunito Black"/>
                <a:ea typeface="Nunito Black"/>
                <a:cs typeface="Nunito Black"/>
                <a:sym typeface="Nunito Black"/>
              </a:rPr>
              <a:t>Researching to Find Your M</a:t>
            </a:r>
            <a:r>
              <a:rPr lang="en" sz="4000">
                <a:latin typeface="Nunito Black"/>
                <a:ea typeface="Nunito Black"/>
                <a:cs typeface="Nunito Black"/>
                <a:sym typeface="Nunito Black"/>
              </a:rPr>
              <a:t>atch</a:t>
            </a:r>
            <a:endParaRPr sz="4000">
              <a:latin typeface="Nunito Black"/>
              <a:ea typeface="Nunito Black"/>
              <a:cs typeface="Nunito Black"/>
              <a:sym typeface="Nunito Black"/>
            </a:endParaRPr>
          </a:p>
        </p:txBody>
      </p:sp>
      <p:sp>
        <p:nvSpPr>
          <p:cNvPr id="974" name="Google Shape;974;p39"/>
          <p:cNvSpPr txBox="1"/>
          <p:nvPr>
            <p:ph type="title"/>
          </p:nvPr>
        </p:nvSpPr>
        <p:spPr>
          <a:xfrm>
            <a:off x="720000" y="128504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5000"/>
              <a:t>Activity 2</a:t>
            </a:r>
            <a:endParaRPr sz="5000"/>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 name="Shape 978"/>
        <p:cNvGrpSpPr/>
        <p:nvPr/>
      </p:nvGrpSpPr>
      <p:grpSpPr>
        <a:xfrm>
          <a:off x="0" y="0"/>
          <a:ext cx="0" cy="0"/>
          <a:chOff x="0" y="0"/>
          <a:chExt cx="0" cy="0"/>
        </a:xfrm>
      </p:grpSpPr>
      <p:sp>
        <p:nvSpPr>
          <p:cNvPr id="979" name="Google Shape;979;p40"/>
          <p:cNvSpPr txBox="1"/>
          <p:nvPr>
            <p:ph idx="1" type="subTitle"/>
          </p:nvPr>
        </p:nvSpPr>
        <p:spPr>
          <a:xfrm>
            <a:off x="663675" y="868675"/>
            <a:ext cx="3742200" cy="3676800"/>
          </a:xfrm>
          <a:prstGeom prst="rect">
            <a:avLst/>
          </a:prstGeom>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800"/>
              <a:buFont typeface="Arial"/>
              <a:buNone/>
            </a:pPr>
            <a:r>
              <a:t/>
            </a:r>
            <a:endParaRPr sz="800"/>
          </a:p>
          <a:p>
            <a:pPr indent="0" lvl="0" marL="0" rtl="0" algn="l">
              <a:lnSpc>
                <a:spcPct val="100000"/>
              </a:lnSpc>
              <a:spcBef>
                <a:spcPts val="0"/>
              </a:spcBef>
              <a:spcAft>
                <a:spcPts val="0"/>
              </a:spcAft>
              <a:buClr>
                <a:srgbClr val="000000"/>
              </a:buClr>
              <a:buSzPts val="1800"/>
              <a:buFont typeface="Arial"/>
              <a:buNone/>
            </a:pPr>
            <a:r>
              <a:rPr b="1" lang="en" sz="1800" u="sng">
                <a:solidFill>
                  <a:schemeClr val="hlink"/>
                </a:solidFill>
                <a:latin typeface="Proxima Nova"/>
                <a:ea typeface="Proxima Nova"/>
                <a:cs typeface="Proxima Nova"/>
                <a:sym typeface="Proxima Nova"/>
                <a:hlinkClick r:id="rId3"/>
              </a:rPr>
              <a:t>4-year Match &amp; Fit worksheet</a:t>
            </a:r>
            <a:endParaRPr b="1" sz="1800" u="sng">
              <a:latin typeface="Proxima Nova"/>
              <a:ea typeface="Proxima Nova"/>
              <a:cs typeface="Proxima Nova"/>
              <a:sym typeface="Proxima Nova"/>
            </a:endParaRPr>
          </a:p>
          <a:p>
            <a:pPr indent="0" lvl="0" marL="0" rtl="0" algn="l">
              <a:lnSpc>
                <a:spcPct val="100000"/>
              </a:lnSpc>
              <a:spcBef>
                <a:spcPts val="0"/>
              </a:spcBef>
              <a:spcAft>
                <a:spcPts val="0"/>
              </a:spcAft>
              <a:buClr>
                <a:srgbClr val="000000"/>
              </a:buClr>
              <a:buSzPts val="1000"/>
              <a:buFont typeface="Arial"/>
              <a:buNone/>
            </a:pPr>
            <a:r>
              <a:t/>
            </a:r>
            <a:endParaRPr sz="1500" u="sng">
              <a:latin typeface="Proxima Nova Semibold"/>
              <a:ea typeface="Proxima Nova Semibold"/>
              <a:cs typeface="Proxima Nova Semibold"/>
              <a:sym typeface="Proxima Nova Semibold"/>
            </a:endParaRPr>
          </a:p>
          <a:p>
            <a:pPr indent="-330200" lvl="0" marL="457200" rtl="0" algn="l">
              <a:lnSpc>
                <a:spcPct val="100000"/>
              </a:lnSpc>
              <a:spcBef>
                <a:spcPts val="0"/>
              </a:spcBef>
              <a:spcAft>
                <a:spcPts val="0"/>
              </a:spcAft>
              <a:buClr>
                <a:schemeClr val="dk1"/>
              </a:buClr>
              <a:buSzPts val="1600"/>
              <a:buFont typeface="Proxima Nova Semibold"/>
              <a:buChar char="★"/>
            </a:pPr>
            <a:r>
              <a:rPr lang="en" sz="1600">
                <a:latin typeface="Proxima Nova Semibold"/>
                <a:ea typeface="Proxima Nova Semibold"/>
                <a:cs typeface="Proxima Nova Semibold"/>
                <a:sym typeface="Proxima Nova Semibold"/>
              </a:rPr>
              <a:t>Log in to your </a:t>
            </a:r>
            <a:r>
              <a:rPr lang="en" sz="1600" u="sng">
                <a:latin typeface="Proxima Nova Semibold"/>
                <a:ea typeface="Proxima Nova Semibold"/>
                <a:cs typeface="Proxima Nova Semibold"/>
                <a:sym typeface="Proxima Nova Semibold"/>
                <a:hlinkClick r:id="rId4"/>
              </a:rPr>
              <a:t>CA Colleges</a:t>
            </a:r>
            <a:r>
              <a:rPr lang="en" sz="1600">
                <a:latin typeface="Proxima Nova Semibold"/>
                <a:ea typeface="Proxima Nova Semibold"/>
                <a:cs typeface="Proxima Nova Semibold"/>
                <a:sym typeface="Proxima Nova Semibold"/>
              </a:rPr>
              <a:t> account using your SVUSD student email and password</a:t>
            </a:r>
            <a:endParaRPr sz="1600">
              <a:latin typeface="Proxima Nova Semibold"/>
              <a:ea typeface="Proxima Nova Semibold"/>
              <a:cs typeface="Proxima Nova Semibold"/>
              <a:sym typeface="Proxima Nova Semibold"/>
            </a:endParaRPr>
          </a:p>
          <a:p>
            <a:pPr indent="0" lvl="0" marL="0" rtl="0" algn="l">
              <a:lnSpc>
                <a:spcPct val="100000"/>
              </a:lnSpc>
              <a:spcBef>
                <a:spcPts val="0"/>
              </a:spcBef>
              <a:spcAft>
                <a:spcPts val="0"/>
              </a:spcAft>
              <a:buClr>
                <a:srgbClr val="000000"/>
              </a:buClr>
              <a:buSzPts val="1000"/>
              <a:buFont typeface="Arial"/>
              <a:buNone/>
            </a:pPr>
            <a:r>
              <a:t/>
            </a:r>
            <a:endParaRPr sz="800">
              <a:latin typeface="Proxima Nova Semibold"/>
              <a:ea typeface="Proxima Nova Semibold"/>
              <a:cs typeface="Proxima Nova Semibold"/>
              <a:sym typeface="Proxima Nova Semibold"/>
            </a:endParaRPr>
          </a:p>
          <a:p>
            <a:pPr indent="-330200" lvl="0" marL="457200" rtl="0" algn="l">
              <a:lnSpc>
                <a:spcPct val="100000"/>
              </a:lnSpc>
              <a:spcBef>
                <a:spcPts val="0"/>
              </a:spcBef>
              <a:spcAft>
                <a:spcPts val="0"/>
              </a:spcAft>
              <a:buClr>
                <a:schemeClr val="dk1"/>
              </a:buClr>
              <a:buSzPts val="1600"/>
              <a:buFont typeface="Proxima Nova Semibold"/>
              <a:buChar char="★"/>
            </a:pPr>
            <a:r>
              <a:rPr lang="en" sz="1600">
                <a:latin typeface="Proxima Nova Semibold"/>
                <a:ea typeface="Proxima Nova Semibold"/>
                <a:cs typeface="Proxima Nova Semibold"/>
                <a:sym typeface="Proxima Nova Semibold"/>
              </a:rPr>
              <a:t>Hover over the “College” tab, click on College Search Tool, search for a school you are interested in</a:t>
            </a:r>
            <a:endParaRPr sz="1600">
              <a:latin typeface="Proxima Nova Semibold"/>
              <a:ea typeface="Proxima Nova Semibold"/>
              <a:cs typeface="Proxima Nova Semibold"/>
              <a:sym typeface="Proxima Nova Semibold"/>
            </a:endParaRPr>
          </a:p>
          <a:p>
            <a:pPr indent="0" lvl="0" marL="0" rtl="0" algn="l">
              <a:lnSpc>
                <a:spcPct val="100000"/>
              </a:lnSpc>
              <a:spcBef>
                <a:spcPts val="0"/>
              </a:spcBef>
              <a:spcAft>
                <a:spcPts val="0"/>
              </a:spcAft>
              <a:buClr>
                <a:srgbClr val="000000"/>
              </a:buClr>
              <a:buSzPts val="1000"/>
              <a:buFont typeface="Arial"/>
              <a:buNone/>
            </a:pPr>
            <a:r>
              <a:t/>
            </a:r>
            <a:endParaRPr sz="800">
              <a:latin typeface="Proxima Nova Semibold"/>
              <a:ea typeface="Proxima Nova Semibold"/>
              <a:cs typeface="Proxima Nova Semibold"/>
              <a:sym typeface="Proxima Nova Semibold"/>
            </a:endParaRPr>
          </a:p>
          <a:p>
            <a:pPr indent="-330200" lvl="0" marL="457200" rtl="0" algn="l">
              <a:lnSpc>
                <a:spcPct val="100000"/>
              </a:lnSpc>
              <a:spcBef>
                <a:spcPts val="0"/>
              </a:spcBef>
              <a:spcAft>
                <a:spcPts val="0"/>
              </a:spcAft>
              <a:buClr>
                <a:schemeClr val="dk1"/>
              </a:buClr>
              <a:buSzPts val="1600"/>
              <a:buFont typeface="Proxima Nova Semibold"/>
              <a:buChar char="★"/>
            </a:pPr>
            <a:r>
              <a:rPr lang="en" sz="1600">
                <a:latin typeface="Proxima Nova Semibold"/>
                <a:ea typeface="Proxima Nova Semibold"/>
                <a:cs typeface="Proxima Nova Semibold"/>
                <a:sym typeface="Proxima Nova Semibold"/>
              </a:rPr>
              <a:t>Click through each of the tabs to complete your Match Table</a:t>
            </a:r>
            <a:endParaRPr sz="1600">
              <a:latin typeface="Proxima Nova Semibold"/>
              <a:ea typeface="Proxima Nova Semibold"/>
              <a:cs typeface="Proxima Nova Semibold"/>
              <a:sym typeface="Proxima Nova Semibold"/>
            </a:endParaRPr>
          </a:p>
          <a:p>
            <a:pPr indent="0" lvl="0" marL="0" rtl="0" algn="l">
              <a:lnSpc>
                <a:spcPct val="100000"/>
              </a:lnSpc>
              <a:spcBef>
                <a:spcPts val="0"/>
              </a:spcBef>
              <a:spcAft>
                <a:spcPts val="0"/>
              </a:spcAft>
              <a:buClr>
                <a:srgbClr val="000000"/>
              </a:buClr>
              <a:buSzPts val="1000"/>
              <a:buFont typeface="Arial"/>
              <a:buNone/>
            </a:pPr>
            <a:r>
              <a:t/>
            </a:r>
            <a:endParaRPr sz="1500">
              <a:latin typeface="Proxima Nova Semibold"/>
              <a:ea typeface="Proxima Nova Semibold"/>
              <a:cs typeface="Proxima Nova Semibold"/>
              <a:sym typeface="Proxima Nova Semibold"/>
            </a:endParaRPr>
          </a:p>
          <a:p>
            <a:pPr indent="0" lvl="0" marL="0" rtl="0" algn="l">
              <a:lnSpc>
                <a:spcPct val="100000"/>
              </a:lnSpc>
              <a:spcBef>
                <a:spcPts val="0"/>
              </a:spcBef>
              <a:spcAft>
                <a:spcPts val="0"/>
              </a:spcAft>
              <a:buClr>
                <a:srgbClr val="000000"/>
              </a:buClr>
              <a:buSzPts val="1400"/>
              <a:buFont typeface="Arial"/>
              <a:buNone/>
            </a:pPr>
            <a:r>
              <a:t/>
            </a:r>
            <a:endParaRPr sz="1500">
              <a:latin typeface="Proxima Nova Semibold"/>
              <a:ea typeface="Proxima Nova Semibold"/>
              <a:cs typeface="Proxima Nova Semibold"/>
              <a:sym typeface="Proxima Nova Semibold"/>
            </a:endParaRPr>
          </a:p>
          <a:p>
            <a:pPr indent="0" lvl="0" marL="0" rtl="0" algn="l">
              <a:spcBef>
                <a:spcPts val="0"/>
              </a:spcBef>
              <a:spcAft>
                <a:spcPts val="0"/>
              </a:spcAft>
              <a:buNone/>
            </a:pPr>
            <a:r>
              <a:t/>
            </a:r>
            <a:endParaRPr sz="1500">
              <a:latin typeface="Proxima Nova Semibold"/>
              <a:ea typeface="Proxima Nova Semibold"/>
              <a:cs typeface="Proxima Nova Semibold"/>
              <a:sym typeface="Proxima Nova Semibold"/>
            </a:endParaRPr>
          </a:p>
        </p:txBody>
      </p:sp>
      <p:sp>
        <p:nvSpPr>
          <p:cNvPr id="980" name="Google Shape;980;p40"/>
          <p:cNvSpPr txBox="1"/>
          <p:nvPr>
            <p:ph idx="2" type="subTitle"/>
          </p:nvPr>
        </p:nvSpPr>
        <p:spPr>
          <a:xfrm>
            <a:off x="4885775" y="866750"/>
            <a:ext cx="3849300" cy="3676800"/>
          </a:xfrm>
          <a:prstGeom prst="rect">
            <a:avLst/>
          </a:prstGeom>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800"/>
              <a:buFont typeface="Arial"/>
              <a:buNone/>
            </a:pPr>
            <a:r>
              <a:t/>
            </a:r>
            <a:endParaRPr sz="800"/>
          </a:p>
          <a:p>
            <a:pPr indent="0" lvl="0" marL="0" rtl="0" algn="l">
              <a:lnSpc>
                <a:spcPct val="100000"/>
              </a:lnSpc>
              <a:spcBef>
                <a:spcPts val="0"/>
              </a:spcBef>
              <a:spcAft>
                <a:spcPts val="0"/>
              </a:spcAft>
              <a:buClr>
                <a:srgbClr val="000000"/>
              </a:buClr>
              <a:buSzPts val="1800"/>
              <a:buFont typeface="Arial"/>
              <a:buNone/>
            </a:pPr>
            <a:r>
              <a:rPr b="1" lang="en" sz="1800" u="sng">
                <a:solidFill>
                  <a:schemeClr val="hlink"/>
                </a:solidFill>
                <a:latin typeface="Proxima Nova"/>
                <a:ea typeface="Proxima Nova"/>
                <a:cs typeface="Proxima Nova"/>
                <a:sym typeface="Proxima Nova"/>
                <a:hlinkClick r:id="rId5"/>
              </a:rPr>
              <a:t>2-year Match and Fit Worksheet</a:t>
            </a:r>
            <a:endParaRPr b="1" sz="1800" u="sng">
              <a:latin typeface="Proxima Nova"/>
              <a:ea typeface="Proxima Nova"/>
              <a:cs typeface="Proxima Nova"/>
              <a:sym typeface="Proxima Nova"/>
            </a:endParaRPr>
          </a:p>
          <a:p>
            <a:pPr indent="0" lvl="0" marL="0" rtl="0" algn="l">
              <a:lnSpc>
                <a:spcPct val="100000"/>
              </a:lnSpc>
              <a:spcBef>
                <a:spcPts val="0"/>
              </a:spcBef>
              <a:spcAft>
                <a:spcPts val="0"/>
              </a:spcAft>
              <a:buClr>
                <a:srgbClr val="000000"/>
              </a:buClr>
              <a:buSzPts val="1000"/>
              <a:buFont typeface="Arial"/>
              <a:buNone/>
            </a:pPr>
            <a:r>
              <a:t/>
            </a:r>
            <a:endParaRPr sz="1000" u="sng">
              <a:latin typeface="Proxima Nova Semibold"/>
              <a:ea typeface="Proxima Nova Semibold"/>
              <a:cs typeface="Proxima Nova Semibold"/>
              <a:sym typeface="Proxima Nova Semibold"/>
            </a:endParaRPr>
          </a:p>
          <a:p>
            <a:pPr indent="-330200" lvl="0" marL="457200" rtl="0" algn="l">
              <a:lnSpc>
                <a:spcPct val="100000"/>
              </a:lnSpc>
              <a:spcBef>
                <a:spcPts val="0"/>
              </a:spcBef>
              <a:spcAft>
                <a:spcPts val="0"/>
              </a:spcAft>
              <a:buClr>
                <a:schemeClr val="dk1"/>
              </a:buClr>
              <a:buSzPts val="1600"/>
              <a:buFont typeface="Proxima Nova Semibold"/>
              <a:buChar char="★"/>
            </a:pPr>
            <a:r>
              <a:rPr lang="en" sz="1600">
                <a:latin typeface="Proxima Nova Semibold"/>
                <a:ea typeface="Proxima Nova Semibold"/>
                <a:cs typeface="Proxima Nova Semibold"/>
                <a:sym typeface="Proxima Nova Semibold"/>
              </a:rPr>
              <a:t>Go to </a:t>
            </a:r>
            <a:r>
              <a:rPr lang="en" sz="1600" u="sng">
                <a:latin typeface="Proxima Nova Semibold"/>
                <a:ea typeface="Proxima Nova Semibold"/>
                <a:cs typeface="Proxima Nova Semibold"/>
                <a:sym typeface="Proxima Nova Semibold"/>
                <a:hlinkClick r:id="rId6"/>
              </a:rPr>
              <a:t>www.programfinder.com</a:t>
            </a:r>
            <a:r>
              <a:rPr lang="en" sz="1600">
                <a:latin typeface="Proxima Nova Semibold"/>
                <a:ea typeface="Proxima Nova Semibold"/>
                <a:cs typeface="Proxima Nova Semibold"/>
                <a:sym typeface="Proxima Nova Semibold"/>
              </a:rPr>
              <a:t> </a:t>
            </a:r>
            <a:endParaRPr sz="1600">
              <a:latin typeface="Proxima Nova Semibold"/>
              <a:ea typeface="Proxima Nova Semibold"/>
              <a:cs typeface="Proxima Nova Semibold"/>
              <a:sym typeface="Proxima Nova Semibold"/>
            </a:endParaRPr>
          </a:p>
          <a:p>
            <a:pPr indent="0" lvl="0" marL="0" rtl="0" algn="l">
              <a:lnSpc>
                <a:spcPct val="100000"/>
              </a:lnSpc>
              <a:spcBef>
                <a:spcPts val="0"/>
              </a:spcBef>
              <a:spcAft>
                <a:spcPts val="0"/>
              </a:spcAft>
              <a:buClr>
                <a:srgbClr val="000000"/>
              </a:buClr>
              <a:buSzPts val="1000"/>
              <a:buFont typeface="Arial"/>
              <a:buNone/>
            </a:pPr>
            <a:r>
              <a:t/>
            </a:r>
            <a:endParaRPr sz="1000">
              <a:latin typeface="Proxima Nova Semibold"/>
              <a:ea typeface="Proxima Nova Semibold"/>
              <a:cs typeface="Proxima Nova Semibold"/>
              <a:sym typeface="Proxima Nova Semibold"/>
            </a:endParaRPr>
          </a:p>
          <a:p>
            <a:pPr indent="-330200" lvl="0" marL="457200" rtl="0" algn="l">
              <a:lnSpc>
                <a:spcPct val="100000"/>
              </a:lnSpc>
              <a:spcBef>
                <a:spcPts val="0"/>
              </a:spcBef>
              <a:spcAft>
                <a:spcPts val="0"/>
              </a:spcAft>
              <a:buClr>
                <a:schemeClr val="dk1"/>
              </a:buClr>
              <a:buSzPts val="1600"/>
              <a:buFont typeface="Proxima Nova Semibold"/>
              <a:buChar char="★"/>
            </a:pPr>
            <a:r>
              <a:rPr lang="en" sz="1600">
                <a:latin typeface="Proxima Nova Semibold"/>
                <a:ea typeface="Proxima Nova Semibold"/>
                <a:cs typeface="Proxima Nova Semibold"/>
                <a:sym typeface="Proxima Nova Semibold"/>
              </a:rPr>
              <a:t>Select a field of interest</a:t>
            </a:r>
            <a:endParaRPr sz="1600">
              <a:latin typeface="Proxima Nova Semibold"/>
              <a:ea typeface="Proxima Nova Semibold"/>
              <a:cs typeface="Proxima Nova Semibold"/>
              <a:sym typeface="Proxima Nova Semibold"/>
            </a:endParaRPr>
          </a:p>
          <a:p>
            <a:pPr indent="0" lvl="0" marL="0" rtl="0" algn="l">
              <a:lnSpc>
                <a:spcPct val="100000"/>
              </a:lnSpc>
              <a:spcBef>
                <a:spcPts val="0"/>
              </a:spcBef>
              <a:spcAft>
                <a:spcPts val="0"/>
              </a:spcAft>
              <a:buClr>
                <a:srgbClr val="000000"/>
              </a:buClr>
              <a:buSzPts val="1000"/>
              <a:buFont typeface="Arial"/>
              <a:buNone/>
            </a:pPr>
            <a:r>
              <a:t/>
            </a:r>
            <a:endParaRPr sz="1000">
              <a:latin typeface="Proxima Nova Semibold"/>
              <a:ea typeface="Proxima Nova Semibold"/>
              <a:cs typeface="Proxima Nova Semibold"/>
              <a:sym typeface="Proxima Nova Semibold"/>
            </a:endParaRPr>
          </a:p>
          <a:p>
            <a:pPr indent="-330200" lvl="0" marL="457200" rtl="0" algn="l">
              <a:lnSpc>
                <a:spcPct val="100000"/>
              </a:lnSpc>
              <a:spcBef>
                <a:spcPts val="0"/>
              </a:spcBef>
              <a:spcAft>
                <a:spcPts val="0"/>
              </a:spcAft>
              <a:buClr>
                <a:schemeClr val="dk1"/>
              </a:buClr>
              <a:buSzPts val="1600"/>
              <a:buFont typeface="Proxima Nova Semibold"/>
              <a:buChar char="★"/>
            </a:pPr>
            <a:r>
              <a:rPr lang="en" sz="1600">
                <a:latin typeface="Proxima Nova Semibold"/>
                <a:ea typeface="Proxima Nova Semibold"/>
                <a:cs typeface="Proxima Nova Semibold"/>
                <a:sym typeface="Proxima Nova Semibold"/>
              </a:rPr>
              <a:t>Once the map pops up, unclick “High School Districts”</a:t>
            </a:r>
            <a:endParaRPr sz="1600">
              <a:latin typeface="Proxima Nova Semibold"/>
              <a:ea typeface="Proxima Nova Semibold"/>
              <a:cs typeface="Proxima Nova Semibold"/>
              <a:sym typeface="Proxima Nova Semibold"/>
            </a:endParaRPr>
          </a:p>
          <a:p>
            <a:pPr indent="0" lvl="0" marL="457200" rtl="0" algn="l">
              <a:lnSpc>
                <a:spcPct val="100000"/>
              </a:lnSpc>
              <a:spcBef>
                <a:spcPts val="0"/>
              </a:spcBef>
              <a:spcAft>
                <a:spcPts val="0"/>
              </a:spcAft>
              <a:buClr>
                <a:srgbClr val="000000"/>
              </a:buClr>
              <a:buSzPts val="1000"/>
              <a:buFont typeface="Arial"/>
              <a:buNone/>
            </a:pPr>
            <a:r>
              <a:t/>
            </a:r>
            <a:endParaRPr sz="1000">
              <a:latin typeface="Proxima Nova Semibold"/>
              <a:ea typeface="Proxima Nova Semibold"/>
              <a:cs typeface="Proxima Nova Semibold"/>
              <a:sym typeface="Proxima Nova Semibold"/>
            </a:endParaRPr>
          </a:p>
          <a:p>
            <a:pPr indent="-330200" lvl="0" marL="457200" rtl="0" algn="l">
              <a:lnSpc>
                <a:spcPct val="100000"/>
              </a:lnSpc>
              <a:spcBef>
                <a:spcPts val="0"/>
              </a:spcBef>
              <a:spcAft>
                <a:spcPts val="0"/>
              </a:spcAft>
              <a:buClr>
                <a:schemeClr val="dk1"/>
              </a:buClr>
              <a:buSzPts val="1600"/>
              <a:buFont typeface="Proxima Nova Semibold"/>
              <a:buChar char="★"/>
            </a:pPr>
            <a:r>
              <a:rPr lang="en" sz="1600">
                <a:latin typeface="Proxima Nova Semibold"/>
                <a:ea typeface="Proxima Nova Semibold"/>
                <a:cs typeface="Proxima Nova Semibold"/>
                <a:sym typeface="Proxima Nova Semibold"/>
              </a:rPr>
              <a:t>Find a College that has the program you are interested in</a:t>
            </a:r>
            <a:endParaRPr sz="1600">
              <a:latin typeface="Proxima Nova Semibold"/>
              <a:ea typeface="Proxima Nova Semibold"/>
              <a:cs typeface="Proxima Nova Semibold"/>
              <a:sym typeface="Proxima Nova Semibold"/>
            </a:endParaRPr>
          </a:p>
          <a:p>
            <a:pPr indent="0" lvl="0" marL="0" rtl="0" algn="l">
              <a:lnSpc>
                <a:spcPct val="100000"/>
              </a:lnSpc>
              <a:spcBef>
                <a:spcPts val="0"/>
              </a:spcBef>
              <a:spcAft>
                <a:spcPts val="0"/>
              </a:spcAft>
              <a:buNone/>
            </a:pPr>
            <a:r>
              <a:t/>
            </a:r>
            <a:endParaRPr sz="1000">
              <a:latin typeface="Proxima Nova Semibold"/>
              <a:ea typeface="Proxima Nova Semibold"/>
              <a:cs typeface="Proxima Nova Semibold"/>
              <a:sym typeface="Proxima Nova Semibold"/>
            </a:endParaRPr>
          </a:p>
          <a:p>
            <a:pPr indent="-330200" lvl="0" marL="457200" rtl="0" algn="l">
              <a:lnSpc>
                <a:spcPct val="100000"/>
              </a:lnSpc>
              <a:spcBef>
                <a:spcPts val="0"/>
              </a:spcBef>
              <a:spcAft>
                <a:spcPts val="0"/>
              </a:spcAft>
              <a:buClr>
                <a:schemeClr val="dk1"/>
              </a:buClr>
              <a:buSzPts val="1600"/>
              <a:buFont typeface="Proxima Nova Semibold"/>
              <a:buChar char="★"/>
            </a:pPr>
            <a:r>
              <a:rPr lang="en" sz="1600">
                <a:latin typeface="Proxima Nova Semibold"/>
                <a:ea typeface="Proxima Nova Semibold"/>
                <a:cs typeface="Proxima Nova Semibold"/>
                <a:sym typeface="Proxima Nova Semibold"/>
              </a:rPr>
              <a:t>Log into your CA Colleges account to search the College website to complete your Match Table</a:t>
            </a:r>
            <a:endParaRPr sz="1600">
              <a:latin typeface="Proxima Nova Semibold"/>
              <a:ea typeface="Proxima Nova Semibold"/>
              <a:cs typeface="Proxima Nova Semibold"/>
              <a:sym typeface="Proxima Nova Semibold"/>
            </a:endParaRPr>
          </a:p>
        </p:txBody>
      </p:sp>
      <p:cxnSp>
        <p:nvCxnSpPr>
          <p:cNvPr id="981" name="Google Shape;981;p40"/>
          <p:cNvCxnSpPr/>
          <p:nvPr/>
        </p:nvCxnSpPr>
        <p:spPr>
          <a:xfrm>
            <a:off x="4534122" y="1046273"/>
            <a:ext cx="10200" cy="3676800"/>
          </a:xfrm>
          <a:prstGeom prst="straightConnector1">
            <a:avLst/>
          </a:prstGeom>
          <a:noFill/>
          <a:ln cap="flat" cmpd="sng" w="38100">
            <a:solidFill>
              <a:srgbClr val="0C2E3A"/>
            </a:solidFill>
            <a:prstDash val="solid"/>
            <a:round/>
            <a:headEnd len="med" w="med" type="none"/>
            <a:tailEnd len="med" w="med" type="none"/>
          </a:ln>
        </p:spPr>
      </p:cxnSp>
      <p:sp>
        <p:nvSpPr>
          <p:cNvPr id="982" name="Google Shape;982;p40"/>
          <p:cNvSpPr txBox="1"/>
          <p:nvPr>
            <p:ph type="title"/>
          </p:nvPr>
        </p:nvSpPr>
        <p:spPr>
          <a:xfrm>
            <a:off x="853986" y="332369"/>
            <a:ext cx="67659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4000"/>
              <a:buFont typeface="Arial"/>
              <a:buNone/>
            </a:pPr>
            <a:r>
              <a:rPr b="1" lang="en" sz="4000">
                <a:latin typeface="Nunito"/>
                <a:ea typeface="Nunito"/>
                <a:cs typeface="Nunito"/>
                <a:sym typeface="Nunito"/>
              </a:rPr>
              <a:t>Match &amp; Fit Table Research</a:t>
            </a:r>
            <a:endParaRPr b="1" sz="4000">
              <a:latin typeface="Nunito"/>
              <a:ea typeface="Nunito"/>
              <a:cs typeface="Nunito"/>
              <a:sym typeface="Nunito"/>
            </a:endParaRPr>
          </a:p>
        </p:txBody>
      </p:sp>
      <p:pic>
        <p:nvPicPr>
          <p:cNvPr descr="Set a timer for 10 minutes. This 10 minute timer with alarm silently counts down to 00:00 and then alerts you with a gentle alarm sound.&#10;&#10;What Is the 10 Minute Timer?&#10;If you're looking for a timer to help you stay on track with your work, a 10 minute countdown is a great option. You can use it to break up your work time into manageable chunks, and it can also help you avoid getting bogged down with one task for too long.&#10;&#10;How to Set a 10 Minute Timer&#10;There are a few different ways to set a 10 minute timer. One option is to use an online timer or a mobile app. Another option is to set a timer on your phone’s built-in clock. Whichever method you choose, be sure to set the timer in a place where you can see it easily so that you don't lose track of time.&#10;&#10;Why Should You Use This 10 Minute Alarm?&#10;This timer is perfect for work or study sessions. It's also great for any activity where you want to be sure to take a break every 10 minutes, such as cooking, laundry, or working out.&#10;&#10;5 Minute Timer: https://youtu.be/qgnDbQ1aM54&#10;15 Minute Timer: https://youtu.be/tuVa27WISyo&#10;30 Minute Timer: https://youtu.be/LNYm40RmRzs&#10;&#10;------------------------------------------------------------------------&#10;&#10;Follow Us on X: https://twitter.com/onlinealarmkur&#10;Online Timer: https://onlinealarmkur.com/timer/en/&#10;&#10;------------------------------------------------------------------------" id="983" name="Google Shape;983;p40" title="10 Minute Timer">
            <a:hlinkClick r:id="rId7"/>
          </p:cNvPr>
          <p:cNvPicPr preferRelativeResize="0"/>
          <p:nvPr/>
        </p:nvPicPr>
        <p:blipFill>
          <a:blip r:embed="rId8">
            <a:alphaModFix/>
          </a:blip>
          <a:stretch>
            <a:fillRect/>
          </a:stretch>
        </p:blipFill>
        <p:spPr>
          <a:xfrm>
            <a:off x="7672558" y="337277"/>
            <a:ext cx="1246425" cy="701125"/>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 name="Shape 987"/>
        <p:cNvGrpSpPr/>
        <p:nvPr/>
      </p:nvGrpSpPr>
      <p:grpSpPr>
        <a:xfrm>
          <a:off x="0" y="0"/>
          <a:ext cx="0" cy="0"/>
          <a:chOff x="0" y="0"/>
          <a:chExt cx="0" cy="0"/>
        </a:xfrm>
      </p:grpSpPr>
      <p:sp>
        <p:nvSpPr>
          <p:cNvPr id="988" name="Google Shape;988;p41"/>
          <p:cNvSpPr txBox="1"/>
          <p:nvPr>
            <p:ph type="title"/>
          </p:nvPr>
        </p:nvSpPr>
        <p:spPr>
          <a:xfrm>
            <a:off x="720000" y="41151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4000"/>
              <a:buFont typeface="Arial"/>
              <a:buNone/>
            </a:pPr>
            <a:r>
              <a:rPr lang="en" sz="4000">
                <a:solidFill>
                  <a:srgbClr val="303030"/>
                </a:solidFill>
              </a:rPr>
              <a:t>Building Your College List</a:t>
            </a:r>
            <a:endParaRPr sz="4000"/>
          </a:p>
        </p:txBody>
      </p:sp>
      <p:sp>
        <p:nvSpPr>
          <p:cNvPr id="989" name="Google Shape;989;p41"/>
          <p:cNvSpPr txBox="1"/>
          <p:nvPr>
            <p:ph idx="3" type="subTitle"/>
          </p:nvPr>
        </p:nvSpPr>
        <p:spPr>
          <a:xfrm>
            <a:off x="6215450" y="2602745"/>
            <a:ext cx="2418900" cy="1891200"/>
          </a:xfrm>
          <a:prstGeom prst="rect">
            <a:avLst/>
          </a:prstGeom>
          <a:ln cap="flat" cmpd="sng" w="28575">
            <a:solidFill>
              <a:srgbClr val="000000"/>
            </a:solidFill>
            <a:prstDash val="solid"/>
            <a:round/>
            <a:headEnd len="sm" w="sm" type="none"/>
            <a:tailEnd len="sm" w="sm" type="none"/>
          </a:ln>
        </p:spPr>
        <p:txBody>
          <a:bodyPr anchorCtr="0" anchor="t" bIns="91425" lIns="91425" spcFirstLastPara="1" rIns="91425" wrap="square" tIns="91425">
            <a:noAutofit/>
          </a:bodyPr>
          <a:lstStyle/>
          <a:p>
            <a:pPr indent="-330200" lvl="0" marL="457200" rtl="0" algn="l">
              <a:spcBef>
                <a:spcPts val="0"/>
              </a:spcBef>
              <a:spcAft>
                <a:spcPts val="0"/>
              </a:spcAft>
              <a:buClr>
                <a:srgbClr val="494949"/>
              </a:buClr>
              <a:buSzPts val="1600"/>
              <a:buFont typeface="Proxima Nova Semibold"/>
              <a:buChar char="●"/>
            </a:pPr>
            <a:r>
              <a:rPr lang="en" sz="1600">
                <a:solidFill>
                  <a:srgbClr val="494949"/>
                </a:solidFill>
                <a:highlight>
                  <a:schemeClr val="accent6"/>
                </a:highlight>
                <a:latin typeface="Proxima Nova Semibold"/>
                <a:ea typeface="Proxima Nova Semibold"/>
                <a:cs typeface="Proxima Nova Semibold"/>
                <a:sym typeface="Proxima Nova Semibold"/>
              </a:rPr>
              <a:t>Degree Type</a:t>
            </a:r>
            <a:endParaRPr sz="1600">
              <a:solidFill>
                <a:srgbClr val="494949"/>
              </a:solidFill>
              <a:highlight>
                <a:schemeClr val="accent6"/>
              </a:highlight>
              <a:latin typeface="Proxima Nova Semibold"/>
              <a:ea typeface="Proxima Nova Semibold"/>
              <a:cs typeface="Proxima Nova Semibold"/>
              <a:sym typeface="Proxima Nova Semibold"/>
            </a:endParaRPr>
          </a:p>
          <a:p>
            <a:pPr indent="-330200" lvl="0" marL="457200" rtl="0" algn="l">
              <a:spcBef>
                <a:spcPts val="0"/>
              </a:spcBef>
              <a:spcAft>
                <a:spcPts val="0"/>
              </a:spcAft>
              <a:buClr>
                <a:srgbClr val="494949"/>
              </a:buClr>
              <a:buSzPts val="1600"/>
              <a:buFont typeface="Proxima Nova Semibold"/>
              <a:buChar char="●"/>
            </a:pPr>
            <a:r>
              <a:rPr lang="en" sz="1600">
                <a:solidFill>
                  <a:srgbClr val="494949"/>
                </a:solidFill>
                <a:highlight>
                  <a:schemeClr val="accent6"/>
                </a:highlight>
                <a:latin typeface="Proxima Nova Semibold"/>
                <a:ea typeface="Proxima Nova Semibold"/>
                <a:cs typeface="Proxima Nova Semibold"/>
                <a:sym typeface="Proxima Nova Semibold"/>
              </a:rPr>
              <a:t>Major </a:t>
            </a:r>
            <a:endParaRPr sz="1600">
              <a:solidFill>
                <a:srgbClr val="494949"/>
              </a:solidFill>
              <a:highlight>
                <a:schemeClr val="accent6"/>
              </a:highlight>
              <a:latin typeface="Proxima Nova Semibold"/>
              <a:ea typeface="Proxima Nova Semibold"/>
              <a:cs typeface="Proxima Nova Semibold"/>
              <a:sym typeface="Proxima Nova Semibold"/>
            </a:endParaRPr>
          </a:p>
          <a:p>
            <a:pPr indent="-330200" lvl="0" marL="457200" rtl="0" algn="l">
              <a:spcBef>
                <a:spcPts val="0"/>
              </a:spcBef>
              <a:spcAft>
                <a:spcPts val="0"/>
              </a:spcAft>
              <a:buClr>
                <a:srgbClr val="494949"/>
              </a:buClr>
              <a:buSzPts val="1600"/>
              <a:buFont typeface="Proxima Nova Semibold"/>
              <a:buChar char="●"/>
            </a:pPr>
            <a:r>
              <a:rPr lang="en" sz="1600">
                <a:solidFill>
                  <a:srgbClr val="494949"/>
                </a:solidFill>
                <a:highlight>
                  <a:schemeClr val="accent6"/>
                </a:highlight>
                <a:latin typeface="Proxima Nova Semibold"/>
                <a:ea typeface="Proxima Nova Semibold"/>
                <a:cs typeface="Proxima Nova Semibold"/>
                <a:sym typeface="Proxima Nova Semibold"/>
              </a:rPr>
              <a:t>Match, Reach, or Safety</a:t>
            </a:r>
            <a:endParaRPr sz="1600">
              <a:solidFill>
                <a:srgbClr val="494949"/>
              </a:solidFill>
              <a:highlight>
                <a:schemeClr val="accent6"/>
              </a:highlight>
              <a:latin typeface="Proxima Nova Semibold"/>
              <a:ea typeface="Proxima Nova Semibold"/>
              <a:cs typeface="Proxima Nova Semibold"/>
              <a:sym typeface="Proxima Nova Semibold"/>
            </a:endParaRPr>
          </a:p>
          <a:p>
            <a:pPr indent="0" lvl="0" marL="0" rtl="0" algn="l">
              <a:spcBef>
                <a:spcPts val="0"/>
              </a:spcBef>
              <a:spcAft>
                <a:spcPts val="0"/>
              </a:spcAft>
              <a:buNone/>
            </a:pPr>
            <a:r>
              <a:t/>
            </a:r>
            <a:endParaRPr sz="1000">
              <a:solidFill>
                <a:srgbClr val="494949"/>
              </a:solidFill>
              <a:highlight>
                <a:schemeClr val="accent6"/>
              </a:highlight>
              <a:latin typeface="Proxima Nova Semibold"/>
              <a:ea typeface="Proxima Nova Semibold"/>
              <a:cs typeface="Proxima Nova Semibold"/>
              <a:sym typeface="Proxima Nova Semibold"/>
            </a:endParaRPr>
          </a:p>
          <a:p>
            <a:pPr indent="0" lvl="0" marL="0" rtl="0" algn="l">
              <a:spcBef>
                <a:spcPts val="0"/>
              </a:spcBef>
              <a:spcAft>
                <a:spcPts val="0"/>
              </a:spcAft>
              <a:buNone/>
            </a:pPr>
            <a:r>
              <a:rPr lang="en" sz="1600">
                <a:solidFill>
                  <a:srgbClr val="494949"/>
                </a:solidFill>
                <a:highlight>
                  <a:schemeClr val="accent6"/>
                </a:highlight>
                <a:latin typeface="Proxima Nova Semibold"/>
                <a:ea typeface="Proxima Nova Semibold"/>
                <a:cs typeface="Proxima Nova Semibold"/>
                <a:sym typeface="Proxima Nova Semibold"/>
              </a:rPr>
              <a:t>Click the </a:t>
            </a:r>
            <a:r>
              <a:rPr lang="en" sz="1600">
                <a:solidFill>
                  <a:srgbClr val="00FF00"/>
                </a:solidFill>
                <a:highlight>
                  <a:schemeClr val="accent6"/>
                </a:highlight>
                <a:latin typeface="Proxima Nova Semibold"/>
                <a:ea typeface="Proxima Nova Semibold"/>
                <a:cs typeface="Proxima Nova Semibold"/>
                <a:sym typeface="Proxima Nova Semibold"/>
              </a:rPr>
              <a:t>    </a:t>
            </a:r>
            <a:r>
              <a:rPr lang="en" sz="1600">
                <a:solidFill>
                  <a:srgbClr val="494949"/>
                </a:solidFill>
                <a:highlight>
                  <a:schemeClr val="accent6"/>
                </a:highlight>
                <a:latin typeface="Proxima Nova Semibold"/>
                <a:ea typeface="Proxima Nova Semibold"/>
                <a:cs typeface="Proxima Nova Semibold"/>
                <a:sym typeface="Proxima Nova Semibold"/>
              </a:rPr>
              <a:t>    to save</a:t>
            </a:r>
            <a:endParaRPr sz="1600">
              <a:latin typeface="Proxima Nova Semibold"/>
              <a:ea typeface="Proxima Nova Semibold"/>
              <a:cs typeface="Proxima Nova Semibold"/>
              <a:sym typeface="Proxima Nova Semibold"/>
            </a:endParaRPr>
          </a:p>
        </p:txBody>
      </p:sp>
      <p:sp>
        <p:nvSpPr>
          <p:cNvPr id="990" name="Google Shape;990;p41"/>
          <p:cNvSpPr txBox="1"/>
          <p:nvPr>
            <p:ph idx="1" type="subTitle"/>
          </p:nvPr>
        </p:nvSpPr>
        <p:spPr>
          <a:xfrm>
            <a:off x="1109425" y="1289375"/>
            <a:ext cx="6481800" cy="460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800">
                <a:solidFill>
                  <a:srgbClr val="303030"/>
                </a:solidFill>
                <a:latin typeface="Proxima Nova Semibold"/>
                <a:ea typeface="Proxima Nova Semibold"/>
                <a:cs typeface="Proxima Nova Semibold"/>
                <a:sym typeface="Proxima Nova Semibold"/>
              </a:rPr>
              <a:t>Once you find a good fit:</a:t>
            </a:r>
            <a:endParaRPr sz="2800">
              <a:solidFill>
                <a:srgbClr val="303030"/>
              </a:solidFill>
              <a:latin typeface="Proxima Nova Semibold"/>
              <a:ea typeface="Proxima Nova Semibold"/>
              <a:cs typeface="Proxima Nova Semibold"/>
              <a:sym typeface="Proxima Nova Semibold"/>
            </a:endParaRPr>
          </a:p>
        </p:txBody>
      </p:sp>
      <p:sp>
        <p:nvSpPr>
          <p:cNvPr id="991" name="Google Shape;991;p41"/>
          <p:cNvSpPr txBox="1"/>
          <p:nvPr>
            <p:ph idx="1" type="subTitle"/>
          </p:nvPr>
        </p:nvSpPr>
        <p:spPr>
          <a:xfrm>
            <a:off x="6201834" y="2055378"/>
            <a:ext cx="2427900" cy="337800"/>
          </a:xfrm>
          <a:prstGeom prst="rect">
            <a:avLst/>
          </a:prstGeom>
          <a:ln cap="flat" cmpd="sng" w="2857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FF00FF"/>
                </a:solidFill>
                <a:latin typeface="Proxima Nova"/>
                <a:ea typeface="Proxima Nova"/>
                <a:cs typeface="Proxima Nova"/>
                <a:sym typeface="Proxima Nova"/>
              </a:rPr>
              <a:t>Complete </a:t>
            </a:r>
            <a:r>
              <a:rPr b="1" lang="en" sz="1800">
                <a:solidFill>
                  <a:srgbClr val="494949"/>
                </a:solidFill>
                <a:latin typeface="Proxima Nova"/>
                <a:ea typeface="Proxima Nova"/>
                <a:cs typeface="Proxima Nova"/>
                <a:sym typeface="Proxima Nova"/>
              </a:rPr>
              <a:t>boxes</a:t>
            </a:r>
            <a:endParaRPr b="1" sz="1800">
              <a:latin typeface="Proxima Nova"/>
              <a:ea typeface="Proxima Nova"/>
              <a:cs typeface="Proxima Nova"/>
              <a:sym typeface="Proxima Nova"/>
            </a:endParaRPr>
          </a:p>
        </p:txBody>
      </p:sp>
      <p:pic>
        <p:nvPicPr>
          <p:cNvPr descr="Green check mark icon. Vector. (Provided by Getty Images)" id="992" name="Google Shape;992;p41"/>
          <p:cNvPicPr preferRelativeResize="0"/>
          <p:nvPr/>
        </p:nvPicPr>
        <p:blipFill>
          <a:blip r:embed="rId3">
            <a:alphaModFix/>
          </a:blip>
          <a:stretch>
            <a:fillRect/>
          </a:stretch>
        </p:blipFill>
        <p:spPr>
          <a:xfrm>
            <a:off x="7166961" y="3948441"/>
            <a:ext cx="337802" cy="337802"/>
          </a:xfrm>
          <a:prstGeom prst="rect">
            <a:avLst/>
          </a:prstGeom>
          <a:noFill/>
          <a:ln>
            <a:noFill/>
          </a:ln>
        </p:spPr>
      </p:pic>
      <p:sp>
        <p:nvSpPr>
          <p:cNvPr id="993" name="Google Shape;993;p41"/>
          <p:cNvSpPr txBox="1"/>
          <p:nvPr>
            <p:ph idx="3" type="subTitle"/>
          </p:nvPr>
        </p:nvSpPr>
        <p:spPr>
          <a:xfrm>
            <a:off x="3466222" y="2604558"/>
            <a:ext cx="2418900" cy="1891200"/>
          </a:xfrm>
          <a:prstGeom prst="rect">
            <a:avLst/>
          </a:prstGeom>
          <a:ln cap="flat" cmpd="sng" w="28575">
            <a:solidFill>
              <a:srgbClr val="000000"/>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rgbClr val="494949"/>
                </a:solidFill>
                <a:latin typeface="Proxima Nova Semibold"/>
                <a:ea typeface="Proxima Nova Semibold"/>
                <a:cs typeface="Proxima Nova Semibold"/>
                <a:sym typeface="Proxima Nova Semibold"/>
              </a:rPr>
              <a:t>Go </a:t>
            </a:r>
            <a:r>
              <a:rPr lang="en" sz="1600">
                <a:solidFill>
                  <a:srgbClr val="494949"/>
                </a:solidFill>
                <a:latin typeface="Proxima Nova Semibold"/>
                <a:ea typeface="Proxima Nova Semibold"/>
                <a:cs typeface="Proxima Nova Semibold"/>
                <a:sym typeface="Proxima Nova Semibold"/>
              </a:rPr>
              <a:t>to:</a:t>
            </a:r>
            <a:endParaRPr sz="1600">
              <a:solidFill>
                <a:srgbClr val="494949"/>
              </a:solidFill>
              <a:latin typeface="Proxima Nova Semibold"/>
              <a:ea typeface="Proxima Nova Semibold"/>
              <a:cs typeface="Proxima Nova Semibold"/>
              <a:sym typeface="Proxima Nova Semibold"/>
            </a:endParaRPr>
          </a:p>
          <a:p>
            <a:pPr indent="0" lvl="0" marL="0" rtl="0" algn="l">
              <a:spcBef>
                <a:spcPts val="0"/>
              </a:spcBef>
              <a:spcAft>
                <a:spcPts val="0"/>
              </a:spcAft>
              <a:buNone/>
            </a:pPr>
            <a:r>
              <a:t/>
            </a:r>
            <a:endParaRPr sz="1000">
              <a:solidFill>
                <a:srgbClr val="494949"/>
              </a:solidFill>
              <a:latin typeface="Proxima Nova Semibold"/>
              <a:ea typeface="Proxima Nova Semibold"/>
              <a:cs typeface="Proxima Nova Semibold"/>
              <a:sym typeface="Proxima Nova Semibold"/>
            </a:endParaRPr>
          </a:p>
          <a:p>
            <a:pPr indent="0" lvl="0" marL="0" rtl="0" algn="l">
              <a:spcBef>
                <a:spcPts val="0"/>
              </a:spcBef>
              <a:spcAft>
                <a:spcPts val="0"/>
              </a:spcAft>
              <a:buNone/>
            </a:pPr>
            <a:r>
              <a:rPr lang="en" sz="1600">
                <a:solidFill>
                  <a:srgbClr val="494949"/>
                </a:solidFill>
                <a:latin typeface="Proxima Nova Semibold"/>
                <a:ea typeface="Proxima Nova Semibold"/>
                <a:cs typeface="Proxima Nova Semibold"/>
                <a:sym typeface="Proxima Nova Semibold"/>
              </a:rPr>
              <a:t>My Plan → My College Plan</a:t>
            </a:r>
            <a:endParaRPr sz="1600">
              <a:solidFill>
                <a:srgbClr val="494949"/>
              </a:solidFill>
              <a:latin typeface="Proxima Nova Semibold"/>
              <a:ea typeface="Proxima Nova Semibold"/>
              <a:cs typeface="Proxima Nova Semibold"/>
              <a:sym typeface="Proxima Nova Semibold"/>
            </a:endParaRPr>
          </a:p>
          <a:p>
            <a:pPr indent="0" lvl="0" marL="0" rtl="0" algn="l">
              <a:spcBef>
                <a:spcPts val="0"/>
              </a:spcBef>
              <a:spcAft>
                <a:spcPts val="0"/>
              </a:spcAft>
              <a:buNone/>
            </a:pPr>
            <a:r>
              <a:t/>
            </a:r>
            <a:endParaRPr sz="1000">
              <a:solidFill>
                <a:srgbClr val="494949"/>
              </a:solidFill>
              <a:latin typeface="Proxima Nova Semibold"/>
              <a:ea typeface="Proxima Nova Semibold"/>
              <a:cs typeface="Proxima Nova Semibold"/>
              <a:sym typeface="Proxima Nova Semibold"/>
            </a:endParaRPr>
          </a:p>
          <a:p>
            <a:pPr indent="0" lvl="0" marL="0" rtl="0" algn="l">
              <a:spcBef>
                <a:spcPts val="0"/>
              </a:spcBef>
              <a:spcAft>
                <a:spcPts val="0"/>
              </a:spcAft>
              <a:buNone/>
            </a:pPr>
            <a:r>
              <a:rPr lang="en" sz="1600">
                <a:solidFill>
                  <a:srgbClr val="494949"/>
                </a:solidFill>
                <a:latin typeface="Proxima Nova Semibold"/>
                <a:ea typeface="Proxima Nova Semibold"/>
                <a:cs typeface="Proxima Nova Semibold"/>
                <a:sym typeface="Proxima Nova Semibold"/>
              </a:rPr>
              <a:t>Click the edit icon in the Edit/Delete column</a:t>
            </a:r>
            <a:endParaRPr sz="1900">
              <a:solidFill>
                <a:srgbClr val="494949"/>
              </a:solidFill>
              <a:highlight>
                <a:schemeClr val="accent6"/>
              </a:highlight>
              <a:latin typeface="Proxima Nova Semibold"/>
              <a:ea typeface="Proxima Nova Semibold"/>
              <a:cs typeface="Proxima Nova Semibold"/>
              <a:sym typeface="Proxima Nova Semibold"/>
            </a:endParaRPr>
          </a:p>
        </p:txBody>
      </p:sp>
      <p:sp>
        <p:nvSpPr>
          <p:cNvPr id="994" name="Google Shape;994;p41"/>
          <p:cNvSpPr txBox="1"/>
          <p:nvPr>
            <p:ph idx="1" type="subTitle"/>
          </p:nvPr>
        </p:nvSpPr>
        <p:spPr>
          <a:xfrm>
            <a:off x="3458634" y="2055378"/>
            <a:ext cx="2427900" cy="337800"/>
          </a:xfrm>
          <a:prstGeom prst="rect">
            <a:avLst/>
          </a:prstGeom>
          <a:ln cap="flat" cmpd="sng" w="2857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FF00FF"/>
                </a:solidFill>
                <a:latin typeface="Proxima Nova"/>
                <a:ea typeface="Proxima Nova"/>
                <a:cs typeface="Proxima Nova"/>
                <a:sym typeface="Proxima Nova"/>
              </a:rPr>
              <a:t>Edit</a:t>
            </a:r>
            <a:r>
              <a:rPr b="1" lang="en" sz="1800">
                <a:solidFill>
                  <a:srgbClr val="494949"/>
                </a:solidFill>
                <a:latin typeface="Proxima Nova"/>
                <a:ea typeface="Proxima Nova"/>
                <a:cs typeface="Proxima Nova"/>
                <a:sym typeface="Proxima Nova"/>
              </a:rPr>
              <a:t> College Plan</a:t>
            </a:r>
            <a:endParaRPr b="1" sz="1800">
              <a:latin typeface="Proxima Nova"/>
              <a:ea typeface="Proxima Nova"/>
              <a:cs typeface="Proxima Nova"/>
              <a:sym typeface="Proxima Nova"/>
            </a:endParaRPr>
          </a:p>
        </p:txBody>
      </p:sp>
      <p:sp>
        <p:nvSpPr>
          <p:cNvPr id="995" name="Google Shape;995;p41"/>
          <p:cNvSpPr txBox="1"/>
          <p:nvPr>
            <p:ph idx="1" type="subTitle"/>
          </p:nvPr>
        </p:nvSpPr>
        <p:spPr>
          <a:xfrm>
            <a:off x="762146" y="2054610"/>
            <a:ext cx="2427900" cy="337800"/>
          </a:xfrm>
          <a:prstGeom prst="rect">
            <a:avLst/>
          </a:prstGeom>
          <a:ln cap="flat" cmpd="sng" w="2857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FF00FF"/>
                </a:solidFill>
                <a:latin typeface="Proxima Nova"/>
                <a:ea typeface="Proxima Nova"/>
                <a:cs typeface="Proxima Nova"/>
                <a:sym typeface="Proxima Nova"/>
              </a:rPr>
              <a:t>Add </a:t>
            </a:r>
            <a:r>
              <a:rPr b="1" lang="en" sz="1800">
                <a:solidFill>
                  <a:srgbClr val="494949"/>
                </a:solidFill>
                <a:latin typeface="Proxima Nova"/>
                <a:ea typeface="Proxima Nova"/>
                <a:cs typeface="Proxima Nova"/>
                <a:sym typeface="Proxima Nova"/>
              </a:rPr>
              <a:t>to College List</a:t>
            </a:r>
            <a:endParaRPr b="1" sz="1800">
              <a:latin typeface="Proxima Nova"/>
              <a:ea typeface="Proxima Nova"/>
              <a:cs typeface="Proxima Nova"/>
              <a:sym typeface="Proxima Nova"/>
            </a:endParaRPr>
          </a:p>
        </p:txBody>
      </p:sp>
      <p:sp>
        <p:nvSpPr>
          <p:cNvPr id="996" name="Google Shape;996;p41"/>
          <p:cNvSpPr txBox="1"/>
          <p:nvPr>
            <p:ph idx="3" type="subTitle"/>
          </p:nvPr>
        </p:nvSpPr>
        <p:spPr>
          <a:xfrm>
            <a:off x="778336" y="2604558"/>
            <a:ext cx="2418900" cy="1891200"/>
          </a:xfrm>
          <a:prstGeom prst="rect">
            <a:avLst/>
          </a:prstGeom>
          <a:ln cap="flat" cmpd="sng" w="28575">
            <a:solidFill>
              <a:srgbClr val="000000"/>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rgbClr val="494949"/>
                </a:solidFill>
                <a:latin typeface="Proxima Nova Semibold"/>
                <a:ea typeface="Proxima Nova Semibold"/>
                <a:cs typeface="Proxima Nova Semibold"/>
                <a:sym typeface="Proxima Nova Semibold"/>
              </a:rPr>
              <a:t>Once you have looked at the college, select the heart in the top left corner of your screen if the college fits your criteria</a:t>
            </a:r>
            <a:endParaRPr sz="1600">
              <a:solidFill>
                <a:srgbClr val="494949"/>
              </a:solidFill>
              <a:highlight>
                <a:schemeClr val="accent6"/>
              </a:highlight>
              <a:latin typeface="Proxima Nova Semibold"/>
              <a:ea typeface="Proxima Nova Semibold"/>
              <a:cs typeface="Proxima Nova Semibold"/>
              <a:sym typeface="Proxima Nova Semibold"/>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0" name="Shape 1000"/>
        <p:cNvGrpSpPr/>
        <p:nvPr/>
      </p:nvGrpSpPr>
      <p:grpSpPr>
        <a:xfrm>
          <a:off x="0" y="0"/>
          <a:ext cx="0" cy="0"/>
          <a:chOff x="0" y="0"/>
          <a:chExt cx="0" cy="0"/>
        </a:xfrm>
      </p:grpSpPr>
      <p:sp>
        <p:nvSpPr>
          <p:cNvPr id="1001" name="Google Shape;1001;p42"/>
          <p:cNvSpPr txBox="1"/>
          <p:nvPr>
            <p:ph type="title"/>
          </p:nvPr>
        </p:nvSpPr>
        <p:spPr>
          <a:xfrm>
            <a:off x="720000" y="463157"/>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700"/>
              <a:t>Don’t Forget: Identify Your Picks</a:t>
            </a:r>
            <a:endParaRPr sz="3700"/>
          </a:p>
        </p:txBody>
      </p:sp>
      <p:sp>
        <p:nvSpPr>
          <p:cNvPr id="1002" name="Google Shape;1002;p42"/>
          <p:cNvSpPr txBox="1"/>
          <p:nvPr/>
        </p:nvSpPr>
        <p:spPr>
          <a:xfrm>
            <a:off x="922573" y="1285744"/>
            <a:ext cx="1285800" cy="1022100"/>
          </a:xfrm>
          <a:prstGeom prst="rect">
            <a:avLst/>
          </a:prstGeom>
          <a:solidFill>
            <a:srgbClr val="1155CC"/>
          </a:solidFill>
          <a:ln cap="flat" cmpd="sng" w="190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800"/>
              <a:buFont typeface="Arial"/>
              <a:buNone/>
            </a:pPr>
            <a:r>
              <a:rPr b="1" i="0" lang="en" sz="1800" u="none" cap="none" strike="noStrike">
                <a:solidFill>
                  <a:srgbClr val="FFFFFF"/>
                </a:solidFill>
                <a:latin typeface="Proxima Nova"/>
                <a:ea typeface="Proxima Nova"/>
                <a:cs typeface="Proxima Nova"/>
                <a:sym typeface="Proxima Nova"/>
              </a:rPr>
              <a:t>REACH</a:t>
            </a:r>
            <a:endParaRPr b="1" i="0" sz="1800" u="none" cap="none" strike="noStrike">
              <a:solidFill>
                <a:srgbClr val="FFFFFF"/>
              </a:solidFill>
              <a:latin typeface="Proxima Nova"/>
              <a:ea typeface="Proxima Nova"/>
              <a:cs typeface="Proxima Nova"/>
              <a:sym typeface="Proxima Nova"/>
            </a:endParaRPr>
          </a:p>
          <a:p>
            <a:pPr indent="0" lvl="0" marL="0" marR="0" rtl="0" algn="ctr">
              <a:lnSpc>
                <a:spcPct val="100000"/>
              </a:lnSpc>
              <a:spcBef>
                <a:spcPts val="0"/>
              </a:spcBef>
              <a:spcAft>
                <a:spcPts val="0"/>
              </a:spcAft>
              <a:buClr>
                <a:srgbClr val="000000"/>
              </a:buClr>
              <a:buSzPts val="1800"/>
              <a:buFont typeface="Arial"/>
              <a:buNone/>
            </a:pPr>
            <a:r>
              <a:rPr b="1" i="0" lang="en" sz="1800" u="none" cap="none" strike="noStrike">
                <a:solidFill>
                  <a:srgbClr val="FFFFFF"/>
                </a:solidFill>
                <a:latin typeface="Proxima Nova"/>
                <a:ea typeface="Proxima Nova"/>
                <a:cs typeface="Proxima Nova"/>
                <a:sym typeface="Proxima Nova"/>
              </a:rPr>
              <a:t>SCHOOLS</a:t>
            </a:r>
            <a:endParaRPr b="1" i="0" sz="1800" u="none" cap="none" strike="noStrike">
              <a:solidFill>
                <a:srgbClr val="FFFFFF"/>
              </a:solidFill>
              <a:latin typeface="Proxima Nova"/>
              <a:ea typeface="Proxima Nova"/>
              <a:cs typeface="Proxima Nova"/>
              <a:sym typeface="Proxima Nova"/>
            </a:endParaRPr>
          </a:p>
        </p:txBody>
      </p:sp>
      <p:sp>
        <p:nvSpPr>
          <p:cNvPr id="1003" name="Google Shape;1003;p42"/>
          <p:cNvSpPr txBox="1"/>
          <p:nvPr/>
        </p:nvSpPr>
        <p:spPr>
          <a:xfrm>
            <a:off x="922600" y="2460246"/>
            <a:ext cx="1285800" cy="1022100"/>
          </a:xfrm>
          <a:prstGeom prst="rect">
            <a:avLst/>
          </a:prstGeom>
          <a:solidFill>
            <a:srgbClr val="FFC000"/>
          </a:solidFill>
          <a:ln cap="flat" cmpd="sng" w="190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800"/>
              <a:buFont typeface="Arial"/>
              <a:buNone/>
            </a:pPr>
            <a:r>
              <a:rPr b="1" i="0" lang="en" sz="1800" u="none" cap="none" strike="noStrike">
                <a:solidFill>
                  <a:srgbClr val="303030"/>
                </a:solidFill>
                <a:latin typeface="Proxima Nova"/>
                <a:ea typeface="Proxima Nova"/>
                <a:cs typeface="Proxima Nova"/>
                <a:sym typeface="Proxima Nova"/>
              </a:rPr>
              <a:t>MATCH</a:t>
            </a:r>
            <a:endParaRPr b="1" i="0" sz="1800" u="none" cap="none" strike="noStrike">
              <a:solidFill>
                <a:srgbClr val="303030"/>
              </a:solidFill>
              <a:latin typeface="Proxima Nova"/>
              <a:ea typeface="Proxima Nova"/>
              <a:cs typeface="Proxima Nova"/>
              <a:sym typeface="Proxima Nova"/>
            </a:endParaRPr>
          </a:p>
          <a:p>
            <a:pPr indent="0" lvl="0" marL="0" marR="0" rtl="0" algn="ctr">
              <a:lnSpc>
                <a:spcPct val="100000"/>
              </a:lnSpc>
              <a:spcBef>
                <a:spcPts val="0"/>
              </a:spcBef>
              <a:spcAft>
                <a:spcPts val="0"/>
              </a:spcAft>
              <a:buClr>
                <a:srgbClr val="000000"/>
              </a:buClr>
              <a:buSzPts val="1800"/>
              <a:buFont typeface="Arial"/>
              <a:buNone/>
            </a:pPr>
            <a:r>
              <a:rPr b="1" i="0" lang="en" sz="1800" u="none" cap="none" strike="noStrike">
                <a:solidFill>
                  <a:srgbClr val="303030"/>
                </a:solidFill>
                <a:latin typeface="Proxima Nova"/>
                <a:ea typeface="Proxima Nova"/>
                <a:cs typeface="Proxima Nova"/>
                <a:sym typeface="Proxima Nova"/>
              </a:rPr>
              <a:t>SCHOOLS</a:t>
            </a:r>
            <a:endParaRPr b="1" i="0" sz="1800" u="none" cap="none" strike="noStrike">
              <a:solidFill>
                <a:srgbClr val="303030"/>
              </a:solidFill>
              <a:latin typeface="Proxima Nova"/>
              <a:ea typeface="Proxima Nova"/>
              <a:cs typeface="Proxima Nova"/>
              <a:sym typeface="Proxima Nova"/>
            </a:endParaRPr>
          </a:p>
        </p:txBody>
      </p:sp>
      <p:sp>
        <p:nvSpPr>
          <p:cNvPr id="1004" name="Google Shape;1004;p42"/>
          <p:cNvSpPr txBox="1"/>
          <p:nvPr/>
        </p:nvSpPr>
        <p:spPr>
          <a:xfrm>
            <a:off x="920675" y="3605525"/>
            <a:ext cx="1285800" cy="1022100"/>
          </a:xfrm>
          <a:prstGeom prst="rect">
            <a:avLst/>
          </a:prstGeom>
          <a:solidFill>
            <a:srgbClr val="1155CC"/>
          </a:solidFill>
          <a:ln cap="flat" cmpd="sng" w="190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800"/>
              <a:buFont typeface="Arial"/>
              <a:buNone/>
            </a:pPr>
            <a:r>
              <a:rPr b="1" i="0" lang="en" sz="1800" u="none" cap="none" strike="noStrike">
                <a:solidFill>
                  <a:srgbClr val="FFFFFF"/>
                </a:solidFill>
                <a:latin typeface="Proxima Nova"/>
                <a:ea typeface="Proxima Nova"/>
                <a:cs typeface="Proxima Nova"/>
                <a:sym typeface="Proxima Nova"/>
              </a:rPr>
              <a:t>SAFETY</a:t>
            </a:r>
            <a:endParaRPr b="1" i="0" sz="1800" u="none" cap="none" strike="noStrike">
              <a:solidFill>
                <a:srgbClr val="FFFFFF"/>
              </a:solidFill>
              <a:latin typeface="Proxima Nova"/>
              <a:ea typeface="Proxima Nova"/>
              <a:cs typeface="Proxima Nova"/>
              <a:sym typeface="Proxima Nova"/>
            </a:endParaRPr>
          </a:p>
          <a:p>
            <a:pPr indent="0" lvl="0" marL="0" marR="0" rtl="0" algn="ctr">
              <a:lnSpc>
                <a:spcPct val="100000"/>
              </a:lnSpc>
              <a:spcBef>
                <a:spcPts val="0"/>
              </a:spcBef>
              <a:spcAft>
                <a:spcPts val="0"/>
              </a:spcAft>
              <a:buClr>
                <a:srgbClr val="000000"/>
              </a:buClr>
              <a:buSzPts val="1800"/>
              <a:buFont typeface="Arial"/>
              <a:buNone/>
            </a:pPr>
            <a:r>
              <a:rPr b="1" i="0" lang="en" sz="1800" u="none" cap="none" strike="noStrike">
                <a:solidFill>
                  <a:srgbClr val="FFFFFF"/>
                </a:solidFill>
                <a:latin typeface="Proxima Nova"/>
                <a:ea typeface="Proxima Nova"/>
                <a:cs typeface="Proxima Nova"/>
                <a:sym typeface="Proxima Nova"/>
              </a:rPr>
              <a:t>SCHOOLS</a:t>
            </a:r>
            <a:endParaRPr b="1" i="0" sz="1800" u="none" cap="none" strike="noStrike">
              <a:solidFill>
                <a:srgbClr val="FFFFFF"/>
              </a:solidFill>
              <a:latin typeface="Proxima Nova"/>
              <a:ea typeface="Proxima Nova"/>
              <a:cs typeface="Proxima Nova"/>
              <a:sym typeface="Proxima Nova"/>
            </a:endParaRPr>
          </a:p>
        </p:txBody>
      </p:sp>
      <p:sp>
        <p:nvSpPr>
          <p:cNvPr id="1005" name="Google Shape;1005;p42"/>
          <p:cNvSpPr txBox="1"/>
          <p:nvPr/>
        </p:nvSpPr>
        <p:spPr>
          <a:xfrm>
            <a:off x="2435313" y="1282088"/>
            <a:ext cx="5701500" cy="1022100"/>
          </a:xfrm>
          <a:prstGeom prst="rect">
            <a:avLst/>
          </a:prstGeom>
          <a:solidFill>
            <a:srgbClr val="CFE2F3"/>
          </a:solidFill>
          <a:ln cap="flat" cmpd="sng" w="19050">
            <a:solidFill>
              <a:srgbClr val="000000"/>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rPr b="0" i="0" lang="en" sz="1500" u="none" cap="none" strike="noStrike">
                <a:solidFill>
                  <a:srgbClr val="303030"/>
                </a:solidFill>
                <a:latin typeface="Proxima Nova Semibold"/>
                <a:ea typeface="Proxima Nova Semibold"/>
                <a:cs typeface="Proxima Nova Semibold"/>
                <a:sym typeface="Proxima Nova Semibold"/>
              </a:rPr>
              <a:t>These schools may be more selective (look at the percent of applicants admitted) and your academic record may be on the lower end of what the college typically accepts. You </a:t>
            </a:r>
            <a:r>
              <a:rPr b="1" i="0" lang="en" sz="1500" u="sng" cap="none" strike="noStrike">
                <a:solidFill>
                  <a:srgbClr val="303030"/>
                </a:solidFill>
                <a:latin typeface="Proxima Nova"/>
                <a:ea typeface="Proxima Nova"/>
                <a:cs typeface="Proxima Nova"/>
                <a:sym typeface="Proxima Nova"/>
              </a:rPr>
              <a:t>may</a:t>
            </a:r>
            <a:r>
              <a:rPr b="0" i="0" lang="en" sz="1500" u="none" cap="none" strike="noStrike">
                <a:solidFill>
                  <a:srgbClr val="303030"/>
                </a:solidFill>
                <a:latin typeface="Proxima Nova Semibold"/>
                <a:ea typeface="Proxima Nova Semibold"/>
                <a:cs typeface="Proxima Nova Semibold"/>
                <a:sym typeface="Proxima Nova Semibold"/>
              </a:rPr>
              <a:t> be admitted.     </a:t>
            </a:r>
            <a:r>
              <a:rPr b="1" i="0" lang="en" sz="1500" u="none" cap="none" strike="noStrike">
                <a:solidFill>
                  <a:srgbClr val="303030"/>
                </a:solidFill>
                <a:highlight>
                  <a:srgbClr val="FFFF00"/>
                </a:highlight>
                <a:latin typeface="Proxima Nova"/>
                <a:ea typeface="Proxima Nova"/>
                <a:cs typeface="Proxima Nova"/>
                <a:sym typeface="Proxima Nova"/>
              </a:rPr>
              <a:t>Recommend 1 – 2 schools on your list</a:t>
            </a:r>
            <a:endParaRPr b="1" i="0" sz="2100" u="none" cap="none" strike="noStrike">
              <a:solidFill>
                <a:schemeClr val="lt1"/>
              </a:solidFill>
              <a:highlight>
                <a:srgbClr val="FFFF00"/>
              </a:highlight>
              <a:latin typeface="Proxima Nova"/>
              <a:ea typeface="Proxima Nova"/>
              <a:cs typeface="Proxima Nova"/>
              <a:sym typeface="Proxima Nova"/>
            </a:endParaRPr>
          </a:p>
        </p:txBody>
      </p:sp>
      <p:sp>
        <p:nvSpPr>
          <p:cNvPr id="1006" name="Google Shape;1006;p42"/>
          <p:cNvSpPr txBox="1"/>
          <p:nvPr/>
        </p:nvSpPr>
        <p:spPr>
          <a:xfrm>
            <a:off x="2433387" y="2456602"/>
            <a:ext cx="5701500" cy="1022100"/>
          </a:xfrm>
          <a:prstGeom prst="rect">
            <a:avLst/>
          </a:prstGeom>
          <a:solidFill>
            <a:srgbClr val="FCE5CD"/>
          </a:solidFill>
          <a:ln cap="flat" cmpd="sng" w="19050">
            <a:solidFill>
              <a:srgbClr val="000000"/>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1600"/>
              </a:spcAft>
              <a:buClr>
                <a:srgbClr val="000000"/>
              </a:buClr>
              <a:buSzPts val="1400"/>
              <a:buFont typeface="Arial"/>
              <a:buNone/>
            </a:pPr>
            <a:r>
              <a:rPr b="0" i="0" lang="en" sz="1500" u="none" cap="none" strike="noStrike">
                <a:solidFill>
                  <a:srgbClr val="303030"/>
                </a:solidFill>
                <a:latin typeface="Proxima Nova Semibold"/>
                <a:ea typeface="Proxima Nova Semibold"/>
                <a:cs typeface="Proxima Nova Semibold"/>
                <a:sym typeface="Proxima Nova Semibold"/>
              </a:rPr>
              <a:t>Typically your academic record will be similar to the “average” student admitted to this school. You are likely to be admitted. </a:t>
            </a:r>
            <a:r>
              <a:rPr b="1" i="0" lang="en" sz="1500" u="none" cap="none" strike="noStrike">
                <a:solidFill>
                  <a:srgbClr val="303030"/>
                </a:solidFill>
                <a:highlight>
                  <a:srgbClr val="FFFF00"/>
                </a:highlight>
                <a:latin typeface="Proxima Nova"/>
                <a:ea typeface="Proxima Nova"/>
                <a:cs typeface="Proxima Nova"/>
                <a:sym typeface="Proxima Nova"/>
              </a:rPr>
              <a:t>Recommend at least 3 – 4 schools on your list</a:t>
            </a:r>
            <a:endParaRPr b="1" i="0" sz="1900" u="none" cap="none" strike="noStrike">
              <a:solidFill>
                <a:srgbClr val="303030"/>
              </a:solidFill>
              <a:highlight>
                <a:srgbClr val="FFFF00"/>
              </a:highlight>
              <a:latin typeface="Proxima Nova"/>
              <a:ea typeface="Proxima Nova"/>
              <a:cs typeface="Proxima Nova"/>
              <a:sym typeface="Proxima Nova"/>
            </a:endParaRPr>
          </a:p>
        </p:txBody>
      </p:sp>
      <p:sp>
        <p:nvSpPr>
          <p:cNvPr id="1007" name="Google Shape;1007;p42"/>
          <p:cNvSpPr txBox="1"/>
          <p:nvPr/>
        </p:nvSpPr>
        <p:spPr>
          <a:xfrm>
            <a:off x="2437217" y="3611306"/>
            <a:ext cx="5701500" cy="1022100"/>
          </a:xfrm>
          <a:prstGeom prst="rect">
            <a:avLst/>
          </a:prstGeom>
          <a:solidFill>
            <a:srgbClr val="CFE2F3"/>
          </a:solidFill>
          <a:ln cap="flat" cmpd="sng" w="19050">
            <a:solidFill>
              <a:srgbClr val="000000"/>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rPr b="0" i="0" lang="en" sz="1500" u="none" cap="none" strike="noStrike">
                <a:solidFill>
                  <a:srgbClr val="303030"/>
                </a:solidFill>
                <a:latin typeface="Proxima Nova Semibold"/>
                <a:ea typeface="Proxima Nova Semibold"/>
                <a:cs typeface="Proxima Nova Semibold"/>
                <a:sym typeface="Proxima Nova Semibold"/>
              </a:rPr>
              <a:t>Your academic record exceeds the school’s requirements. You will be a very competitive applicant for admission. Also consider adding a financially safe school as well! </a:t>
            </a:r>
            <a:endParaRPr b="0" i="0" sz="1500" u="none" cap="none" strike="noStrike">
              <a:solidFill>
                <a:srgbClr val="303030"/>
              </a:solidFill>
              <a:latin typeface="Proxima Nova Semibold"/>
              <a:ea typeface="Proxima Nova Semibold"/>
              <a:cs typeface="Proxima Nova Semibold"/>
              <a:sym typeface="Proxima Nova Semibold"/>
            </a:endParaRPr>
          </a:p>
          <a:p>
            <a:pPr indent="0" lvl="0" marL="0" marR="0" rtl="0" algn="l">
              <a:lnSpc>
                <a:spcPct val="100000"/>
              </a:lnSpc>
              <a:spcBef>
                <a:spcPts val="0"/>
              </a:spcBef>
              <a:spcAft>
                <a:spcPts val="0"/>
              </a:spcAft>
              <a:buClr>
                <a:srgbClr val="000000"/>
              </a:buClr>
              <a:buSzPts val="1400"/>
              <a:buFont typeface="Arial"/>
              <a:buNone/>
            </a:pPr>
            <a:r>
              <a:rPr b="1" i="0" lang="en" sz="1500" u="none" cap="none" strike="noStrike">
                <a:solidFill>
                  <a:srgbClr val="303030"/>
                </a:solidFill>
                <a:highlight>
                  <a:srgbClr val="FFFF00"/>
                </a:highlight>
                <a:latin typeface="Proxima Nova"/>
                <a:ea typeface="Proxima Nova"/>
                <a:cs typeface="Proxima Nova"/>
                <a:sym typeface="Proxima Nova"/>
              </a:rPr>
              <a:t>Recommend at least 2 schools on your list</a:t>
            </a:r>
            <a:endParaRPr b="1" i="0" sz="1500" u="none" cap="none" strike="noStrike">
              <a:solidFill>
                <a:srgbClr val="303030"/>
              </a:solidFill>
              <a:highlight>
                <a:srgbClr val="FFFF00"/>
              </a:highlight>
              <a:latin typeface="Proxima Nova"/>
              <a:ea typeface="Proxima Nova"/>
              <a:cs typeface="Proxima Nova"/>
              <a:sym typeface="Proxima Nova"/>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 name="Shape 1011"/>
        <p:cNvGrpSpPr/>
        <p:nvPr/>
      </p:nvGrpSpPr>
      <p:grpSpPr>
        <a:xfrm>
          <a:off x="0" y="0"/>
          <a:ext cx="0" cy="0"/>
          <a:chOff x="0" y="0"/>
          <a:chExt cx="0" cy="0"/>
        </a:xfrm>
      </p:grpSpPr>
      <p:sp>
        <p:nvSpPr>
          <p:cNvPr id="1012" name="Google Shape;1012;p43"/>
          <p:cNvSpPr txBox="1"/>
          <p:nvPr>
            <p:ph idx="2" type="title"/>
          </p:nvPr>
        </p:nvSpPr>
        <p:spPr>
          <a:xfrm>
            <a:off x="980367" y="560212"/>
            <a:ext cx="6496500" cy="69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700"/>
              <a:t>Final Reminders</a:t>
            </a:r>
            <a:endParaRPr sz="3700">
              <a:latin typeface="Oswald SemiBold"/>
              <a:ea typeface="Oswald SemiBold"/>
              <a:cs typeface="Oswald SemiBold"/>
              <a:sym typeface="Oswald SemiBold"/>
            </a:endParaRPr>
          </a:p>
        </p:txBody>
      </p:sp>
      <p:grpSp>
        <p:nvGrpSpPr>
          <p:cNvPr id="1013" name="Google Shape;1013;p43"/>
          <p:cNvGrpSpPr/>
          <p:nvPr/>
        </p:nvGrpSpPr>
        <p:grpSpPr>
          <a:xfrm>
            <a:off x="4" y="2214208"/>
            <a:ext cx="2795180" cy="3439776"/>
            <a:chOff x="200204" y="2214208"/>
            <a:chExt cx="2795180" cy="3439776"/>
          </a:xfrm>
        </p:grpSpPr>
        <p:grpSp>
          <p:nvGrpSpPr>
            <p:cNvPr id="1014" name="Google Shape;1014;p43"/>
            <p:cNvGrpSpPr/>
            <p:nvPr/>
          </p:nvGrpSpPr>
          <p:grpSpPr>
            <a:xfrm rot="-1428406">
              <a:off x="1340771" y="4405281"/>
              <a:ext cx="1520814" cy="983601"/>
              <a:chOff x="1689312" y="3648108"/>
              <a:chExt cx="1361459" cy="880464"/>
            </a:xfrm>
          </p:grpSpPr>
          <p:sp>
            <p:nvSpPr>
              <p:cNvPr id="1015" name="Google Shape;1015;p43"/>
              <p:cNvSpPr/>
              <p:nvPr/>
            </p:nvSpPr>
            <p:spPr>
              <a:xfrm>
                <a:off x="1928450" y="4324760"/>
                <a:ext cx="1038078" cy="203812"/>
              </a:xfrm>
              <a:custGeom>
                <a:rect b="b" l="l" r="r" t="t"/>
                <a:pathLst>
                  <a:path extrusionOk="0" h="46" w="233">
                    <a:moveTo>
                      <a:pt x="232" y="0"/>
                    </a:moveTo>
                    <a:cubicBezTo>
                      <a:pt x="233" y="11"/>
                      <a:pt x="183" y="27"/>
                      <a:pt x="119" y="37"/>
                    </a:cubicBezTo>
                    <a:cubicBezTo>
                      <a:pt x="54" y="46"/>
                      <a:pt x="1" y="45"/>
                      <a:pt x="0" y="34"/>
                    </a:cubicBezTo>
                    <a:cubicBezTo>
                      <a:pt x="232" y="0"/>
                      <a:pt x="232" y="0"/>
                      <a:pt x="232" y="0"/>
                    </a:cubicBezTo>
                  </a:path>
                </a:pathLst>
              </a:custGeom>
              <a:solidFill>
                <a:srgbClr val="FA7C6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6" name="Google Shape;1016;p43"/>
              <p:cNvSpPr/>
              <p:nvPr/>
            </p:nvSpPr>
            <p:spPr>
              <a:xfrm>
                <a:off x="1933885" y="4338348"/>
                <a:ext cx="1024492" cy="179354"/>
              </a:xfrm>
              <a:custGeom>
                <a:rect b="b" l="l" r="r" t="t"/>
                <a:pathLst>
                  <a:path extrusionOk="0" h="40" w="230">
                    <a:moveTo>
                      <a:pt x="230" y="0"/>
                    </a:moveTo>
                    <a:cubicBezTo>
                      <a:pt x="206" y="7"/>
                      <a:pt x="164" y="15"/>
                      <a:pt x="116" y="22"/>
                    </a:cubicBezTo>
                    <a:cubicBezTo>
                      <a:pt x="68" y="29"/>
                      <a:pt x="25" y="33"/>
                      <a:pt x="0" y="33"/>
                    </a:cubicBezTo>
                    <a:cubicBezTo>
                      <a:pt x="5" y="38"/>
                      <a:pt x="20" y="40"/>
                      <a:pt x="42" y="40"/>
                    </a:cubicBezTo>
                    <a:cubicBezTo>
                      <a:pt x="62" y="40"/>
                      <a:pt x="89" y="38"/>
                      <a:pt x="118" y="34"/>
                    </a:cubicBezTo>
                    <a:cubicBezTo>
                      <a:pt x="176" y="25"/>
                      <a:pt x="223" y="11"/>
                      <a:pt x="230" y="0"/>
                    </a:cubicBezTo>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7" name="Google Shape;1017;p43"/>
              <p:cNvSpPr/>
              <p:nvPr/>
            </p:nvSpPr>
            <p:spPr>
              <a:xfrm>
                <a:off x="1830621" y="4267694"/>
                <a:ext cx="1220150" cy="236422"/>
              </a:xfrm>
              <a:custGeom>
                <a:rect b="b" l="l" r="r" t="t"/>
                <a:pathLst>
                  <a:path extrusionOk="0" h="53" w="274">
                    <a:moveTo>
                      <a:pt x="273" y="7"/>
                    </a:moveTo>
                    <a:cubicBezTo>
                      <a:pt x="274" y="13"/>
                      <a:pt x="214" y="27"/>
                      <a:pt x="139" y="38"/>
                    </a:cubicBezTo>
                    <a:cubicBezTo>
                      <a:pt x="64" y="49"/>
                      <a:pt x="2" y="53"/>
                      <a:pt x="1" y="46"/>
                    </a:cubicBezTo>
                    <a:cubicBezTo>
                      <a:pt x="0" y="40"/>
                      <a:pt x="60" y="25"/>
                      <a:pt x="135" y="14"/>
                    </a:cubicBezTo>
                    <a:cubicBezTo>
                      <a:pt x="211" y="4"/>
                      <a:pt x="272" y="0"/>
                      <a:pt x="273" y="7"/>
                    </a:cubicBez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8" name="Google Shape;1018;p43"/>
              <p:cNvSpPr/>
              <p:nvPr/>
            </p:nvSpPr>
            <p:spPr>
              <a:xfrm>
                <a:off x="1689312" y="3648108"/>
                <a:ext cx="1111451" cy="788069"/>
              </a:xfrm>
              <a:custGeom>
                <a:rect b="b" l="l" r="r" t="t"/>
                <a:pathLst>
                  <a:path extrusionOk="0" h="177" w="250">
                    <a:moveTo>
                      <a:pt x="231" y="1"/>
                    </a:moveTo>
                    <a:cubicBezTo>
                      <a:pt x="143" y="14"/>
                      <a:pt x="143" y="14"/>
                      <a:pt x="143" y="14"/>
                    </a:cubicBezTo>
                    <a:cubicBezTo>
                      <a:pt x="54" y="27"/>
                      <a:pt x="54" y="27"/>
                      <a:pt x="54" y="27"/>
                    </a:cubicBezTo>
                    <a:cubicBezTo>
                      <a:pt x="44" y="29"/>
                      <a:pt x="38" y="40"/>
                      <a:pt x="42" y="50"/>
                    </a:cubicBezTo>
                    <a:cubicBezTo>
                      <a:pt x="45" y="56"/>
                      <a:pt x="45" y="56"/>
                      <a:pt x="45" y="56"/>
                    </a:cubicBezTo>
                    <a:cubicBezTo>
                      <a:pt x="29" y="58"/>
                      <a:pt x="29" y="58"/>
                      <a:pt x="29" y="58"/>
                    </a:cubicBezTo>
                    <a:cubicBezTo>
                      <a:pt x="12" y="60"/>
                      <a:pt x="0" y="76"/>
                      <a:pt x="3" y="92"/>
                    </a:cubicBezTo>
                    <a:cubicBezTo>
                      <a:pt x="8" y="125"/>
                      <a:pt x="38" y="148"/>
                      <a:pt x="70" y="143"/>
                    </a:cubicBezTo>
                    <a:cubicBezTo>
                      <a:pt x="86" y="141"/>
                      <a:pt x="86" y="141"/>
                      <a:pt x="86" y="141"/>
                    </a:cubicBezTo>
                    <a:cubicBezTo>
                      <a:pt x="92" y="153"/>
                      <a:pt x="92" y="153"/>
                      <a:pt x="92" y="153"/>
                    </a:cubicBezTo>
                    <a:cubicBezTo>
                      <a:pt x="99" y="168"/>
                      <a:pt x="115" y="177"/>
                      <a:pt x="132" y="174"/>
                    </a:cubicBezTo>
                    <a:cubicBezTo>
                      <a:pt x="165" y="169"/>
                      <a:pt x="165" y="169"/>
                      <a:pt x="165" y="169"/>
                    </a:cubicBezTo>
                    <a:cubicBezTo>
                      <a:pt x="198" y="165"/>
                      <a:pt x="198" y="165"/>
                      <a:pt x="198" y="165"/>
                    </a:cubicBezTo>
                    <a:cubicBezTo>
                      <a:pt x="215" y="162"/>
                      <a:pt x="228" y="149"/>
                      <a:pt x="231" y="133"/>
                    </a:cubicBezTo>
                    <a:cubicBezTo>
                      <a:pt x="249" y="20"/>
                      <a:pt x="249" y="20"/>
                      <a:pt x="249" y="20"/>
                    </a:cubicBezTo>
                    <a:cubicBezTo>
                      <a:pt x="250" y="9"/>
                      <a:pt x="241" y="0"/>
                      <a:pt x="231" y="1"/>
                    </a:cubicBezTo>
                    <a:moveTo>
                      <a:pt x="67" y="123"/>
                    </a:moveTo>
                    <a:cubicBezTo>
                      <a:pt x="46" y="126"/>
                      <a:pt x="26" y="111"/>
                      <a:pt x="23" y="90"/>
                    </a:cubicBezTo>
                    <a:cubicBezTo>
                      <a:pt x="22" y="84"/>
                      <a:pt x="26" y="79"/>
                      <a:pt x="31" y="78"/>
                    </a:cubicBezTo>
                    <a:cubicBezTo>
                      <a:pt x="54" y="74"/>
                      <a:pt x="54" y="74"/>
                      <a:pt x="54" y="74"/>
                    </a:cubicBezTo>
                    <a:cubicBezTo>
                      <a:pt x="77" y="122"/>
                      <a:pt x="77" y="122"/>
                      <a:pt x="77" y="122"/>
                    </a:cubicBezTo>
                    <a:cubicBezTo>
                      <a:pt x="67" y="123"/>
                      <a:pt x="67" y="123"/>
                      <a:pt x="67" y="123"/>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9" name="Google Shape;1019;p43"/>
              <p:cNvSpPr/>
              <p:nvPr/>
            </p:nvSpPr>
            <p:spPr>
              <a:xfrm>
                <a:off x="2129544" y="3653543"/>
                <a:ext cx="668501" cy="774483"/>
              </a:xfrm>
              <a:custGeom>
                <a:rect b="b" l="l" r="r" t="t"/>
                <a:pathLst>
                  <a:path extrusionOk="0" h="174" w="150">
                    <a:moveTo>
                      <a:pt x="134" y="0"/>
                    </a:moveTo>
                    <a:cubicBezTo>
                      <a:pt x="133" y="0"/>
                      <a:pt x="133" y="0"/>
                      <a:pt x="132" y="0"/>
                    </a:cubicBezTo>
                    <a:cubicBezTo>
                      <a:pt x="132" y="0"/>
                      <a:pt x="132" y="0"/>
                      <a:pt x="132" y="0"/>
                    </a:cubicBezTo>
                    <a:cubicBezTo>
                      <a:pt x="102" y="5"/>
                      <a:pt x="102" y="5"/>
                      <a:pt x="102" y="5"/>
                    </a:cubicBezTo>
                    <a:cubicBezTo>
                      <a:pt x="104" y="23"/>
                      <a:pt x="102" y="42"/>
                      <a:pt x="96" y="60"/>
                    </a:cubicBezTo>
                    <a:cubicBezTo>
                      <a:pt x="86" y="88"/>
                      <a:pt x="67" y="112"/>
                      <a:pt x="45" y="131"/>
                    </a:cubicBezTo>
                    <a:cubicBezTo>
                      <a:pt x="31" y="143"/>
                      <a:pt x="16" y="153"/>
                      <a:pt x="0" y="163"/>
                    </a:cubicBezTo>
                    <a:cubicBezTo>
                      <a:pt x="8" y="170"/>
                      <a:pt x="17" y="174"/>
                      <a:pt x="27" y="174"/>
                    </a:cubicBezTo>
                    <a:cubicBezTo>
                      <a:pt x="29" y="174"/>
                      <a:pt x="31" y="174"/>
                      <a:pt x="33" y="173"/>
                    </a:cubicBezTo>
                    <a:cubicBezTo>
                      <a:pt x="66" y="168"/>
                      <a:pt x="66" y="168"/>
                      <a:pt x="66" y="168"/>
                    </a:cubicBezTo>
                    <a:cubicBezTo>
                      <a:pt x="99" y="164"/>
                      <a:pt x="99" y="164"/>
                      <a:pt x="99" y="164"/>
                    </a:cubicBezTo>
                    <a:cubicBezTo>
                      <a:pt x="116" y="161"/>
                      <a:pt x="129" y="148"/>
                      <a:pt x="132" y="132"/>
                    </a:cubicBezTo>
                    <a:cubicBezTo>
                      <a:pt x="150" y="19"/>
                      <a:pt x="150" y="19"/>
                      <a:pt x="150" y="19"/>
                    </a:cubicBezTo>
                    <a:cubicBezTo>
                      <a:pt x="150" y="18"/>
                      <a:pt x="150" y="17"/>
                      <a:pt x="150" y="16"/>
                    </a:cubicBezTo>
                    <a:cubicBezTo>
                      <a:pt x="150" y="7"/>
                      <a:pt x="143" y="0"/>
                      <a:pt x="134" y="0"/>
                    </a:cubicBezTo>
                  </a:path>
                </a:pathLst>
              </a:custGeom>
              <a:solidFill>
                <a:srgbClr val="FFCE73">
                  <a:alpha val="5062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0" name="Google Shape;1020;p43"/>
              <p:cNvSpPr/>
              <p:nvPr/>
            </p:nvSpPr>
            <p:spPr>
              <a:xfrm>
                <a:off x="1928450" y="3835613"/>
                <a:ext cx="111418" cy="279902"/>
              </a:xfrm>
              <a:custGeom>
                <a:rect b="b" l="l" r="r" t="t"/>
                <a:pathLst>
                  <a:path extrusionOk="0" h="63" w="25">
                    <a:moveTo>
                      <a:pt x="0" y="0"/>
                    </a:moveTo>
                    <a:cubicBezTo>
                      <a:pt x="5" y="22"/>
                      <a:pt x="13" y="44"/>
                      <a:pt x="25" y="63"/>
                    </a:cubicBezTo>
                    <a:cubicBezTo>
                      <a:pt x="20" y="41"/>
                      <a:pt x="12" y="19"/>
                      <a:pt x="0"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1" name="Google Shape;1021;p43"/>
              <p:cNvSpPr/>
              <p:nvPr/>
            </p:nvSpPr>
            <p:spPr>
              <a:xfrm>
                <a:off x="2031715" y="3947031"/>
                <a:ext cx="67938" cy="190224"/>
              </a:xfrm>
              <a:custGeom>
                <a:rect b="b" l="l" r="r" t="t"/>
                <a:pathLst>
                  <a:path extrusionOk="0" h="43" w="15">
                    <a:moveTo>
                      <a:pt x="0" y="0"/>
                    </a:moveTo>
                    <a:cubicBezTo>
                      <a:pt x="3" y="15"/>
                      <a:pt x="7" y="30"/>
                      <a:pt x="15" y="43"/>
                    </a:cubicBezTo>
                    <a:cubicBezTo>
                      <a:pt x="13" y="28"/>
                      <a:pt x="8" y="13"/>
                      <a:pt x="0"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2" name="Google Shape;1022;p43"/>
              <p:cNvSpPr/>
              <p:nvPr/>
            </p:nvSpPr>
            <p:spPr>
              <a:xfrm>
                <a:off x="2077913" y="4148125"/>
                <a:ext cx="35328" cy="92394"/>
              </a:xfrm>
              <a:custGeom>
                <a:rect b="b" l="l" r="r" t="t"/>
                <a:pathLst>
                  <a:path extrusionOk="0" h="21" w="8">
                    <a:moveTo>
                      <a:pt x="0" y="0"/>
                    </a:moveTo>
                    <a:cubicBezTo>
                      <a:pt x="1" y="7"/>
                      <a:pt x="4" y="15"/>
                      <a:pt x="8" y="21"/>
                    </a:cubicBezTo>
                    <a:cubicBezTo>
                      <a:pt x="7" y="14"/>
                      <a:pt x="4" y="6"/>
                      <a:pt x="0"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3" name="Google Shape;1023;p43"/>
              <p:cNvSpPr/>
              <p:nvPr/>
            </p:nvSpPr>
            <p:spPr>
              <a:xfrm>
                <a:off x="2471947" y="3716044"/>
                <a:ext cx="89678" cy="288053"/>
              </a:xfrm>
              <a:custGeom>
                <a:rect b="b" l="l" r="r" t="t"/>
                <a:pathLst>
                  <a:path extrusionOk="0" h="65" w="20">
                    <a:moveTo>
                      <a:pt x="15" y="0"/>
                    </a:moveTo>
                    <a:cubicBezTo>
                      <a:pt x="12" y="21"/>
                      <a:pt x="9" y="42"/>
                      <a:pt x="1" y="61"/>
                    </a:cubicBezTo>
                    <a:cubicBezTo>
                      <a:pt x="1" y="62"/>
                      <a:pt x="0" y="64"/>
                      <a:pt x="0" y="65"/>
                    </a:cubicBezTo>
                    <a:cubicBezTo>
                      <a:pt x="1" y="64"/>
                      <a:pt x="1" y="63"/>
                      <a:pt x="2" y="62"/>
                    </a:cubicBezTo>
                    <a:cubicBezTo>
                      <a:pt x="16" y="44"/>
                      <a:pt x="20" y="22"/>
                      <a:pt x="15"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4" name="Google Shape;1024;p43"/>
              <p:cNvSpPr/>
              <p:nvPr/>
            </p:nvSpPr>
            <p:spPr>
              <a:xfrm>
                <a:off x="2379552" y="3974206"/>
                <a:ext cx="54350" cy="100548"/>
              </a:xfrm>
              <a:custGeom>
                <a:rect b="b" l="l" r="r" t="t"/>
                <a:pathLst>
                  <a:path extrusionOk="0" h="23" w="12">
                    <a:moveTo>
                      <a:pt x="12" y="0"/>
                    </a:moveTo>
                    <a:cubicBezTo>
                      <a:pt x="9" y="8"/>
                      <a:pt x="5" y="15"/>
                      <a:pt x="0" y="23"/>
                    </a:cubicBezTo>
                    <a:cubicBezTo>
                      <a:pt x="7" y="17"/>
                      <a:pt x="12" y="9"/>
                      <a:pt x="12"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5" name="Google Shape;1025;p43"/>
              <p:cNvSpPr/>
              <p:nvPr/>
            </p:nvSpPr>
            <p:spPr>
              <a:xfrm>
                <a:off x="2360531" y="4085622"/>
                <a:ext cx="62503" cy="62503"/>
              </a:xfrm>
              <a:custGeom>
                <a:rect b="b" l="l" r="r" t="t"/>
                <a:pathLst>
                  <a:path extrusionOk="0" h="14" w="14">
                    <a:moveTo>
                      <a:pt x="14" y="0"/>
                    </a:moveTo>
                    <a:cubicBezTo>
                      <a:pt x="8" y="3"/>
                      <a:pt x="3" y="8"/>
                      <a:pt x="0" y="14"/>
                    </a:cubicBezTo>
                    <a:cubicBezTo>
                      <a:pt x="5" y="10"/>
                      <a:pt x="9" y="5"/>
                      <a:pt x="14"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6" name="Google Shape;1026;p43"/>
              <p:cNvSpPr/>
              <p:nvPr/>
            </p:nvSpPr>
            <p:spPr>
              <a:xfrm>
                <a:off x="1730075" y="3968771"/>
                <a:ext cx="57068" cy="179354"/>
              </a:xfrm>
              <a:custGeom>
                <a:rect b="b" l="l" r="r" t="t"/>
                <a:pathLst>
                  <a:path extrusionOk="0" h="40" w="13">
                    <a:moveTo>
                      <a:pt x="13" y="0"/>
                    </a:moveTo>
                    <a:cubicBezTo>
                      <a:pt x="0" y="9"/>
                      <a:pt x="1" y="26"/>
                      <a:pt x="9" y="38"/>
                    </a:cubicBezTo>
                    <a:cubicBezTo>
                      <a:pt x="9" y="39"/>
                      <a:pt x="10" y="40"/>
                      <a:pt x="10" y="40"/>
                    </a:cubicBezTo>
                    <a:cubicBezTo>
                      <a:pt x="10" y="40"/>
                      <a:pt x="9" y="36"/>
                      <a:pt x="9" y="34"/>
                    </a:cubicBezTo>
                    <a:cubicBezTo>
                      <a:pt x="6" y="23"/>
                      <a:pt x="6" y="10"/>
                      <a:pt x="13"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27" name="Google Shape;1027;p43"/>
            <p:cNvSpPr/>
            <p:nvPr/>
          </p:nvSpPr>
          <p:spPr>
            <a:xfrm>
              <a:off x="1397800" y="2876988"/>
              <a:ext cx="215975" cy="21695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8" name="Google Shape;1028;p43"/>
            <p:cNvSpPr/>
            <p:nvPr/>
          </p:nvSpPr>
          <p:spPr>
            <a:xfrm>
              <a:off x="704163" y="3602155"/>
              <a:ext cx="502800" cy="505075"/>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29" name="Google Shape;1029;p43"/>
            <p:cNvGrpSpPr/>
            <p:nvPr/>
          </p:nvGrpSpPr>
          <p:grpSpPr>
            <a:xfrm rot="1943486">
              <a:off x="488449" y="2340757"/>
              <a:ext cx="698511" cy="778332"/>
              <a:chOff x="5431538" y="3074425"/>
              <a:chExt cx="485775" cy="541338"/>
            </a:xfrm>
          </p:grpSpPr>
          <p:sp>
            <p:nvSpPr>
              <p:cNvPr id="1030" name="Google Shape;1030;p43"/>
              <p:cNvSpPr/>
              <p:nvPr/>
            </p:nvSpPr>
            <p:spPr>
              <a:xfrm>
                <a:off x="5431538" y="3074425"/>
                <a:ext cx="485775" cy="541338"/>
              </a:xfrm>
              <a:custGeom>
                <a:rect b="b" l="l" r="r" t="t"/>
                <a:pathLst>
                  <a:path extrusionOk="0" h="208" w="187">
                    <a:moveTo>
                      <a:pt x="187" y="99"/>
                    </a:moveTo>
                    <a:cubicBezTo>
                      <a:pt x="147" y="0"/>
                      <a:pt x="147" y="0"/>
                      <a:pt x="147" y="0"/>
                    </a:cubicBezTo>
                    <a:cubicBezTo>
                      <a:pt x="0" y="61"/>
                      <a:pt x="0" y="61"/>
                      <a:pt x="0" y="61"/>
                    </a:cubicBezTo>
                    <a:cubicBezTo>
                      <a:pt x="60" y="208"/>
                      <a:pt x="60" y="208"/>
                      <a:pt x="60" y="208"/>
                    </a:cubicBezTo>
                    <a:cubicBezTo>
                      <a:pt x="158" y="168"/>
                      <a:pt x="158" y="168"/>
                      <a:pt x="158" y="168"/>
                    </a:cubicBezTo>
                    <a:cubicBezTo>
                      <a:pt x="158" y="168"/>
                      <a:pt x="186" y="103"/>
                      <a:pt x="187" y="99"/>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1" name="Google Shape;1031;p43"/>
              <p:cNvSpPr/>
              <p:nvPr/>
            </p:nvSpPr>
            <p:spPr>
              <a:xfrm>
                <a:off x="5480750" y="3134750"/>
                <a:ext cx="319088" cy="141288"/>
              </a:xfrm>
              <a:custGeom>
                <a:rect b="b" l="l" r="r" t="t"/>
                <a:pathLst>
                  <a:path extrusionOk="0" h="54" w="123">
                    <a:moveTo>
                      <a:pt x="3" y="54"/>
                    </a:moveTo>
                    <a:cubicBezTo>
                      <a:pt x="2" y="54"/>
                      <a:pt x="1" y="53"/>
                      <a:pt x="1" y="52"/>
                    </a:cubicBezTo>
                    <a:cubicBezTo>
                      <a:pt x="0" y="51"/>
                      <a:pt x="1" y="49"/>
                      <a:pt x="2" y="49"/>
                    </a:cubicBezTo>
                    <a:cubicBezTo>
                      <a:pt x="119" y="1"/>
                      <a:pt x="119" y="1"/>
                      <a:pt x="119" y="1"/>
                    </a:cubicBezTo>
                    <a:cubicBezTo>
                      <a:pt x="121" y="0"/>
                      <a:pt x="122" y="1"/>
                      <a:pt x="123" y="3"/>
                    </a:cubicBezTo>
                    <a:cubicBezTo>
                      <a:pt x="123" y="4"/>
                      <a:pt x="123" y="6"/>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2" name="Google Shape;1032;p43"/>
              <p:cNvSpPr/>
              <p:nvPr/>
            </p:nvSpPr>
            <p:spPr>
              <a:xfrm>
                <a:off x="5501388" y="3195075"/>
                <a:ext cx="322263" cy="139700"/>
              </a:xfrm>
              <a:custGeom>
                <a:rect b="b" l="l" r="r" t="t"/>
                <a:pathLst>
                  <a:path extrusionOk="0" h="54" w="124">
                    <a:moveTo>
                      <a:pt x="3" y="54"/>
                    </a:moveTo>
                    <a:cubicBezTo>
                      <a:pt x="2" y="54"/>
                      <a:pt x="1" y="53"/>
                      <a:pt x="1" y="52"/>
                    </a:cubicBezTo>
                    <a:cubicBezTo>
                      <a:pt x="0" y="51"/>
                      <a:pt x="1" y="49"/>
                      <a:pt x="2" y="48"/>
                    </a:cubicBezTo>
                    <a:cubicBezTo>
                      <a:pt x="120" y="1"/>
                      <a:pt x="120" y="1"/>
                      <a:pt x="120" y="1"/>
                    </a:cubicBezTo>
                    <a:cubicBezTo>
                      <a:pt x="121" y="0"/>
                      <a:pt x="123" y="1"/>
                      <a:pt x="123" y="2"/>
                    </a:cubicBezTo>
                    <a:cubicBezTo>
                      <a:pt x="124" y="4"/>
                      <a:pt x="123" y="5"/>
                      <a:pt x="122" y="6"/>
                    </a:cubicBezTo>
                    <a:cubicBezTo>
                      <a:pt x="4" y="53"/>
                      <a:pt x="4" y="53"/>
                      <a:pt x="4" y="53"/>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3" name="Google Shape;1033;p43"/>
              <p:cNvSpPr/>
              <p:nvPr/>
            </p:nvSpPr>
            <p:spPr>
              <a:xfrm>
                <a:off x="5526788" y="3253813"/>
                <a:ext cx="322263" cy="138113"/>
              </a:xfrm>
              <a:custGeom>
                <a:rect b="b" l="l" r="r" t="t"/>
                <a:pathLst>
                  <a:path extrusionOk="0" h="53" w="124">
                    <a:moveTo>
                      <a:pt x="3" y="53"/>
                    </a:moveTo>
                    <a:cubicBezTo>
                      <a:pt x="2" y="53"/>
                      <a:pt x="1" y="53"/>
                      <a:pt x="1" y="52"/>
                    </a:cubicBezTo>
                    <a:cubicBezTo>
                      <a:pt x="0" y="50"/>
                      <a:pt x="1" y="49"/>
                      <a:pt x="2" y="48"/>
                    </a:cubicBezTo>
                    <a:cubicBezTo>
                      <a:pt x="120" y="0"/>
                      <a:pt x="120" y="0"/>
                      <a:pt x="120" y="0"/>
                    </a:cubicBezTo>
                    <a:cubicBezTo>
                      <a:pt x="121" y="0"/>
                      <a:pt x="122" y="0"/>
                      <a:pt x="123" y="2"/>
                    </a:cubicBezTo>
                    <a:cubicBezTo>
                      <a:pt x="124" y="3"/>
                      <a:pt x="123" y="5"/>
                      <a:pt x="122" y="5"/>
                    </a:cubicBezTo>
                    <a:cubicBezTo>
                      <a:pt x="4" y="53"/>
                      <a:pt x="4" y="53"/>
                      <a:pt x="4" y="53"/>
                    </a:cubicBezTo>
                    <a:lnTo>
                      <a:pt x="3" y="53"/>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4" name="Google Shape;1034;p43"/>
              <p:cNvSpPr/>
              <p:nvPr/>
            </p:nvSpPr>
            <p:spPr>
              <a:xfrm>
                <a:off x="5553775" y="3314138"/>
                <a:ext cx="319088" cy="141288"/>
              </a:xfrm>
              <a:custGeom>
                <a:rect b="b" l="l" r="r" t="t"/>
                <a:pathLst>
                  <a:path extrusionOk="0" h="54" w="123">
                    <a:moveTo>
                      <a:pt x="3" y="54"/>
                    </a:moveTo>
                    <a:cubicBezTo>
                      <a:pt x="2" y="54"/>
                      <a:pt x="1" y="53"/>
                      <a:pt x="0" y="52"/>
                    </a:cubicBezTo>
                    <a:cubicBezTo>
                      <a:pt x="0" y="51"/>
                      <a:pt x="0" y="49"/>
                      <a:pt x="2" y="49"/>
                    </a:cubicBezTo>
                    <a:cubicBezTo>
                      <a:pt x="119" y="1"/>
                      <a:pt x="119" y="1"/>
                      <a:pt x="119" y="1"/>
                    </a:cubicBezTo>
                    <a:cubicBezTo>
                      <a:pt x="120" y="0"/>
                      <a:pt x="122" y="1"/>
                      <a:pt x="123" y="2"/>
                    </a:cubicBezTo>
                    <a:cubicBezTo>
                      <a:pt x="123" y="4"/>
                      <a:pt x="122" y="5"/>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5" name="Google Shape;1035;p43"/>
              <p:cNvSpPr/>
              <p:nvPr/>
            </p:nvSpPr>
            <p:spPr>
              <a:xfrm>
                <a:off x="5579175" y="3420500"/>
                <a:ext cx="217488" cy="100013"/>
              </a:xfrm>
              <a:custGeom>
                <a:rect b="b" l="l" r="r" t="t"/>
                <a:pathLst>
                  <a:path extrusionOk="0" h="38" w="84">
                    <a:moveTo>
                      <a:pt x="3" y="38"/>
                    </a:moveTo>
                    <a:cubicBezTo>
                      <a:pt x="2" y="38"/>
                      <a:pt x="1" y="37"/>
                      <a:pt x="1" y="36"/>
                    </a:cubicBezTo>
                    <a:cubicBezTo>
                      <a:pt x="0" y="34"/>
                      <a:pt x="1" y="33"/>
                      <a:pt x="2" y="32"/>
                    </a:cubicBezTo>
                    <a:cubicBezTo>
                      <a:pt x="80" y="1"/>
                      <a:pt x="80" y="1"/>
                      <a:pt x="80" y="1"/>
                    </a:cubicBezTo>
                    <a:cubicBezTo>
                      <a:pt x="81" y="0"/>
                      <a:pt x="83" y="1"/>
                      <a:pt x="83" y="2"/>
                    </a:cubicBezTo>
                    <a:cubicBezTo>
                      <a:pt x="84" y="4"/>
                      <a:pt x="83" y="5"/>
                      <a:pt x="82" y="6"/>
                    </a:cubicBezTo>
                    <a:cubicBezTo>
                      <a:pt x="4" y="37"/>
                      <a:pt x="4" y="37"/>
                      <a:pt x="4" y="37"/>
                    </a:cubicBezTo>
                    <a:cubicBezTo>
                      <a:pt x="3" y="38"/>
                      <a:pt x="3" y="38"/>
                      <a:pt x="3" y="38"/>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6" name="Google Shape;1036;p43"/>
              <p:cNvSpPr/>
              <p:nvPr/>
            </p:nvSpPr>
            <p:spPr>
              <a:xfrm>
                <a:off x="5790313" y="3333188"/>
                <a:ext cx="127000" cy="179388"/>
              </a:xfrm>
              <a:custGeom>
                <a:rect b="b" l="l" r="r" t="t"/>
                <a:pathLst>
                  <a:path extrusionOk="0" h="69" w="49">
                    <a:moveTo>
                      <a:pt x="49" y="0"/>
                    </a:moveTo>
                    <a:cubicBezTo>
                      <a:pt x="0" y="20"/>
                      <a:pt x="0" y="20"/>
                      <a:pt x="0" y="20"/>
                    </a:cubicBezTo>
                    <a:cubicBezTo>
                      <a:pt x="20" y="69"/>
                      <a:pt x="20" y="69"/>
                      <a:pt x="20" y="69"/>
                    </a:cubicBezTo>
                    <a:cubicBezTo>
                      <a:pt x="20" y="69"/>
                      <a:pt x="20" y="69"/>
                      <a:pt x="20" y="69"/>
                    </a:cubicBezTo>
                    <a:cubicBezTo>
                      <a:pt x="49" y="0"/>
                      <a:pt x="49" y="0"/>
                      <a:pt x="49" y="0"/>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37" name="Google Shape;1037;p43"/>
            <p:cNvGrpSpPr/>
            <p:nvPr/>
          </p:nvGrpSpPr>
          <p:grpSpPr>
            <a:xfrm rot="-7505821">
              <a:off x="1698253" y="3477754"/>
              <a:ext cx="724437" cy="513309"/>
              <a:chOff x="6180688" y="2320538"/>
              <a:chExt cx="1149350" cy="814387"/>
            </a:xfrm>
          </p:grpSpPr>
          <p:sp>
            <p:nvSpPr>
              <p:cNvPr id="1038" name="Google Shape;1038;p43"/>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9" name="Google Shape;1039;p43"/>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0" name="Google Shape;1040;p43"/>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1" name="Google Shape;1041;p43"/>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2" name="Google Shape;1042;p43"/>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3" name="Google Shape;1043;p43"/>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4" name="Google Shape;1044;p43"/>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45" name="Google Shape;1045;p43"/>
            <p:cNvGrpSpPr/>
            <p:nvPr/>
          </p:nvGrpSpPr>
          <p:grpSpPr>
            <a:xfrm rot="865592">
              <a:off x="373638" y="3924120"/>
              <a:ext cx="1023245" cy="1521776"/>
              <a:chOff x="10437913" y="1585525"/>
              <a:chExt cx="1489075" cy="2214563"/>
            </a:xfrm>
          </p:grpSpPr>
          <p:sp>
            <p:nvSpPr>
              <p:cNvPr id="1046" name="Google Shape;1046;p43"/>
              <p:cNvSpPr/>
              <p:nvPr/>
            </p:nvSpPr>
            <p:spPr>
              <a:xfrm>
                <a:off x="10437913" y="2311013"/>
                <a:ext cx="1074738" cy="1489075"/>
              </a:xfrm>
              <a:custGeom>
                <a:rect b="b" l="l" r="r" t="t"/>
                <a:pathLst>
                  <a:path extrusionOk="0" h="489" w="353">
                    <a:moveTo>
                      <a:pt x="35" y="475"/>
                    </a:moveTo>
                    <a:cubicBezTo>
                      <a:pt x="28" y="485"/>
                      <a:pt x="21" y="489"/>
                      <a:pt x="12" y="483"/>
                    </a:cubicBezTo>
                    <a:cubicBezTo>
                      <a:pt x="10" y="481"/>
                      <a:pt x="10" y="481"/>
                      <a:pt x="10" y="481"/>
                    </a:cubicBezTo>
                    <a:cubicBezTo>
                      <a:pt x="0" y="475"/>
                      <a:pt x="2" y="467"/>
                      <a:pt x="8" y="457"/>
                    </a:cubicBezTo>
                    <a:cubicBezTo>
                      <a:pt x="298" y="10"/>
                      <a:pt x="298" y="10"/>
                      <a:pt x="298" y="10"/>
                    </a:cubicBezTo>
                    <a:cubicBezTo>
                      <a:pt x="304" y="0"/>
                      <a:pt x="316" y="4"/>
                      <a:pt x="326" y="11"/>
                    </a:cubicBezTo>
                    <a:cubicBezTo>
                      <a:pt x="335" y="17"/>
                      <a:pt x="335" y="17"/>
                      <a:pt x="335" y="17"/>
                    </a:cubicBezTo>
                    <a:cubicBezTo>
                      <a:pt x="345" y="24"/>
                      <a:pt x="353" y="33"/>
                      <a:pt x="346" y="43"/>
                    </a:cubicBezTo>
                    <a:lnTo>
                      <a:pt x="35" y="47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7" name="Google Shape;1047;p43"/>
              <p:cNvSpPr/>
              <p:nvPr/>
            </p:nvSpPr>
            <p:spPr>
              <a:xfrm>
                <a:off x="11293575" y="1976050"/>
                <a:ext cx="436563" cy="530225"/>
              </a:xfrm>
              <a:custGeom>
                <a:rect b="b" l="l" r="r" t="t"/>
                <a:pathLst>
                  <a:path extrusionOk="0" h="174" w="143">
                    <a:moveTo>
                      <a:pt x="62" y="164"/>
                    </a:moveTo>
                    <a:cubicBezTo>
                      <a:pt x="55" y="174"/>
                      <a:pt x="48" y="167"/>
                      <a:pt x="38" y="160"/>
                    </a:cubicBezTo>
                    <a:cubicBezTo>
                      <a:pt x="19" y="148"/>
                      <a:pt x="19" y="148"/>
                      <a:pt x="19" y="148"/>
                    </a:cubicBezTo>
                    <a:cubicBezTo>
                      <a:pt x="9" y="141"/>
                      <a:pt x="0" y="136"/>
                      <a:pt x="7" y="126"/>
                    </a:cubicBezTo>
                    <a:cubicBezTo>
                      <a:pt x="100" y="10"/>
                      <a:pt x="100" y="10"/>
                      <a:pt x="100" y="10"/>
                    </a:cubicBezTo>
                    <a:cubicBezTo>
                      <a:pt x="107" y="0"/>
                      <a:pt x="112" y="5"/>
                      <a:pt x="122" y="12"/>
                    </a:cubicBezTo>
                    <a:cubicBezTo>
                      <a:pt x="127" y="15"/>
                      <a:pt x="127" y="15"/>
                      <a:pt x="127" y="15"/>
                    </a:cubicBezTo>
                    <a:cubicBezTo>
                      <a:pt x="137" y="22"/>
                      <a:pt x="143" y="25"/>
                      <a:pt x="137" y="35"/>
                    </a:cubicBezTo>
                    <a:lnTo>
                      <a:pt x="62" y="164"/>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8" name="Google Shape;1048;p43"/>
              <p:cNvSpPr/>
              <p:nvPr/>
            </p:nvSpPr>
            <p:spPr>
              <a:xfrm>
                <a:off x="11519000" y="1585525"/>
                <a:ext cx="407988" cy="630238"/>
              </a:xfrm>
              <a:custGeom>
                <a:rect b="b" l="l" r="r" t="t"/>
                <a:pathLst>
                  <a:path extrusionOk="0" h="207" w="134">
                    <a:moveTo>
                      <a:pt x="42" y="149"/>
                    </a:moveTo>
                    <a:cubicBezTo>
                      <a:pt x="0" y="121"/>
                      <a:pt x="16" y="93"/>
                      <a:pt x="44" y="76"/>
                    </a:cubicBezTo>
                    <a:cubicBezTo>
                      <a:pt x="71" y="58"/>
                      <a:pt x="119" y="34"/>
                      <a:pt x="134" y="0"/>
                    </a:cubicBezTo>
                    <a:cubicBezTo>
                      <a:pt x="121" y="53"/>
                      <a:pt x="128" y="207"/>
                      <a:pt x="42" y="149"/>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9" name="Google Shape;1049;p43"/>
              <p:cNvSpPr/>
              <p:nvPr/>
            </p:nvSpPr>
            <p:spPr>
              <a:xfrm>
                <a:off x="11641238" y="1720463"/>
                <a:ext cx="222250" cy="225425"/>
              </a:xfrm>
              <a:custGeom>
                <a:rect b="b" l="l" r="r" t="t"/>
                <a:pathLst>
                  <a:path extrusionOk="0" h="74" w="73">
                    <a:moveTo>
                      <a:pt x="73" y="0"/>
                    </a:moveTo>
                    <a:cubicBezTo>
                      <a:pt x="71" y="2"/>
                      <a:pt x="69" y="4"/>
                      <a:pt x="68" y="5"/>
                    </a:cubicBezTo>
                    <a:cubicBezTo>
                      <a:pt x="63" y="10"/>
                      <a:pt x="63" y="10"/>
                      <a:pt x="63" y="10"/>
                    </a:cubicBezTo>
                    <a:cubicBezTo>
                      <a:pt x="59" y="12"/>
                      <a:pt x="55" y="15"/>
                      <a:pt x="51" y="17"/>
                    </a:cubicBezTo>
                    <a:cubicBezTo>
                      <a:pt x="44" y="22"/>
                      <a:pt x="36" y="27"/>
                      <a:pt x="29" y="32"/>
                    </a:cubicBezTo>
                    <a:cubicBezTo>
                      <a:pt x="21" y="37"/>
                      <a:pt x="14" y="42"/>
                      <a:pt x="9" y="49"/>
                    </a:cubicBezTo>
                    <a:cubicBezTo>
                      <a:pt x="4" y="56"/>
                      <a:pt x="1" y="65"/>
                      <a:pt x="0" y="74"/>
                    </a:cubicBezTo>
                    <a:cubicBezTo>
                      <a:pt x="0" y="72"/>
                      <a:pt x="0" y="69"/>
                      <a:pt x="0" y="67"/>
                    </a:cubicBezTo>
                    <a:cubicBezTo>
                      <a:pt x="0" y="65"/>
                      <a:pt x="1" y="62"/>
                      <a:pt x="1" y="60"/>
                    </a:cubicBezTo>
                    <a:cubicBezTo>
                      <a:pt x="2" y="58"/>
                      <a:pt x="2" y="56"/>
                      <a:pt x="3" y="54"/>
                    </a:cubicBezTo>
                    <a:cubicBezTo>
                      <a:pt x="4" y="52"/>
                      <a:pt x="5" y="50"/>
                      <a:pt x="7" y="47"/>
                    </a:cubicBezTo>
                    <a:cubicBezTo>
                      <a:pt x="12" y="40"/>
                      <a:pt x="19" y="34"/>
                      <a:pt x="26" y="29"/>
                    </a:cubicBezTo>
                    <a:cubicBezTo>
                      <a:pt x="34" y="23"/>
                      <a:pt x="42" y="19"/>
                      <a:pt x="50" y="15"/>
                    </a:cubicBezTo>
                    <a:cubicBezTo>
                      <a:pt x="58" y="10"/>
                      <a:pt x="65" y="6"/>
                      <a:pt x="73"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0" name="Google Shape;1050;p43"/>
              <p:cNvSpPr/>
              <p:nvPr/>
            </p:nvSpPr>
            <p:spPr>
              <a:xfrm>
                <a:off x="11653938" y="1764913"/>
                <a:ext cx="200025" cy="228600"/>
              </a:xfrm>
              <a:custGeom>
                <a:rect b="b" l="l" r="r" t="t"/>
                <a:pathLst>
                  <a:path extrusionOk="0" h="75" w="66">
                    <a:moveTo>
                      <a:pt x="66" y="0"/>
                    </a:moveTo>
                    <a:cubicBezTo>
                      <a:pt x="57" y="15"/>
                      <a:pt x="47" y="28"/>
                      <a:pt x="36" y="40"/>
                    </a:cubicBezTo>
                    <a:cubicBezTo>
                      <a:pt x="25" y="53"/>
                      <a:pt x="13" y="64"/>
                      <a:pt x="0" y="75"/>
                    </a:cubicBezTo>
                    <a:cubicBezTo>
                      <a:pt x="11" y="62"/>
                      <a:pt x="22" y="50"/>
                      <a:pt x="33" y="38"/>
                    </a:cubicBezTo>
                    <a:cubicBezTo>
                      <a:pt x="44" y="25"/>
                      <a:pt x="55" y="13"/>
                      <a:pt x="66"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1" name="Google Shape;1051;p43"/>
              <p:cNvSpPr/>
              <p:nvPr/>
            </p:nvSpPr>
            <p:spPr>
              <a:xfrm>
                <a:off x="11707913" y="1817300"/>
                <a:ext cx="149225" cy="212725"/>
              </a:xfrm>
              <a:custGeom>
                <a:rect b="b" l="l" r="r" t="t"/>
                <a:pathLst>
                  <a:path extrusionOk="0" h="70" w="49">
                    <a:moveTo>
                      <a:pt x="49" y="0"/>
                    </a:moveTo>
                    <a:cubicBezTo>
                      <a:pt x="45" y="15"/>
                      <a:pt x="42" y="30"/>
                      <a:pt x="35" y="43"/>
                    </a:cubicBezTo>
                    <a:cubicBezTo>
                      <a:pt x="32" y="50"/>
                      <a:pt x="27" y="57"/>
                      <a:pt x="21" y="62"/>
                    </a:cubicBezTo>
                    <a:cubicBezTo>
                      <a:pt x="15" y="66"/>
                      <a:pt x="7" y="69"/>
                      <a:pt x="0" y="70"/>
                    </a:cubicBezTo>
                    <a:cubicBezTo>
                      <a:pt x="7" y="68"/>
                      <a:pt x="13" y="64"/>
                      <a:pt x="19" y="59"/>
                    </a:cubicBezTo>
                    <a:cubicBezTo>
                      <a:pt x="24" y="54"/>
                      <a:pt x="28" y="48"/>
                      <a:pt x="32" y="42"/>
                    </a:cubicBezTo>
                    <a:cubicBezTo>
                      <a:pt x="38" y="29"/>
                      <a:pt x="42" y="14"/>
                      <a:pt x="49"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52" name="Google Shape;1052;p43"/>
          <p:cNvGrpSpPr/>
          <p:nvPr/>
        </p:nvGrpSpPr>
        <p:grpSpPr>
          <a:xfrm>
            <a:off x="6899729" y="321712"/>
            <a:ext cx="2893910" cy="3483985"/>
            <a:chOff x="6759446" y="-130129"/>
            <a:chExt cx="2893910" cy="3483985"/>
          </a:xfrm>
        </p:grpSpPr>
        <p:grpSp>
          <p:nvGrpSpPr>
            <p:cNvPr id="1053" name="Google Shape;1053;p43"/>
            <p:cNvGrpSpPr/>
            <p:nvPr/>
          </p:nvGrpSpPr>
          <p:grpSpPr>
            <a:xfrm rot="3965436">
              <a:off x="6997441" y="9782"/>
              <a:ext cx="1117919" cy="1247898"/>
              <a:chOff x="6503625" y="1008025"/>
              <a:chExt cx="573088" cy="639763"/>
            </a:xfrm>
          </p:grpSpPr>
          <p:sp>
            <p:nvSpPr>
              <p:cNvPr id="1054" name="Google Shape;1054;p43"/>
              <p:cNvSpPr/>
              <p:nvPr/>
            </p:nvSpPr>
            <p:spPr>
              <a:xfrm>
                <a:off x="6503625" y="1008025"/>
                <a:ext cx="276225" cy="309563"/>
              </a:xfrm>
              <a:custGeom>
                <a:rect b="b" l="l" r="r" t="t"/>
                <a:pathLst>
                  <a:path extrusionOk="0" h="119" w="106">
                    <a:moveTo>
                      <a:pt x="6" y="5"/>
                    </a:moveTo>
                    <a:cubicBezTo>
                      <a:pt x="6" y="5"/>
                      <a:pt x="6" y="5"/>
                      <a:pt x="6" y="5"/>
                    </a:cubicBezTo>
                    <a:cubicBezTo>
                      <a:pt x="12" y="0"/>
                      <a:pt x="21" y="1"/>
                      <a:pt x="25" y="7"/>
                    </a:cubicBezTo>
                    <a:cubicBezTo>
                      <a:pt x="106" y="102"/>
                      <a:pt x="106" y="102"/>
                      <a:pt x="106" y="102"/>
                    </a:cubicBezTo>
                    <a:cubicBezTo>
                      <a:pt x="85" y="119"/>
                      <a:pt x="85" y="119"/>
                      <a:pt x="85" y="119"/>
                    </a:cubicBezTo>
                    <a:cubicBezTo>
                      <a:pt x="5" y="24"/>
                      <a:pt x="5" y="24"/>
                      <a:pt x="5" y="24"/>
                    </a:cubicBezTo>
                    <a:cubicBezTo>
                      <a:pt x="0" y="18"/>
                      <a:pt x="1" y="10"/>
                      <a:pt x="6" y="5"/>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5" name="Google Shape;1055;p43"/>
              <p:cNvSpPr/>
              <p:nvPr/>
            </p:nvSpPr>
            <p:spPr>
              <a:xfrm>
                <a:off x="6668725" y="1204875"/>
                <a:ext cx="87313" cy="87313"/>
              </a:xfrm>
              <a:custGeom>
                <a:rect b="b" l="l" r="r" t="t"/>
                <a:pathLst>
                  <a:path extrusionOk="0" h="55" w="55">
                    <a:moveTo>
                      <a:pt x="34" y="0"/>
                    </a:moveTo>
                    <a:lnTo>
                      <a:pt x="0" y="30"/>
                    </a:lnTo>
                    <a:lnTo>
                      <a:pt x="21" y="55"/>
                    </a:lnTo>
                    <a:lnTo>
                      <a:pt x="55" y="25"/>
                    </a:lnTo>
                    <a:lnTo>
                      <a:pt x="34"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6" name="Google Shape;1056;p43"/>
              <p:cNvSpPr/>
              <p:nvPr/>
            </p:nvSpPr>
            <p:spPr>
              <a:xfrm>
                <a:off x="6743338" y="1289013"/>
                <a:ext cx="49213" cy="52388"/>
              </a:xfrm>
              <a:custGeom>
                <a:rect b="b" l="l" r="r" t="t"/>
                <a:pathLst>
                  <a:path extrusionOk="0" h="33" w="31">
                    <a:moveTo>
                      <a:pt x="10" y="0"/>
                    </a:moveTo>
                    <a:lnTo>
                      <a:pt x="0" y="8"/>
                    </a:lnTo>
                    <a:lnTo>
                      <a:pt x="21" y="33"/>
                    </a:lnTo>
                    <a:lnTo>
                      <a:pt x="31" y="26"/>
                    </a:lnTo>
                    <a:lnTo>
                      <a:pt x="10" y="0"/>
                    </a:lnTo>
                    <a:close/>
                  </a:path>
                </a:pathLst>
              </a:custGeom>
              <a:solidFill>
                <a:srgbClr val="FA7C6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7" name="Google Shape;1057;p43"/>
              <p:cNvSpPr/>
              <p:nvPr/>
            </p:nvSpPr>
            <p:spPr>
              <a:xfrm>
                <a:off x="6743338" y="1289013"/>
                <a:ext cx="49213" cy="52388"/>
              </a:xfrm>
              <a:custGeom>
                <a:rect b="b" l="l" r="r" t="t"/>
                <a:pathLst>
                  <a:path extrusionOk="0" h="33" w="31">
                    <a:moveTo>
                      <a:pt x="10" y="0"/>
                    </a:moveTo>
                    <a:lnTo>
                      <a:pt x="0" y="8"/>
                    </a:lnTo>
                    <a:lnTo>
                      <a:pt x="21" y="33"/>
                    </a:lnTo>
                    <a:lnTo>
                      <a:pt x="31" y="26"/>
                    </a:lnTo>
                    <a:lnTo>
                      <a:pt x="10" y="0"/>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8" name="Google Shape;1058;p43"/>
              <p:cNvSpPr/>
              <p:nvPr/>
            </p:nvSpPr>
            <p:spPr>
              <a:xfrm>
                <a:off x="6698888" y="1268375"/>
                <a:ext cx="377825" cy="379413"/>
              </a:xfrm>
              <a:custGeom>
                <a:rect b="b" l="l" r="r" t="t"/>
                <a:pathLst>
                  <a:path extrusionOk="0" h="146" w="145">
                    <a:moveTo>
                      <a:pt x="114" y="123"/>
                    </a:moveTo>
                    <a:cubicBezTo>
                      <a:pt x="142" y="100"/>
                      <a:pt x="145" y="59"/>
                      <a:pt x="122" y="31"/>
                    </a:cubicBezTo>
                    <a:cubicBezTo>
                      <a:pt x="99" y="4"/>
                      <a:pt x="58" y="0"/>
                      <a:pt x="31" y="23"/>
                    </a:cubicBezTo>
                    <a:cubicBezTo>
                      <a:pt x="3" y="46"/>
                      <a:pt x="0" y="87"/>
                      <a:pt x="23" y="115"/>
                    </a:cubicBezTo>
                    <a:cubicBezTo>
                      <a:pt x="46" y="142"/>
                      <a:pt x="87" y="146"/>
                      <a:pt x="114" y="123"/>
                    </a:cubicBezTo>
                    <a:moveTo>
                      <a:pt x="36" y="30"/>
                    </a:moveTo>
                    <a:cubicBezTo>
                      <a:pt x="60" y="10"/>
                      <a:pt x="96" y="13"/>
                      <a:pt x="115" y="37"/>
                    </a:cubicBezTo>
                    <a:cubicBezTo>
                      <a:pt x="135" y="60"/>
                      <a:pt x="132" y="96"/>
                      <a:pt x="109" y="116"/>
                    </a:cubicBezTo>
                    <a:cubicBezTo>
                      <a:pt x="85" y="136"/>
                      <a:pt x="49" y="133"/>
                      <a:pt x="30" y="109"/>
                    </a:cubicBezTo>
                    <a:cubicBezTo>
                      <a:pt x="10" y="85"/>
                      <a:pt x="13" y="50"/>
                      <a:pt x="36" y="30"/>
                    </a:cubicBez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9" name="Google Shape;1059;p43"/>
              <p:cNvSpPr/>
              <p:nvPr/>
            </p:nvSpPr>
            <p:spPr>
              <a:xfrm>
                <a:off x="6740163" y="1312825"/>
                <a:ext cx="295275" cy="290513"/>
              </a:xfrm>
              <a:custGeom>
                <a:rect b="b" l="l" r="r" t="t"/>
                <a:pathLst>
                  <a:path extrusionOk="0" h="112" w="113">
                    <a:moveTo>
                      <a:pt x="56" y="0"/>
                    </a:moveTo>
                    <a:cubicBezTo>
                      <a:pt x="44" y="0"/>
                      <a:pt x="31" y="4"/>
                      <a:pt x="20" y="13"/>
                    </a:cubicBezTo>
                    <a:cubicBezTo>
                      <a:pt x="7" y="24"/>
                      <a:pt x="0" y="40"/>
                      <a:pt x="0" y="56"/>
                    </a:cubicBezTo>
                    <a:cubicBezTo>
                      <a:pt x="0" y="69"/>
                      <a:pt x="5" y="82"/>
                      <a:pt x="14" y="92"/>
                    </a:cubicBezTo>
                    <a:cubicBezTo>
                      <a:pt x="25" y="105"/>
                      <a:pt x="41" y="112"/>
                      <a:pt x="57" y="112"/>
                    </a:cubicBezTo>
                    <a:cubicBezTo>
                      <a:pt x="69" y="112"/>
                      <a:pt x="82" y="108"/>
                      <a:pt x="93" y="99"/>
                    </a:cubicBezTo>
                    <a:cubicBezTo>
                      <a:pt x="106" y="88"/>
                      <a:pt x="113" y="72"/>
                      <a:pt x="113" y="56"/>
                    </a:cubicBezTo>
                    <a:cubicBezTo>
                      <a:pt x="113" y="43"/>
                      <a:pt x="108" y="30"/>
                      <a:pt x="99" y="20"/>
                    </a:cubicBezTo>
                    <a:cubicBezTo>
                      <a:pt x="88" y="7"/>
                      <a:pt x="72" y="0"/>
                      <a:pt x="56" y="0"/>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60" name="Google Shape;1060;p43"/>
            <p:cNvSpPr/>
            <p:nvPr/>
          </p:nvSpPr>
          <p:spPr>
            <a:xfrm>
              <a:off x="8312150" y="466925"/>
              <a:ext cx="332101" cy="33360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61" name="Google Shape;1061;p43"/>
            <p:cNvGrpSpPr/>
            <p:nvPr/>
          </p:nvGrpSpPr>
          <p:grpSpPr>
            <a:xfrm rot="-1081111">
              <a:off x="7683387" y="1174859"/>
              <a:ext cx="1708268" cy="1962926"/>
              <a:chOff x="5652063" y="1771263"/>
              <a:chExt cx="1714500" cy="1970087"/>
            </a:xfrm>
          </p:grpSpPr>
          <p:sp>
            <p:nvSpPr>
              <p:cNvPr id="1062" name="Google Shape;1062;p43"/>
              <p:cNvSpPr/>
              <p:nvPr/>
            </p:nvSpPr>
            <p:spPr>
              <a:xfrm>
                <a:off x="6272775" y="3138100"/>
                <a:ext cx="1093788" cy="603250"/>
              </a:xfrm>
              <a:custGeom>
                <a:rect b="b" l="l" r="r" t="t"/>
                <a:pathLst>
                  <a:path extrusionOk="0" h="380" w="689">
                    <a:moveTo>
                      <a:pt x="689" y="83"/>
                    </a:moveTo>
                    <a:lnTo>
                      <a:pt x="39" y="380"/>
                    </a:lnTo>
                    <a:lnTo>
                      <a:pt x="0" y="296"/>
                    </a:lnTo>
                    <a:lnTo>
                      <a:pt x="650" y="0"/>
                    </a:lnTo>
                    <a:lnTo>
                      <a:pt x="689" y="83"/>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3" name="Google Shape;1063;p43"/>
              <p:cNvSpPr/>
              <p:nvPr/>
            </p:nvSpPr>
            <p:spPr>
              <a:xfrm>
                <a:off x="6348975" y="3233350"/>
                <a:ext cx="962025" cy="457200"/>
              </a:xfrm>
              <a:custGeom>
                <a:rect b="b" l="l" r="r" t="t"/>
                <a:pathLst>
                  <a:path extrusionOk="0" h="288" w="606">
                    <a:moveTo>
                      <a:pt x="606" y="15"/>
                    </a:moveTo>
                    <a:lnTo>
                      <a:pt x="8" y="288"/>
                    </a:lnTo>
                    <a:lnTo>
                      <a:pt x="0" y="272"/>
                    </a:lnTo>
                    <a:lnTo>
                      <a:pt x="600" y="0"/>
                    </a:lnTo>
                    <a:lnTo>
                      <a:pt x="606" y="15"/>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4" name="Google Shape;1064;p43"/>
              <p:cNvSpPr/>
              <p:nvPr/>
            </p:nvSpPr>
            <p:spPr>
              <a:xfrm>
                <a:off x="5652063" y="1771263"/>
                <a:ext cx="1671638" cy="1873250"/>
              </a:xfrm>
              <a:custGeom>
                <a:rect b="b" l="l" r="r" t="t"/>
                <a:pathLst>
                  <a:path extrusionOk="0" h="1180" w="1053">
                    <a:moveTo>
                      <a:pt x="1053" y="882"/>
                    </a:moveTo>
                    <a:lnTo>
                      <a:pt x="403" y="1180"/>
                    </a:lnTo>
                    <a:lnTo>
                      <a:pt x="0" y="297"/>
                    </a:lnTo>
                    <a:lnTo>
                      <a:pt x="650" y="0"/>
                    </a:lnTo>
                    <a:lnTo>
                      <a:pt x="1053" y="882"/>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5" name="Google Shape;1065;p43"/>
              <p:cNvSpPr/>
              <p:nvPr/>
            </p:nvSpPr>
            <p:spPr>
              <a:xfrm>
                <a:off x="5996550" y="2139563"/>
                <a:ext cx="747713" cy="617538"/>
              </a:xfrm>
              <a:custGeom>
                <a:rect b="b" l="l" r="r" t="t"/>
                <a:pathLst>
                  <a:path extrusionOk="0" h="389" w="471">
                    <a:moveTo>
                      <a:pt x="471" y="221"/>
                    </a:moveTo>
                    <a:lnTo>
                      <a:pt x="101" y="389"/>
                    </a:lnTo>
                    <a:lnTo>
                      <a:pt x="0" y="169"/>
                    </a:lnTo>
                    <a:lnTo>
                      <a:pt x="370" y="0"/>
                    </a:lnTo>
                    <a:lnTo>
                      <a:pt x="471" y="221"/>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6" name="Google Shape;1066;p43"/>
              <p:cNvSpPr/>
              <p:nvPr/>
            </p:nvSpPr>
            <p:spPr>
              <a:xfrm>
                <a:off x="6129900" y="2331650"/>
                <a:ext cx="481013" cy="236538"/>
              </a:xfrm>
              <a:custGeom>
                <a:rect b="b" l="l" r="r" t="t"/>
                <a:pathLst>
                  <a:path extrusionOk="0" h="149" w="303">
                    <a:moveTo>
                      <a:pt x="303" y="13"/>
                    </a:moveTo>
                    <a:lnTo>
                      <a:pt x="6" y="149"/>
                    </a:lnTo>
                    <a:lnTo>
                      <a:pt x="0" y="134"/>
                    </a:lnTo>
                    <a:lnTo>
                      <a:pt x="295"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7" name="Google Shape;1067;p43"/>
              <p:cNvSpPr/>
              <p:nvPr/>
            </p:nvSpPr>
            <p:spPr>
              <a:xfrm>
                <a:off x="6090213" y="2249100"/>
                <a:ext cx="481013" cy="238125"/>
              </a:xfrm>
              <a:custGeom>
                <a:rect b="b" l="l" r="r" t="t"/>
                <a:pathLst>
                  <a:path extrusionOk="0" h="150" w="303">
                    <a:moveTo>
                      <a:pt x="303" y="13"/>
                    </a:moveTo>
                    <a:lnTo>
                      <a:pt x="8" y="150"/>
                    </a:lnTo>
                    <a:lnTo>
                      <a:pt x="0" y="134"/>
                    </a:lnTo>
                    <a:lnTo>
                      <a:pt x="297"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8" name="Google Shape;1068;p43"/>
              <p:cNvSpPr/>
              <p:nvPr/>
            </p:nvSpPr>
            <p:spPr>
              <a:xfrm>
                <a:off x="6166413" y="2414200"/>
                <a:ext cx="481013" cy="236538"/>
              </a:xfrm>
              <a:custGeom>
                <a:rect b="b" l="l" r="r" t="t"/>
                <a:pathLst>
                  <a:path extrusionOk="0" h="149" w="303">
                    <a:moveTo>
                      <a:pt x="303" y="13"/>
                    </a:moveTo>
                    <a:lnTo>
                      <a:pt x="8" y="149"/>
                    </a:lnTo>
                    <a:lnTo>
                      <a:pt x="0" y="134"/>
                    </a:lnTo>
                    <a:lnTo>
                      <a:pt x="295"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9" name="Google Shape;1069;p43"/>
              <p:cNvSpPr/>
              <p:nvPr/>
            </p:nvSpPr>
            <p:spPr>
              <a:xfrm>
                <a:off x="5685400" y="2465000"/>
                <a:ext cx="195263" cy="125413"/>
              </a:xfrm>
              <a:custGeom>
                <a:rect b="b" l="l" r="r" t="t"/>
                <a:pathLst>
                  <a:path extrusionOk="0" h="41" w="64">
                    <a:moveTo>
                      <a:pt x="61" y="7"/>
                    </a:moveTo>
                    <a:cubicBezTo>
                      <a:pt x="64" y="12"/>
                      <a:pt x="61" y="17"/>
                      <a:pt x="57" y="20"/>
                    </a:cubicBezTo>
                    <a:cubicBezTo>
                      <a:pt x="15" y="39"/>
                      <a:pt x="15" y="39"/>
                      <a:pt x="15" y="39"/>
                    </a:cubicBezTo>
                    <a:cubicBezTo>
                      <a:pt x="10" y="41"/>
                      <a:pt x="4" y="39"/>
                      <a:pt x="2" y="34"/>
                    </a:cubicBezTo>
                    <a:cubicBezTo>
                      <a:pt x="0" y="29"/>
                      <a:pt x="2" y="23"/>
                      <a:pt x="7" y="21"/>
                    </a:cubicBezTo>
                    <a:cubicBezTo>
                      <a:pt x="49" y="2"/>
                      <a:pt x="49" y="2"/>
                      <a:pt x="49"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0" name="Google Shape;1070;p43"/>
              <p:cNvSpPr/>
              <p:nvPr/>
            </p:nvSpPr>
            <p:spPr>
              <a:xfrm>
                <a:off x="5748049" y="2560457"/>
                <a:ext cx="195263" cy="123825"/>
              </a:xfrm>
              <a:custGeom>
                <a:rect b="b" l="l" r="r" t="t"/>
                <a:pathLst>
                  <a:path extrusionOk="0" h="41" w="64">
                    <a:moveTo>
                      <a:pt x="61" y="7"/>
                    </a:moveTo>
                    <a:cubicBezTo>
                      <a:pt x="64" y="12"/>
                      <a:pt x="61" y="17"/>
                      <a:pt x="57" y="20"/>
                    </a:cubicBezTo>
                    <a:cubicBezTo>
                      <a:pt x="15" y="39"/>
                      <a:pt x="15" y="39"/>
                      <a:pt x="15" y="39"/>
                    </a:cubicBezTo>
                    <a:cubicBezTo>
                      <a:pt x="10" y="41"/>
                      <a:pt x="4" y="39"/>
                      <a:pt x="2" y="34"/>
                    </a:cubicBezTo>
                    <a:cubicBezTo>
                      <a:pt x="0" y="29"/>
                      <a:pt x="2" y="23"/>
                      <a:pt x="7" y="21"/>
                    </a:cubicBezTo>
                    <a:cubicBezTo>
                      <a:pt x="49" y="2"/>
                      <a:pt x="49" y="2"/>
                      <a:pt x="49"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1" name="Google Shape;1071;p43"/>
              <p:cNvSpPr/>
              <p:nvPr/>
            </p:nvSpPr>
            <p:spPr>
              <a:xfrm>
                <a:off x="5771125" y="2653913"/>
                <a:ext cx="193675" cy="125413"/>
              </a:xfrm>
              <a:custGeom>
                <a:rect b="b" l="l" r="r" t="t"/>
                <a:pathLst>
                  <a:path extrusionOk="0" h="41" w="64">
                    <a:moveTo>
                      <a:pt x="61" y="7"/>
                    </a:moveTo>
                    <a:cubicBezTo>
                      <a:pt x="64" y="11"/>
                      <a:pt x="62" y="17"/>
                      <a:pt x="57" y="19"/>
                    </a:cubicBezTo>
                    <a:cubicBezTo>
                      <a:pt x="15" y="38"/>
                      <a:pt x="15" y="38"/>
                      <a:pt x="15" y="38"/>
                    </a:cubicBezTo>
                    <a:cubicBezTo>
                      <a:pt x="10" y="41"/>
                      <a:pt x="5" y="38"/>
                      <a:pt x="2" y="34"/>
                    </a:cubicBezTo>
                    <a:cubicBezTo>
                      <a:pt x="0" y="29"/>
                      <a:pt x="2" y="23"/>
                      <a:pt x="7" y="21"/>
                    </a:cubicBezTo>
                    <a:cubicBezTo>
                      <a:pt x="49" y="2"/>
                      <a:pt x="49" y="2"/>
                      <a:pt x="49" y="2"/>
                    </a:cubicBezTo>
                    <a:cubicBezTo>
                      <a:pt x="54"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2" name="Google Shape;1072;p43"/>
              <p:cNvSpPr/>
              <p:nvPr/>
            </p:nvSpPr>
            <p:spPr>
              <a:xfrm>
                <a:off x="5813988" y="2749163"/>
                <a:ext cx="193675" cy="120650"/>
              </a:xfrm>
              <a:custGeom>
                <a:rect b="b" l="l" r="r" t="t"/>
                <a:pathLst>
                  <a:path extrusionOk="0" h="40" w="64">
                    <a:moveTo>
                      <a:pt x="62" y="7"/>
                    </a:moveTo>
                    <a:cubicBezTo>
                      <a:pt x="64" y="11"/>
                      <a:pt x="62" y="17"/>
                      <a:pt x="57" y="19"/>
                    </a:cubicBezTo>
                    <a:cubicBezTo>
                      <a:pt x="15" y="38"/>
                      <a:pt x="15" y="38"/>
                      <a:pt x="15" y="38"/>
                    </a:cubicBezTo>
                    <a:cubicBezTo>
                      <a:pt x="10" y="40"/>
                      <a:pt x="5" y="38"/>
                      <a:pt x="2" y="33"/>
                    </a:cubicBezTo>
                    <a:cubicBezTo>
                      <a:pt x="0" y="29"/>
                      <a:pt x="2" y="23"/>
                      <a:pt x="7" y="21"/>
                    </a:cubicBezTo>
                    <a:cubicBezTo>
                      <a:pt x="49" y="2"/>
                      <a:pt x="49" y="2"/>
                      <a:pt x="49" y="2"/>
                    </a:cubicBezTo>
                    <a:cubicBezTo>
                      <a:pt x="54" y="0"/>
                      <a:pt x="59"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3" name="Google Shape;1073;p43"/>
              <p:cNvSpPr/>
              <p:nvPr/>
            </p:nvSpPr>
            <p:spPr>
              <a:xfrm>
                <a:off x="5855263" y="2839650"/>
                <a:ext cx="195263" cy="125413"/>
              </a:xfrm>
              <a:custGeom>
                <a:rect b="b" l="l" r="r" t="t"/>
                <a:pathLst>
                  <a:path extrusionOk="0" h="41" w="64">
                    <a:moveTo>
                      <a:pt x="62" y="7"/>
                    </a:moveTo>
                    <a:cubicBezTo>
                      <a:pt x="64" y="12"/>
                      <a:pt x="62" y="18"/>
                      <a:pt x="57" y="20"/>
                    </a:cubicBezTo>
                    <a:cubicBezTo>
                      <a:pt x="15" y="39"/>
                      <a:pt x="15" y="39"/>
                      <a:pt x="15" y="39"/>
                    </a:cubicBezTo>
                    <a:cubicBezTo>
                      <a:pt x="10" y="41"/>
                      <a:pt x="5" y="39"/>
                      <a:pt x="2" y="34"/>
                    </a:cubicBezTo>
                    <a:cubicBezTo>
                      <a:pt x="0" y="29"/>
                      <a:pt x="2" y="24"/>
                      <a:pt x="7" y="22"/>
                    </a:cubicBezTo>
                    <a:cubicBezTo>
                      <a:pt x="49" y="3"/>
                      <a:pt x="49" y="3"/>
                      <a:pt x="49" y="3"/>
                    </a:cubicBezTo>
                    <a:cubicBezTo>
                      <a:pt x="54" y="0"/>
                      <a:pt x="59" y="3"/>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4" name="Google Shape;1074;p43"/>
              <p:cNvSpPr/>
              <p:nvPr/>
            </p:nvSpPr>
            <p:spPr>
              <a:xfrm>
                <a:off x="5898125" y="2934900"/>
                <a:ext cx="195263" cy="123825"/>
              </a:xfrm>
              <a:custGeom>
                <a:rect b="b" l="l" r="r" t="t"/>
                <a:pathLst>
                  <a:path extrusionOk="0" h="41" w="64">
                    <a:moveTo>
                      <a:pt x="62" y="7"/>
                    </a:moveTo>
                    <a:cubicBezTo>
                      <a:pt x="64" y="12"/>
                      <a:pt x="62" y="18"/>
                      <a:pt x="57" y="20"/>
                    </a:cubicBezTo>
                    <a:cubicBezTo>
                      <a:pt x="15" y="39"/>
                      <a:pt x="15" y="39"/>
                      <a:pt x="15" y="39"/>
                    </a:cubicBezTo>
                    <a:cubicBezTo>
                      <a:pt x="10" y="41"/>
                      <a:pt x="5" y="39"/>
                      <a:pt x="3" y="34"/>
                    </a:cubicBezTo>
                    <a:cubicBezTo>
                      <a:pt x="0" y="29"/>
                      <a:pt x="2" y="24"/>
                      <a:pt x="7" y="21"/>
                    </a:cubicBezTo>
                    <a:cubicBezTo>
                      <a:pt x="49" y="2"/>
                      <a:pt x="49" y="2"/>
                      <a:pt x="49" y="2"/>
                    </a:cubicBezTo>
                    <a:cubicBezTo>
                      <a:pt x="54" y="0"/>
                      <a:pt x="59"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5" name="Google Shape;1075;p43"/>
              <p:cNvSpPr/>
              <p:nvPr/>
            </p:nvSpPr>
            <p:spPr>
              <a:xfrm>
                <a:off x="5940988" y="3028563"/>
                <a:ext cx="195263" cy="125413"/>
              </a:xfrm>
              <a:custGeom>
                <a:rect b="b" l="l" r="r" t="t"/>
                <a:pathLst>
                  <a:path extrusionOk="0" h="41" w="64">
                    <a:moveTo>
                      <a:pt x="62" y="7"/>
                    </a:moveTo>
                    <a:cubicBezTo>
                      <a:pt x="64" y="12"/>
                      <a:pt x="62" y="18"/>
                      <a:pt x="57" y="20"/>
                    </a:cubicBezTo>
                    <a:cubicBezTo>
                      <a:pt x="15" y="39"/>
                      <a:pt x="15" y="39"/>
                      <a:pt x="15" y="39"/>
                    </a:cubicBezTo>
                    <a:cubicBezTo>
                      <a:pt x="10" y="41"/>
                      <a:pt x="5" y="39"/>
                      <a:pt x="3" y="34"/>
                    </a:cubicBezTo>
                    <a:cubicBezTo>
                      <a:pt x="0" y="29"/>
                      <a:pt x="3" y="24"/>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6" name="Google Shape;1076;p43"/>
              <p:cNvSpPr/>
              <p:nvPr/>
            </p:nvSpPr>
            <p:spPr>
              <a:xfrm>
                <a:off x="5983850" y="3123813"/>
                <a:ext cx="195263" cy="123825"/>
              </a:xfrm>
              <a:custGeom>
                <a:rect b="b" l="l" r="r" t="t"/>
                <a:pathLst>
                  <a:path extrusionOk="0" h="41" w="64">
                    <a:moveTo>
                      <a:pt x="62" y="7"/>
                    </a:moveTo>
                    <a:cubicBezTo>
                      <a:pt x="64" y="12"/>
                      <a:pt x="62" y="18"/>
                      <a:pt x="57" y="20"/>
                    </a:cubicBezTo>
                    <a:cubicBezTo>
                      <a:pt x="15" y="39"/>
                      <a:pt x="15" y="39"/>
                      <a:pt x="15" y="39"/>
                    </a:cubicBezTo>
                    <a:cubicBezTo>
                      <a:pt x="11" y="41"/>
                      <a:pt x="5" y="39"/>
                      <a:pt x="3" y="34"/>
                    </a:cubicBezTo>
                    <a:cubicBezTo>
                      <a:pt x="0" y="29"/>
                      <a:pt x="3" y="23"/>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7" name="Google Shape;1077;p43"/>
              <p:cNvSpPr/>
              <p:nvPr/>
            </p:nvSpPr>
            <p:spPr>
              <a:xfrm>
                <a:off x="6026713" y="3217475"/>
                <a:ext cx="195263" cy="125413"/>
              </a:xfrm>
              <a:custGeom>
                <a:rect b="b" l="l" r="r" t="t"/>
                <a:pathLst>
                  <a:path extrusionOk="0" h="41" w="64">
                    <a:moveTo>
                      <a:pt x="62" y="7"/>
                    </a:moveTo>
                    <a:cubicBezTo>
                      <a:pt x="64" y="12"/>
                      <a:pt x="62" y="17"/>
                      <a:pt x="57" y="20"/>
                    </a:cubicBezTo>
                    <a:cubicBezTo>
                      <a:pt x="15" y="39"/>
                      <a:pt x="15" y="39"/>
                      <a:pt x="15" y="39"/>
                    </a:cubicBezTo>
                    <a:cubicBezTo>
                      <a:pt x="11" y="41"/>
                      <a:pt x="5" y="39"/>
                      <a:pt x="3" y="34"/>
                    </a:cubicBezTo>
                    <a:cubicBezTo>
                      <a:pt x="0" y="29"/>
                      <a:pt x="3" y="23"/>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8" name="Google Shape;1078;p43"/>
              <p:cNvSpPr/>
              <p:nvPr/>
            </p:nvSpPr>
            <p:spPr>
              <a:xfrm>
                <a:off x="6072750" y="3312725"/>
                <a:ext cx="190500" cy="123825"/>
              </a:xfrm>
              <a:custGeom>
                <a:rect b="b" l="l" r="r" t="t"/>
                <a:pathLst>
                  <a:path extrusionOk="0" h="41" w="63">
                    <a:moveTo>
                      <a:pt x="61" y="7"/>
                    </a:moveTo>
                    <a:cubicBezTo>
                      <a:pt x="63" y="12"/>
                      <a:pt x="61" y="17"/>
                      <a:pt x="56" y="19"/>
                    </a:cubicBezTo>
                    <a:cubicBezTo>
                      <a:pt x="15" y="38"/>
                      <a:pt x="15" y="38"/>
                      <a:pt x="15" y="38"/>
                    </a:cubicBezTo>
                    <a:cubicBezTo>
                      <a:pt x="10" y="41"/>
                      <a:pt x="4" y="39"/>
                      <a:pt x="2" y="34"/>
                    </a:cubicBezTo>
                    <a:cubicBezTo>
                      <a:pt x="0" y="29"/>
                      <a:pt x="2" y="23"/>
                      <a:pt x="7" y="21"/>
                    </a:cubicBezTo>
                    <a:cubicBezTo>
                      <a:pt x="48" y="2"/>
                      <a:pt x="48" y="2"/>
                      <a:pt x="48"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079" name="Google Shape;1079;p43"/>
          <p:cNvSpPr txBox="1"/>
          <p:nvPr>
            <p:ph idx="1" type="subTitle"/>
          </p:nvPr>
        </p:nvSpPr>
        <p:spPr>
          <a:xfrm>
            <a:off x="1446849" y="1345300"/>
            <a:ext cx="5847000" cy="2900400"/>
          </a:xfrm>
          <a:prstGeom prst="rect">
            <a:avLst/>
          </a:prstGeom>
        </p:spPr>
        <p:txBody>
          <a:bodyPr anchorCtr="0" anchor="ctr" bIns="91425" lIns="91425" spcFirstLastPara="1" rIns="91425" wrap="square" tIns="91425">
            <a:noAutofit/>
          </a:bodyPr>
          <a:lstStyle/>
          <a:p>
            <a:pPr indent="-330200" lvl="0" marL="457200" rtl="0" algn="l">
              <a:spcBef>
                <a:spcPts val="0"/>
              </a:spcBef>
              <a:spcAft>
                <a:spcPts val="0"/>
              </a:spcAft>
              <a:buSzPts val="1600"/>
              <a:buFont typeface="Proxima Nova Semibold"/>
              <a:buChar char="➔"/>
            </a:pPr>
            <a:r>
              <a:rPr lang="en" sz="1600">
                <a:latin typeface="Proxima Nova Semibold"/>
                <a:ea typeface="Proxima Nova Semibold"/>
                <a:cs typeface="Proxima Nova Semibold"/>
                <a:sym typeface="Proxima Nova Semibold"/>
              </a:rPr>
              <a:t>Continue having conversations about what you want to do after </a:t>
            </a:r>
            <a:r>
              <a:rPr lang="en">
                <a:latin typeface="Proxima Nova Semibold"/>
                <a:ea typeface="Proxima Nova Semibold"/>
                <a:cs typeface="Proxima Nova Semibold"/>
                <a:sym typeface="Proxima Nova Semibold"/>
              </a:rPr>
              <a:t>high school </a:t>
            </a:r>
            <a:r>
              <a:rPr lang="en" sz="1600">
                <a:latin typeface="Proxima Nova Semibold"/>
                <a:ea typeface="Proxima Nova Semibold"/>
                <a:cs typeface="Proxima Nova Semibold"/>
                <a:sym typeface="Proxima Nova Semibold"/>
              </a:rPr>
              <a:t>with your family</a:t>
            </a:r>
            <a:endParaRPr sz="1600">
              <a:latin typeface="Proxima Nova Semibold"/>
              <a:ea typeface="Proxima Nova Semibold"/>
              <a:cs typeface="Proxima Nova Semibold"/>
              <a:sym typeface="Proxima Nova Semibold"/>
            </a:endParaRPr>
          </a:p>
          <a:p>
            <a:pPr indent="0" lvl="0" marL="457200" rtl="0" algn="l">
              <a:spcBef>
                <a:spcPts val="0"/>
              </a:spcBef>
              <a:spcAft>
                <a:spcPts val="0"/>
              </a:spcAft>
              <a:buNone/>
            </a:pPr>
            <a:r>
              <a:t/>
            </a:r>
            <a:endParaRPr sz="800">
              <a:latin typeface="Proxima Nova Semibold"/>
              <a:ea typeface="Proxima Nova Semibold"/>
              <a:cs typeface="Proxima Nova Semibold"/>
              <a:sym typeface="Proxima Nova Semibold"/>
            </a:endParaRPr>
          </a:p>
          <a:p>
            <a:pPr indent="-330200" lvl="0" marL="457200" rtl="0" algn="l">
              <a:spcBef>
                <a:spcPts val="0"/>
              </a:spcBef>
              <a:spcAft>
                <a:spcPts val="0"/>
              </a:spcAft>
              <a:buSzPts val="1600"/>
              <a:buFont typeface="Proxima Nova Semibold"/>
              <a:buChar char="➔"/>
            </a:pPr>
            <a:r>
              <a:rPr lang="en" sz="1600">
                <a:latin typeface="Proxima Nova Semibold"/>
                <a:ea typeface="Proxima Nova Semibold"/>
                <a:cs typeface="Proxima Nova Semibold"/>
                <a:sym typeface="Proxima Nova Semibold"/>
              </a:rPr>
              <a:t>Start thinking about what you want to study, what you enjoy, and what schools you are interested in</a:t>
            </a:r>
            <a:endParaRPr sz="1600">
              <a:latin typeface="Proxima Nova Semibold"/>
              <a:ea typeface="Proxima Nova Semibold"/>
              <a:cs typeface="Proxima Nova Semibold"/>
              <a:sym typeface="Proxima Nova Semibold"/>
            </a:endParaRPr>
          </a:p>
          <a:p>
            <a:pPr indent="0" lvl="0" marL="457200" rtl="0" algn="l">
              <a:spcBef>
                <a:spcPts val="0"/>
              </a:spcBef>
              <a:spcAft>
                <a:spcPts val="0"/>
              </a:spcAft>
              <a:buNone/>
            </a:pPr>
            <a:r>
              <a:t/>
            </a:r>
            <a:endParaRPr sz="800">
              <a:latin typeface="Proxima Nova Semibold"/>
              <a:ea typeface="Proxima Nova Semibold"/>
              <a:cs typeface="Proxima Nova Semibold"/>
              <a:sym typeface="Proxima Nova Semibold"/>
            </a:endParaRPr>
          </a:p>
          <a:p>
            <a:pPr indent="-330200" lvl="0" marL="457200" rtl="0" algn="l">
              <a:spcBef>
                <a:spcPts val="0"/>
              </a:spcBef>
              <a:spcAft>
                <a:spcPts val="0"/>
              </a:spcAft>
              <a:buSzPts val="1600"/>
              <a:buFont typeface="Proxima Nova Semibold"/>
              <a:buChar char="➔"/>
            </a:pPr>
            <a:r>
              <a:rPr lang="en" sz="1600">
                <a:latin typeface="Proxima Nova Semibold"/>
                <a:ea typeface="Proxima Nova Semibold"/>
                <a:cs typeface="Proxima Nova Semibold"/>
                <a:sym typeface="Proxima Nova Semibold"/>
              </a:rPr>
              <a:t>Keep these papers in a safe place, you will be continuing the search for colleges during your 1 on 1 registration meetings in </a:t>
            </a:r>
            <a:r>
              <a:rPr lang="en" sz="1600">
                <a:highlight>
                  <a:srgbClr val="FFFF00"/>
                </a:highlight>
                <a:latin typeface="Proxima Nova Semibold"/>
                <a:ea typeface="Proxima Nova Semibold"/>
                <a:cs typeface="Proxima Nova Semibold"/>
                <a:sym typeface="Proxima Nova Semibold"/>
              </a:rPr>
              <a:t>February</a:t>
            </a:r>
            <a:endParaRPr sz="1600">
              <a:highlight>
                <a:srgbClr val="FFFF00"/>
              </a:highlight>
              <a:latin typeface="Proxima Nova Semibold"/>
              <a:ea typeface="Proxima Nova Semibold"/>
              <a:cs typeface="Proxima Nova Semibold"/>
              <a:sym typeface="Proxima Nova Semibold"/>
            </a:endParaRPr>
          </a:p>
          <a:p>
            <a:pPr indent="0" lvl="0" marL="457200" rtl="0" algn="l">
              <a:spcBef>
                <a:spcPts val="0"/>
              </a:spcBef>
              <a:spcAft>
                <a:spcPts val="0"/>
              </a:spcAft>
              <a:buNone/>
            </a:pPr>
            <a:r>
              <a:t/>
            </a:r>
            <a:endParaRPr sz="1600">
              <a:latin typeface="Proxima Nova Semibold"/>
              <a:ea typeface="Proxima Nova Semibold"/>
              <a:cs typeface="Proxima Nova Semibold"/>
              <a:sym typeface="Proxima Nova Semibold"/>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3" name="Shape 1083"/>
        <p:cNvGrpSpPr/>
        <p:nvPr/>
      </p:nvGrpSpPr>
      <p:grpSpPr>
        <a:xfrm>
          <a:off x="0" y="0"/>
          <a:ext cx="0" cy="0"/>
          <a:chOff x="0" y="0"/>
          <a:chExt cx="0" cy="0"/>
        </a:xfrm>
      </p:grpSpPr>
      <p:sp>
        <p:nvSpPr>
          <p:cNvPr id="1084" name="Google Shape;1084;p44"/>
          <p:cNvSpPr txBox="1"/>
          <p:nvPr>
            <p:ph idx="1" type="subTitle"/>
          </p:nvPr>
        </p:nvSpPr>
        <p:spPr>
          <a:xfrm>
            <a:off x="720000" y="1826975"/>
            <a:ext cx="7808400" cy="1437300"/>
          </a:xfrm>
          <a:prstGeom prst="rect">
            <a:avLst/>
          </a:prstGeom>
        </p:spPr>
        <p:txBody>
          <a:bodyPr anchorCtr="0" anchor="ctr" bIns="91425" lIns="91425" spcFirstLastPara="1" rIns="91425" wrap="square" tIns="91425">
            <a:noAutofit/>
          </a:bodyPr>
          <a:lstStyle/>
          <a:p>
            <a:pPr indent="-438150" lvl="0" marL="457200" rtl="0" algn="ctr">
              <a:lnSpc>
                <a:spcPct val="100000"/>
              </a:lnSpc>
              <a:spcBef>
                <a:spcPts val="0"/>
              </a:spcBef>
              <a:spcAft>
                <a:spcPts val="0"/>
              </a:spcAft>
              <a:buSzPts val="3300"/>
              <a:buFont typeface="Nunito Black"/>
              <a:buChar char="★"/>
            </a:pPr>
            <a:r>
              <a:rPr lang="en" sz="3300">
                <a:latin typeface="Nunito Black"/>
                <a:ea typeface="Nunito Black"/>
                <a:cs typeface="Nunito Black"/>
                <a:sym typeface="Nunito Black"/>
              </a:rPr>
              <a:t>Continue to Build your College List</a:t>
            </a:r>
            <a:endParaRPr sz="3300">
              <a:latin typeface="Nunito Black"/>
              <a:ea typeface="Nunito Black"/>
              <a:cs typeface="Nunito Black"/>
              <a:sym typeface="Nunito Black"/>
            </a:endParaRPr>
          </a:p>
          <a:p>
            <a:pPr indent="0" lvl="0" marL="457200" rtl="0" algn="l">
              <a:lnSpc>
                <a:spcPct val="100000"/>
              </a:lnSpc>
              <a:spcBef>
                <a:spcPts val="0"/>
              </a:spcBef>
              <a:spcAft>
                <a:spcPts val="0"/>
              </a:spcAft>
              <a:buNone/>
            </a:pPr>
            <a:r>
              <a:t/>
            </a:r>
            <a:endParaRPr sz="1000">
              <a:latin typeface="Nunito Black"/>
              <a:ea typeface="Nunito Black"/>
              <a:cs typeface="Nunito Black"/>
              <a:sym typeface="Nunito Black"/>
            </a:endParaRPr>
          </a:p>
          <a:p>
            <a:pPr indent="-438150" lvl="0" marL="457200" rtl="0" algn="ctr">
              <a:lnSpc>
                <a:spcPct val="100000"/>
              </a:lnSpc>
              <a:spcBef>
                <a:spcPts val="0"/>
              </a:spcBef>
              <a:spcAft>
                <a:spcPts val="0"/>
              </a:spcAft>
              <a:buSzPts val="3300"/>
              <a:buFont typeface="Nunito Black"/>
              <a:buChar char="★"/>
            </a:pPr>
            <a:r>
              <a:rPr lang="en" sz="3300">
                <a:latin typeface="Nunito Black"/>
                <a:ea typeface="Nunito Black"/>
                <a:cs typeface="Nunito Black"/>
                <a:sym typeface="Nunito Black"/>
              </a:rPr>
              <a:t>Continue Exploring Colleges</a:t>
            </a:r>
            <a:endParaRPr sz="3300">
              <a:latin typeface="Nunito Black"/>
              <a:ea typeface="Nunito Black"/>
              <a:cs typeface="Nunito Black"/>
              <a:sym typeface="Nunito Black"/>
            </a:endParaRPr>
          </a:p>
        </p:txBody>
      </p:sp>
      <p:sp>
        <p:nvSpPr>
          <p:cNvPr id="1085" name="Google Shape;1085;p44"/>
          <p:cNvSpPr txBox="1"/>
          <p:nvPr>
            <p:ph type="title"/>
          </p:nvPr>
        </p:nvSpPr>
        <p:spPr>
          <a:xfrm>
            <a:off x="720000" y="776218"/>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5000"/>
              <a:t>Day</a:t>
            </a:r>
            <a:r>
              <a:rPr lang="en" sz="5000"/>
              <a:t> 2</a:t>
            </a:r>
            <a:endParaRPr sz="5000"/>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9" name="Shape 1089"/>
        <p:cNvGrpSpPr/>
        <p:nvPr/>
      </p:nvGrpSpPr>
      <p:grpSpPr>
        <a:xfrm>
          <a:off x="0" y="0"/>
          <a:ext cx="0" cy="0"/>
          <a:chOff x="0" y="0"/>
          <a:chExt cx="0" cy="0"/>
        </a:xfrm>
      </p:grpSpPr>
      <p:sp>
        <p:nvSpPr>
          <p:cNvPr id="1090" name="Google Shape;1090;p45"/>
          <p:cNvSpPr txBox="1"/>
          <p:nvPr>
            <p:ph type="title"/>
          </p:nvPr>
        </p:nvSpPr>
        <p:spPr>
          <a:xfrm>
            <a:off x="720000" y="41151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4000"/>
              <a:buFont typeface="Arial"/>
              <a:buNone/>
            </a:pPr>
            <a:r>
              <a:rPr lang="en" sz="4000">
                <a:solidFill>
                  <a:srgbClr val="303030"/>
                </a:solidFill>
              </a:rPr>
              <a:t>Building Your College List</a:t>
            </a:r>
            <a:endParaRPr sz="4000"/>
          </a:p>
        </p:txBody>
      </p:sp>
      <p:sp>
        <p:nvSpPr>
          <p:cNvPr id="1091" name="Google Shape;1091;p45"/>
          <p:cNvSpPr txBox="1"/>
          <p:nvPr>
            <p:ph idx="3" type="subTitle"/>
          </p:nvPr>
        </p:nvSpPr>
        <p:spPr>
          <a:xfrm>
            <a:off x="6215450" y="2602745"/>
            <a:ext cx="2418900" cy="1891200"/>
          </a:xfrm>
          <a:prstGeom prst="rect">
            <a:avLst/>
          </a:prstGeom>
          <a:ln cap="flat" cmpd="sng" w="28575">
            <a:solidFill>
              <a:srgbClr val="000000"/>
            </a:solidFill>
            <a:prstDash val="solid"/>
            <a:round/>
            <a:headEnd len="sm" w="sm" type="none"/>
            <a:tailEnd len="sm" w="sm" type="none"/>
          </a:ln>
        </p:spPr>
        <p:txBody>
          <a:bodyPr anchorCtr="0" anchor="t" bIns="91425" lIns="91425" spcFirstLastPara="1" rIns="91425" wrap="square" tIns="91425">
            <a:noAutofit/>
          </a:bodyPr>
          <a:lstStyle/>
          <a:p>
            <a:pPr indent="-330200" lvl="0" marL="457200" rtl="0" algn="l">
              <a:spcBef>
                <a:spcPts val="0"/>
              </a:spcBef>
              <a:spcAft>
                <a:spcPts val="0"/>
              </a:spcAft>
              <a:buClr>
                <a:srgbClr val="494949"/>
              </a:buClr>
              <a:buSzPts val="1600"/>
              <a:buFont typeface="Proxima Nova Semibold"/>
              <a:buChar char="●"/>
            </a:pPr>
            <a:r>
              <a:rPr lang="en" sz="1600">
                <a:solidFill>
                  <a:srgbClr val="494949"/>
                </a:solidFill>
                <a:highlight>
                  <a:schemeClr val="accent6"/>
                </a:highlight>
                <a:latin typeface="Proxima Nova Semibold"/>
                <a:ea typeface="Proxima Nova Semibold"/>
                <a:cs typeface="Proxima Nova Semibold"/>
                <a:sym typeface="Proxima Nova Semibold"/>
              </a:rPr>
              <a:t>Degree Type</a:t>
            </a:r>
            <a:endParaRPr sz="1600">
              <a:solidFill>
                <a:srgbClr val="494949"/>
              </a:solidFill>
              <a:highlight>
                <a:schemeClr val="accent6"/>
              </a:highlight>
              <a:latin typeface="Proxima Nova Semibold"/>
              <a:ea typeface="Proxima Nova Semibold"/>
              <a:cs typeface="Proxima Nova Semibold"/>
              <a:sym typeface="Proxima Nova Semibold"/>
            </a:endParaRPr>
          </a:p>
          <a:p>
            <a:pPr indent="-330200" lvl="0" marL="457200" rtl="0" algn="l">
              <a:spcBef>
                <a:spcPts val="0"/>
              </a:spcBef>
              <a:spcAft>
                <a:spcPts val="0"/>
              </a:spcAft>
              <a:buClr>
                <a:srgbClr val="494949"/>
              </a:buClr>
              <a:buSzPts val="1600"/>
              <a:buFont typeface="Proxima Nova Semibold"/>
              <a:buChar char="●"/>
            </a:pPr>
            <a:r>
              <a:rPr lang="en" sz="1600">
                <a:solidFill>
                  <a:srgbClr val="494949"/>
                </a:solidFill>
                <a:highlight>
                  <a:schemeClr val="accent6"/>
                </a:highlight>
                <a:latin typeface="Proxima Nova Semibold"/>
                <a:ea typeface="Proxima Nova Semibold"/>
                <a:cs typeface="Proxima Nova Semibold"/>
                <a:sym typeface="Proxima Nova Semibold"/>
              </a:rPr>
              <a:t>Major </a:t>
            </a:r>
            <a:endParaRPr sz="1600">
              <a:solidFill>
                <a:srgbClr val="494949"/>
              </a:solidFill>
              <a:highlight>
                <a:schemeClr val="accent6"/>
              </a:highlight>
              <a:latin typeface="Proxima Nova Semibold"/>
              <a:ea typeface="Proxima Nova Semibold"/>
              <a:cs typeface="Proxima Nova Semibold"/>
              <a:sym typeface="Proxima Nova Semibold"/>
            </a:endParaRPr>
          </a:p>
          <a:p>
            <a:pPr indent="-330200" lvl="0" marL="457200" rtl="0" algn="l">
              <a:spcBef>
                <a:spcPts val="0"/>
              </a:spcBef>
              <a:spcAft>
                <a:spcPts val="0"/>
              </a:spcAft>
              <a:buClr>
                <a:srgbClr val="494949"/>
              </a:buClr>
              <a:buSzPts val="1600"/>
              <a:buFont typeface="Proxima Nova Semibold"/>
              <a:buChar char="●"/>
            </a:pPr>
            <a:r>
              <a:rPr lang="en" sz="1600">
                <a:solidFill>
                  <a:srgbClr val="494949"/>
                </a:solidFill>
                <a:highlight>
                  <a:schemeClr val="accent6"/>
                </a:highlight>
                <a:latin typeface="Proxima Nova Semibold"/>
                <a:ea typeface="Proxima Nova Semibold"/>
                <a:cs typeface="Proxima Nova Semibold"/>
                <a:sym typeface="Proxima Nova Semibold"/>
              </a:rPr>
              <a:t>Match, Reach, or Safety</a:t>
            </a:r>
            <a:endParaRPr sz="1600">
              <a:solidFill>
                <a:srgbClr val="494949"/>
              </a:solidFill>
              <a:highlight>
                <a:schemeClr val="accent6"/>
              </a:highlight>
              <a:latin typeface="Proxima Nova Semibold"/>
              <a:ea typeface="Proxima Nova Semibold"/>
              <a:cs typeface="Proxima Nova Semibold"/>
              <a:sym typeface="Proxima Nova Semibold"/>
            </a:endParaRPr>
          </a:p>
          <a:p>
            <a:pPr indent="0" lvl="0" marL="0" rtl="0" algn="l">
              <a:spcBef>
                <a:spcPts val="0"/>
              </a:spcBef>
              <a:spcAft>
                <a:spcPts val="0"/>
              </a:spcAft>
              <a:buNone/>
            </a:pPr>
            <a:r>
              <a:t/>
            </a:r>
            <a:endParaRPr sz="1000">
              <a:solidFill>
                <a:srgbClr val="494949"/>
              </a:solidFill>
              <a:highlight>
                <a:schemeClr val="accent6"/>
              </a:highlight>
              <a:latin typeface="Proxima Nova Semibold"/>
              <a:ea typeface="Proxima Nova Semibold"/>
              <a:cs typeface="Proxima Nova Semibold"/>
              <a:sym typeface="Proxima Nova Semibold"/>
            </a:endParaRPr>
          </a:p>
          <a:p>
            <a:pPr indent="0" lvl="0" marL="0" rtl="0" algn="l">
              <a:spcBef>
                <a:spcPts val="0"/>
              </a:spcBef>
              <a:spcAft>
                <a:spcPts val="0"/>
              </a:spcAft>
              <a:buNone/>
            </a:pPr>
            <a:r>
              <a:rPr lang="en" sz="1600">
                <a:solidFill>
                  <a:srgbClr val="494949"/>
                </a:solidFill>
                <a:highlight>
                  <a:schemeClr val="accent6"/>
                </a:highlight>
                <a:latin typeface="Proxima Nova Semibold"/>
                <a:ea typeface="Proxima Nova Semibold"/>
                <a:cs typeface="Proxima Nova Semibold"/>
                <a:sym typeface="Proxima Nova Semibold"/>
              </a:rPr>
              <a:t>Click the </a:t>
            </a:r>
            <a:r>
              <a:rPr lang="en" sz="1600">
                <a:solidFill>
                  <a:srgbClr val="00FF00"/>
                </a:solidFill>
                <a:highlight>
                  <a:schemeClr val="accent6"/>
                </a:highlight>
                <a:latin typeface="Proxima Nova Semibold"/>
                <a:ea typeface="Proxima Nova Semibold"/>
                <a:cs typeface="Proxima Nova Semibold"/>
                <a:sym typeface="Proxima Nova Semibold"/>
              </a:rPr>
              <a:t>    </a:t>
            </a:r>
            <a:r>
              <a:rPr lang="en" sz="1600">
                <a:solidFill>
                  <a:srgbClr val="494949"/>
                </a:solidFill>
                <a:highlight>
                  <a:schemeClr val="accent6"/>
                </a:highlight>
                <a:latin typeface="Proxima Nova Semibold"/>
                <a:ea typeface="Proxima Nova Semibold"/>
                <a:cs typeface="Proxima Nova Semibold"/>
                <a:sym typeface="Proxima Nova Semibold"/>
              </a:rPr>
              <a:t>    to save</a:t>
            </a:r>
            <a:endParaRPr sz="1600">
              <a:latin typeface="Proxima Nova Semibold"/>
              <a:ea typeface="Proxima Nova Semibold"/>
              <a:cs typeface="Proxima Nova Semibold"/>
              <a:sym typeface="Proxima Nova Semibold"/>
            </a:endParaRPr>
          </a:p>
        </p:txBody>
      </p:sp>
      <p:sp>
        <p:nvSpPr>
          <p:cNvPr id="1092" name="Google Shape;1092;p45"/>
          <p:cNvSpPr txBox="1"/>
          <p:nvPr>
            <p:ph idx="1" type="subTitle"/>
          </p:nvPr>
        </p:nvSpPr>
        <p:spPr>
          <a:xfrm>
            <a:off x="1109425" y="1289375"/>
            <a:ext cx="6481800" cy="460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800">
                <a:solidFill>
                  <a:srgbClr val="303030"/>
                </a:solidFill>
                <a:latin typeface="Proxima Nova Semibold"/>
                <a:ea typeface="Proxima Nova Semibold"/>
                <a:cs typeface="Proxima Nova Semibold"/>
                <a:sym typeface="Proxima Nova Semibold"/>
              </a:rPr>
              <a:t>Once you find a good fit:</a:t>
            </a:r>
            <a:endParaRPr sz="2800">
              <a:solidFill>
                <a:srgbClr val="303030"/>
              </a:solidFill>
              <a:latin typeface="Proxima Nova Semibold"/>
              <a:ea typeface="Proxima Nova Semibold"/>
              <a:cs typeface="Proxima Nova Semibold"/>
              <a:sym typeface="Proxima Nova Semibold"/>
            </a:endParaRPr>
          </a:p>
        </p:txBody>
      </p:sp>
      <p:sp>
        <p:nvSpPr>
          <p:cNvPr id="1093" name="Google Shape;1093;p45"/>
          <p:cNvSpPr txBox="1"/>
          <p:nvPr>
            <p:ph idx="1" type="subTitle"/>
          </p:nvPr>
        </p:nvSpPr>
        <p:spPr>
          <a:xfrm>
            <a:off x="6201834" y="2055378"/>
            <a:ext cx="2427900" cy="337800"/>
          </a:xfrm>
          <a:prstGeom prst="rect">
            <a:avLst/>
          </a:prstGeom>
          <a:ln cap="flat" cmpd="sng" w="2857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FF00FF"/>
                </a:solidFill>
                <a:latin typeface="Proxima Nova"/>
                <a:ea typeface="Proxima Nova"/>
                <a:cs typeface="Proxima Nova"/>
                <a:sym typeface="Proxima Nova"/>
              </a:rPr>
              <a:t>Complete </a:t>
            </a:r>
            <a:r>
              <a:rPr b="1" lang="en" sz="1800">
                <a:solidFill>
                  <a:srgbClr val="494949"/>
                </a:solidFill>
                <a:latin typeface="Proxima Nova"/>
                <a:ea typeface="Proxima Nova"/>
                <a:cs typeface="Proxima Nova"/>
                <a:sym typeface="Proxima Nova"/>
              </a:rPr>
              <a:t>boxes</a:t>
            </a:r>
            <a:endParaRPr b="1" sz="1800">
              <a:latin typeface="Proxima Nova"/>
              <a:ea typeface="Proxima Nova"/>
              <a:cs typeface="Proxima Nova"/>
              <a:sym typeface="Proxima Nova"/>
            </a:endParaRPr>
          </a:p>
        </p:txBody>
      </p:sp>
      <p:pic>
        <p:nvPicPr>
          <p:cNvPr descr="Green check mark icon. Vector. (Provided by Getty Images)" id="1094" name="Google Shape;1094;p45"/>
          <p:cNvPicPr preferRelativeResize="0"/>
          <p:nvPr/>
        </p:nvPicPr>
        <p:blipFill>
          <a:blip r:embed="rId3">
            <a:alphaModFix/>
          </a:blip>
          <a:stretch>
            <a:fillRect/>
          </a:stretch>
        </p:blipFill>
        <p:spPr>
          <a:xfrm>
            <a:off x="7166961" y="3948441"/>
            <a:ext cx="337802" cy="337802"/>
          </a:xfrm>
          <a:prstGeom prst="rect">
            <a:avLst/>
          </a:prstGeom>
          <a:noFill/>
          <a:ln>
            <a:noFill/>
          </a:ln>
        </p:spPr>
      </p:pic>
      <p:sp>
        <p:nvSpPr>
          <p:cNvPr id="1095" name="Google Shape;1095;p45"/>
          <p:cNvSpPr txBox="1"/>
          <p:nvPr>
            <p:ph idx="3" type="subTitle"/>
          </p:nvPr>
        </p:nvSpPr>
        <p:spPr>
          <a:xfrm>
            <a:off x="3466222" y="2604558"/>
            <a:ext cx="2418900" cy="1891200"/>
          </a:xfrm>
          <a:prstGeom prst="rect">
            <a:avLst/>
          </a:prstGeom>
          <a:ln cap="flat" cmpd="sng" w="28575">
            <a:solidFill>
              <a:srgbClr val="000000"/>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rgbClr val="494949"/>
                </a:solidFill>
                <a:latin typeface="Proxima Nova Semibold"/>
                <a:ea typeface="Proxima Nova Semibold"/>
                <a:cs typeface="Proxima Nova Semibold"/>
                <a:sym typeface="Proxima Nova Semibold"/>
              </a:rPr>
              <a:t>Go to:</a:t>
            </a:r>
            <a:endParaRPr sz="1600">
              <a:solidFill>
                <a:srgbClr val="494949"/>
              </a:solidFill>
              <a:latin typeface="Proxima Nova Semibold"/>
              <a:ea typeface="Proxima Nova Semibold"/>
              <a:cs typeface="Proxima Nova Semibold"/>
              <a:sym typeface="Proxima Nova Semibold"/>
            </a:endParaRPr>
          </a:p>
          <a:p>
            <a:pPr indent="0" lvl="0" marL="0" rtl="0" algn="l">
              <a:spcBef>
                <a:spcPts val="0"/>
              </a:spcBef>
              <a:spcAft>
                <a:spcPts val="0"/>
              </a:spcAft>
              <a:buNone/>
            </a:pPr>
            <a:r>
              <a:t/>
            </a:r>
            <a:endParaRPr sz="1000">
              <a:solidFill>
                <a:srgbClr val="494949"/>
              </a:solidFill>
              <a:latin typeface="Proxima Nova Semibold"/>
              <a:ea typeface="Proxima Nova Semibold"/>
              <a:cs typeface="Proxima Nova Semibold"/>
              <a:sym typeface="Proxima Nova Semibold"/>
            </a:endParaRPr>
          </a:p>
          <a:p>
            <a:pPr indent="0" lvl="0" marL="0" rtl="0" algn="l">
              <a:spcBef>
                <a:spcPts val="0"/>
              </a:spcBef>
              <a:spcAft>
                <a:spcPts val="0"/>
              </a:spcAft>
              <a:buNone/>
            </a:pPr>
            <a:r>
              <a:rPr lang="en" sz="1600">
                <a:solidFill>
                  <a:srgbClr val="494949"/>
                </a:solidFill>
                <a:latin typeface="Proxima Nova Semibold"/>
                <a:ea typeface="Proxima Nova Semibold"/>
                <a:cs typeface="Proxima Nova Semibold"/>
                <a:sym typeface="Proxima Nova Semibold"/>
              </a:rPr>
              <a:t>My Plan → My College Plan</a:t>
            </a:r>
            <a:endParaRPr sz="1600">
              <a:solidFill>
                <a:srgbClr val="494949"/>
              </a:solidFill>
              <a:latin typeface="Proxima Nova Semibold"/>
              <a:ea typeface="Proxima Nova Semibold"/>
              <a:cs typeface="Proxima Nova Semibold"/>
              <a:sym typeface="Proxima Nova Semibold"/>
            </a:endParaRPr>
          </a:p>
          <a:p>
            <a:pPr indent="0" lvl="0" marL="0" rtl="0" algn="l">
              <a:spcBef>
                <a:spcPts val="0"/>
              </a:spcBef>
              <a:spcAft>
                <a:spcPts val="0"/>
              </a:spcAft>
              <a:buNone/>
            </a:pPr>
            <a:r>
              <a:t/>
            </a:r>
            <a:endParaRPr sz="1000">
              <a:solidFill>
                <a:srgbClr val="494949"/>
              </a:solidFill>
              <a:latin typeface="Proxima Nova Semibold"/>
              <a:ea typeface="Proxima Nova Semibold"/>
              <a:cs typeface="Proxima Nova Semibold"/>
              <a:sym typeface="Proxima Nova Semibold"/>
            </a:endParaRPr>
          </a:p>
          <a:p>
            <a:pPr indent="0" lvl="0" marL="0" rtl="0" algn="l">
              <a:spcBef>
                <a:spcPts val="0"/>
              </a:spcBef>
              <a:spcAft>
                <a:spcPts val="0"/>
              </a:spcAft>
              <a:buNone/>
            </a:pPr>
            <a:r>
              <a:rPr lang="en" sz="1600">
                <a:solidFill>
                  <a:srgbClr val="494949"/>
                </a:solidFill>
                <a:latin typeface="Proxima Nova Semibold"/>
                <a:ea typeface="Proxima Nova Semibold"/>
                <a:cs typeface="Proxima Nova Semibold"/>
                <a:sym typeface="Proxima Nova Semibold"/>
              </a:rPr>
              <a:t>Click the edit icon in the Edit/Delete column</a:t>
            </a:r>
            <a:endParaRPr sz="1900">
              <a:solidFill>
                <a:srgbClr val="494949"/>
              </a:solidFill>
              <a:highlight>
                <a:schemeClr val="accent6"/>
              </a:highlight>
              <a:latin typeface="Proxima Nova Semibold"/>
              <a:ea typeface="Proxima Nova Semibold"/>
              <a:cs typeface="Proxima Nova Semibold"/>
              <a:sym typeface="Proxima Nova Semibold"/>
            </a:endParaRPr>
          </a:p>
        </p:txBody>
      </p:sp>
      <p:sp>
        <p:nvSpPr>
          <p:cNvPr id="1096" name="Google Shape;1096;p45"/>
          <p:cNvSpPr txBox="1"/>
          <p:nvPr>
            <p:ph idx="1" type="subTitle"/>
          </p:nvPr>
        </p:nvSpPr>
        <p:spPr>
          <a:xfrm>
            <a:off x="3458634" y="2055378"/>
            <a:ext cx="2427900" cy="337800"/>
          </a:xfrm>
          <a:prstGeom prst="rect">
            <a:avLst/>
          </a:prstGeom>
          <a:ln cap="flat" cmpd="sng" w="2857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FF00FF"/>
                </a:solidFill>
                <a:latin typeface="Proxima Nova"/>
                <a:ea typeface="Proxima Nova"/>
                <a:cs typeface="Proxima Nova"/>
                <a:sym typeface="Proxima Nova"/>
              </a:rPr>
              <a:t>Edit</a:t>
            </a:r>
            <a:r>
              <a:rPr b="1" lang="en" sz="1800">
                <a:solidFill>
                  <a:srgbClr val="494949"/>
                </a:solidFill>
                <a:latin typeface="Proxima Nova"/>
                <a:ea typeface="Proxima Nova"/>
                <a:cs typeface="Proxima Nova"/>
                <a:sym typeface="Proxima Nova"/>
              </a:rPr>
              <a:t> College Plan</a:t>
            </a:r>
            <a:endParaRPr b="1" sz="1800">
              <a:latin typeface="Proxima Nova"/>
              <a:ea typeface="Proxima Nova"/>
              <a:cs typeface="Proxima Nova"/>
              <a:sym typeface="Proxima Nova"/>
            </a:endParaRPr>
          </a:p>
        </p:txBody>
      </p:sp>
      <p:sp>
        <p:nvSpPr>
          <p:cNvPr id="1097" name="Google Shape;1097;p45"/>
          <p:cNvSpPr txBox="1"/>
          <p:nvPr>
            <p:ph idx="1" type="subTitle"/>
          </p:nvPr>
        </p:nvSpPr>
        <p:spPr>
          <a:xfrm>
            <a:off x="762146" y="2054610"/>
            <a:ext cx="2427900" cy="337800"/>
          </a:xfrm>
          <a:prstGeom prst="rect">
            <a:avLst/>
          </a:prstGeom>
          <a:ln cap="flat" cmpd="sng" w="2857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rgbClr val="FF00FF"/>
                </a:solidFill>
                <a:latin typeface="Proxima Nova"/>
                <a:ea typeface="Proxima Nova"/>
                <a:cs typeface="Proxima Nova"/>
                <a:sym typeface="Proxima Nova"/>
              </a:rPr>
              <a:t>Add </a:t>
            </a:r>
            <a:r>
              <a:rPr b="1" lang="en" sz="1800">
                <a:solidFill>
                  <a:srgbClr val="494949"/>
                </a:solidFill>
                <a:latin typeface="Proxima Nova"/>
                <a:ea typeface="Proxima Nova"/>
                <a:cs typeface="Proxima Nova"/>
                <a:sym typeface="Proxima Nova"/>
              </a:rPr>
              <a:t>to College List</a:t>
            </a:r>
            <a:endParaRPr b="1" sz="1800">
              <a:latin typeface="Proxima Nova"/>
              <a:ea typeface="Proxima Nova"/>
              <a:cs typeface="Proxima Nova"/>
              <a:sym typeface="Proxima Nova"/>
            </a:endParaRPr>
          </a:p>
        </p:txBody>
      </p:sp>
      <p:sp>
        <p:nvSpPr>
          <p:cNvPr id="1098" name="Google Shape;1098;p45"/>
          <p:cNvSpPr txBox="1"/>
          <p:nvPr>
            <p:ph idx="3" type="subTitle"/>
          </p:nvPr>
        </p:nvSpPr>
        <p:spPr>
          <a:xfrm>
            <a:off x="778336" y="2604558"/>
            <a:ext cx="2418900" cy="1891200"/>
          </a:xfrm>
          <a:prstGeom prst="rect">
            <a:avLst/>
          </a:prstGeom>
          <a:ln cap="flat" cmpd="sng" w="28575">
            <a:solidFill>
              <a:srgbClr val="000000"/>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rgbClr val="494949"/>
                </a:solidFill>
                <a:latin typeface="Proxima Nova Semibold"/>
                <a:ea typeface="Proxima Nova Semibold"/>
                <a:cs typeface="Proxima Nova Semibold"/>
                <a:sym typeface="Proxima Nova Semibold"/>
              </a:rPr>
              <a:t>Once you have looked at the college, select the heart in the top left corner of your screen if the college fits your criteria</a:t>
            </a:r>
            <a:endParaRPr sz="1600">
              <a:solidFill>
                <a:srgbClr val="494949"/>
              </a:solidFill>
              <a:highlight>
                <a:schemeClr val="accent6"/>
              </a:highlight>
              <a:latin typeface="Proxima Nova Semibold"/>
              <a:ea typeface="Proxima Nova Semibold"/>
              <a:cs typeface="Proxima Nova Semibold"/>
              <a:sym typeface="Proxima Nova Semibold"/>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2" name="Shape 1102"/>
        <p:cNvGrpSpPr/>
        <p:nvPr/>
      </p:nvGrpSpPr>
      <p:grpSpPr>
        <a:xfrm>
          <a:off x="0" y="0"/>
          <a:ext cx="0" cy="0"/>
          <a:chOff x="0" y="0"/>
          <a:chExt cx="0" cy="0"/>
        </a:xfrm>
      </p:grpSpPr>
      <p:sp>
        <p:nvSpPr>
          <p:cNvPr id="1103" name="Google Shape;1103;p46"/>
          <p:cNvSpPr txBox="1"/>
          <p:nvPr>
            <p:ph type="title"/>
          </p:nvPr>
        </p:nvSpPr>
        <p:spPr>
          <a:xfrm>
            <a:off x="720000" y="463157"/>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700"/>
              <a:t>Don’t Forget: Identify Your Picks</a:t>
            </a:r>
            <a:endParaRPr sz="3700"/>
          </a:p>
        </p:txBody>
      </p:sp>
      <p:sp>
        <p:nvSpPr>
          <p:cNvPr id="1104" name="Google Shape;1104;p46"/>
          <p:cNvSpPr txBox="1"/>
          <p:nvPr/>
        </p:nvSpPr>
        <p:spPr>
          <a:xfrm>
            <a:off x="922573" y="1285744"/>
            <a:ext cx="1285800" cy="1022100"/>
          </a:xfrm>
          <a:prstGeom prst="rect">
            <a:avLst/>
          </a:prstGeom>
          <a:solidFill>
            <a:srgbClr val="1155CC"/>
          </a:solidFill>
          <a:ln cap="flat" cmpd="sng" w="190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800"/>
              <a:buFont typeface="Arial"/>
              <a:buNone/>
            </a:pPr>
            <a:r>
              <a:rPr b="1" i="0" lang="en" sz="1800" u="none" cap="none" strike="noStrike">
                <a:solidFill>
                  <a:srgbClr val="FFFFFF"/>
                </a:solidFill>
                <a:latin typeface="Proxima Nova"/>
                <a:ea typeface="Proxima Nova"/>
                <a:cs typeface="Proxima Nova"/>
                <a:sym typeface="Proxima Nova"/>
              </a:rPr>
              <a:t>REACH</a:t>
            </a:r>
            <a:endParaRPr b="1" i="0" sz="1800" u="none" cap="none" strike="noStrike">
              <a:solidFill>
                <a:srgbClr val="FFFFFF"/>
              </a:solidFill>
              <a:latin typeface="Proxima Nova"/>
              <a:ea typeface="Proxima Nova"/>
              <a:cs typeface="Proxima Nova"/>
              <a:sym typeface="Proxima Nova"/>
            </a:endParaRPr>
          </a:p>
          <a:p>
            <a:pPr indent="0" lvl="0" marL="0" marR="0" rtl="0" algn="ctr">
              <a:lnSpc>
                <a:spcPct val="100000"/>
              </a:lnSpc>
              <a:spcBef>
                <a:spcPts val="0"/>
              </a:spcBef>
              <a:spcAft>
                <a:spcPts val="0"/>
              </a:spcAft>
              <a:buClr>
                <a:srgbClr val="000000"/>
              </a:buClr>
              <a:buSzPts val="1800"/>
              <a:buFont typeface="Arial"/>
              <a:buNone/>
            </a:pPr>
            <a:r>
              <a:rPr b="1" i="0" lang="en" sz="1800" u="none" cap="none" strike="noStrike">
                <a:solidFill>
                  <a:srgbClr val="FFFFFF"/>
                </a:solidFill>
                <a:latin typeface="Proxima Nova"/>
                <a:ea typeface="Proxima Nova"/>
                <a:cs typeface="Proxima Nova"/>
                <a:sym typeface="Proxima Nova"/>
              </a:rPr>
              <a:t>SCHOOLS</a:t>
            </a:r>
            <a:endParaRPr b="1" i="0" sz="1800" u="none" cap="none" strike="noStrike">
              <a:solidFill>
                <a:srgbClr val="FFFFFF"/>
              </a:solidFill>
              <a:latin typeface="Proxima Nova"/>
              <a:ea typeface="Proxima Nova"/>
              <a:cs typeface="Proxima Nova"/>
              <a:sym typeface="Proxima Nova"/>
            </a:endParaRPr>
          </a:p>
        </p:txBody>
      </p:sp>
      <p:sp>
        <p:nvSpPr>
          <p:cNvPr id="1105" name="Google Shape;1105;p46"/>
          <p:cNvSpPr txBox="1"/>
          <p:nvPr/>
        </p:nvSpPr>
        <p:spPr>
          <a:xfrm>
            <a:off x="922600" y="2460246"/>
            <a:ext cx="1285800" cy="1022100"/>
          </a:xfrm>
          <a:prstGeom prst="rect">
            <a:avLst/>
          </a:prstGeom>
          <a:solidFill>
            <a:srgbClr val="FFC000"/>
          </a:solidFill>
          <a:ln cap="flat" cmpd="sng" w="190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800"/>
              <a:buFont typeface="Arial"/>
              <a:buNone/>
            </a:pPr>
            <a:r>
              <a:rPr b="1" i="0" lang="en" sz="1800" u="none" cap="none" strike="noStrike">
                <a:solidFill>
                  <a:srgbClr val="303030"/>
                </a:solidFill>
                <a:latin typeface="Proxima Nova"/>
                <a:ea typeface="Proxima Nova"/>
                <a:cs typeface="Proxima Nova"/>
                <a:sym typeface="Proxima Nova"/>
              </a:rPr>
              <a:t>MATCH</a:t>
            </a:r>
            <a:endParaRPr b="1" i="0" sz="1800" u="none" cap="none" strike="noStrike">
              <a:solidFill>
                <a:srgbClr val="303030"/>
              </a:solidFill>
              <a:latin typeface="Proxima Nova"/>
              <a:ea typeface="Proxima Nova"/>
              <a:cs typeface="Proxima Nova"/>
              <a:sym typeface="Proxima Nova"/>
            </a:endParaRPr>
          </a:p>
          <a:p>
            <a:pPr indent="0" lvl="0" marL="0" marR="0" rtl="0" algn="ctr">
              <a:lnSpc>
                <a:spcPct val="100000"/>
              </a:lnSpc>
              <a:spcBef>
                <a:spcPts val="0"/>
              </a:spcBef>
              <a:spcAft>
                <a:spcPts val="0"/>
              </a:spcAft>
              <a:buClr>
                <a:srgbClr val="000000"/>
              </a:buClr>
              <a:buSzPts val="1800"/>
              <a:buFont typeface="Arial"/>
              <a:buNone/>
            </a:pPr>
            <a:r>
              <a:rPr b="1" i="0" lang="en" sz="1800" u="none" cap="none" strike="noStrike">
                <a:solidFill>
                  <a:srgbClr val="303030"/>
                </a:solidFill>
                <a:latin typeface="Proxima Nova"/>
                <a:ea typeface="Proxima Nova"/>
                <a:cs typeface="Proxima Nova"/>
                <a:sym typeface="Proxima Nova"/>
              </a:rPr>
              <a:t>SCHOOLS</a:t>
            </a:r>
            <a:endParaRPr b="1" i="0" sz="1800" u="none" cap="none" strike="noStrike">
              <a:solidFill>
                <a:srgbClr val="303030"/>
              </a:solidFill>
              <a:latin typeface="Proxima Nova"/>
              <a:ea typeface="Proxima Nova"/>
              <a:cs typeface="Proxima Nova"/>
              <a:sym typeface="Proxima Nova"/>
            </a:endParaRPr>
          </a:p>
        </p:txBody>
      </p:sp>
      <p:sp>
        <p:nvSpPr>
          <p:cNvPr id="1106" name="Google Shape;1106;p46"/>
          <p:cNvSpPr txBox="1"/>
          <p:nvPr/>
        </p:nvSpPr>
        <p:spPr>
          <a:xfrm>
            <a:off x="920675" y="3605525"/>
            <a:ext cx="1285800" cy="1022100"/>
          </a:xfrm>
          <a:prstGeom prst="rect">
            <a:avLst/>
          </a:prstGeom>
          <a:solidFill>
            <a:srgbClr val="1155CC"/>
          </a:solidFill>
          <a:ln cap="flat" cmpd="sng" w="190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800"/>
              <a:buFont typeface="Arial"/>
              <a:buNone/>
            </a:pPr>
            <a:r>
              <a:rPr b="1" i="0" lang="en" sz="1800" u="none" cap="none" strike="noStrike">
                <a:solidFill>
                  <a:srgbClr val="FFFFFF"/>
                </a:solidFill>
                <a:latin typeface="Proxima Nova"/>
                <a:ea typeface="Proxima Nova"/>
                <a:cs typeface="Proxima Nova"/>
                <a:sym typeface="Proxima Nova"/>
              </a:rPr>
              <a:t>SAFETY</a:t>
            </a:r>
            <a:endParaRPr b="1" i="0" sz="1800" u="none" cap="none" strike="noStrike">
              <a:solidFill>
                <a:srgbClr val="FFFFFF"/>
              </a:solidFill>
              <a:latin typeface="Proxima Nova"/>
              <a:ea typeface="Proxima Nova"/>
              <a:cs typeface="Proxima Nova"/>
              <a:sym typeface="Proxima Nova"/>
            </a:endParaRPr>
          </a:p>
          <a:p>
            <a:pPr indent="0" lvl="0" marL="0" marR="0" rtl="0" algn="ctr">
              <a:lnSpc>
                <a:spcPct val="100000"/>
              </a:lnSpc>
              <a:spcBef>
                <a:spcPts val="0"/>
              </a:spcBef>
              <a:spcAft>
                <a:spcPts val="0"/>
              </a:spcAft>
              <a:buClr>
                <a:srgbClr val="000000"/>
              </a:buClr>
              <a:buSzPts val="1800"/>
              <a:buFont typeface="Arial"/>
              <a:buNone/>
            </a:pPr>
            <a:r>
              <a:rPr b="1" i="0" lang="en" sz="1800" u="none" cap="none" strike="noStrike">
                <a:solidFill>
                  <a:srgbClr val="FFFFFF"/>
                </a:solidFill>
                <a:latin typeface="Proxima Nova"/>
                <a:ea typeface="Proxima Nova"/>
                <a:cs typeface="Proxima Nova"/>
                <a:sym typeface="Proxima Nova"/>
              </a:rPr>
              <a:t>SCHOOLS</a:t>
            </a:r>
            <a:endParaRPr b="1" i="0" sz="1800" u="none" cap="none" strike="noStrike">
              <a:solidFill>
                <a:srgbClr val="FFFFFF"/>
              </a:solidFill>
              <a:latin typeface="Proxima Nova"/>
              <a:ea typeface="Proxima Nova"/>
              <a:cs typeface="Proxima Nova"/>
              <a:sym typeface="Proxima Nova"/>
            </a:endParaRPr>
          </a:p>
        </p:txBody>
      </p:sp>
      <p:sp>
        <p:nvSpPr>
          <p:cNvPr id="1107" name="Google Shape;1107;p46"/>
          <p:cNvSpPr txBox="1"/>
          <p:nvPr/>
        </p:nvSpPr>
        <p:spPr>
          <a:xfrm>
            <a:off x="2435313" y="1282088"/>
            <a:ext cx="5701500" cy="1022100"/>
          </a:xfrm>
          <a:prstGeom prst="rect">
            <a:avLst/>
          </a:prstGeom>
          <a:solidFill>
            <a:srgbClr val="CFE2F3"/>
          </a:solidFill>
          <a:ln cap="flat" cmpd="sng" w="19050">
            <a:solidFill>
              <a:srgbClr val="000000"/>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rPr b="0" i="0" lang="en" sz="1500" u="none" cap="none" strike="noStrike">
                <a:solidFill>
                  <a:srgbClr val="303030"/>
                </a:solidFill>
                <a:latin typeface="Proxima Nova Semibold"/>
                <a:ea typeface="Proxima Nova Semibold"/>
                <a:cs typeface="Proxima Nova Semibold"/>
                <a:sym typeface="Proxima Nova Semibold"/>
              </a:rPr>
              <a:t>These schools may be more selective (look at the percent of applicants admitted) and your academic record may be on the lower end of what the college typically accepts. You </a:t>
            </a:r>
            <a:r>
              <a:rPr b="1" i="0" lang="en" sz="1500" u="sng" cap="none" strike="noStrike">
                <a:solidFill>
                  <a:srgbClr val="303030"/>
                </a:solidFill>
                <a:latin typeface="Proxima Nova"/>
                <a:ea typeface="Proxima Nova"/>
                <a:cs typeface="Proxima Nova"/>
                <a:sym typeface="Proxima Nova"/>
              </a:rPr>
              <a:t>may</a:t>
            </a:r>
            <a:r>
              <a:rPr b="0" i="0" lang="en" sz="1500" u="none" cap="none" strike="noStrike">
                <a:solidFill>
                  <a:srgbClr val="303030"/>
                </a:solidFill>
                <a:latin typeface="Proxima Nova Semibold"/>
                <a:ea typeface="Proxima Nova Semibold"/>
                <a:cs typeface="Proxima Nova Semibold"/>
                <a:sym typeface="Proxima Nova Semibold"/>
              </a:rPr>
              <a:t> be admitted.     </a:t>
            </a:r>
            <a:r>
              <a:rPr b="1" i="0" lang="en" sz="1500" u="none" cap="none" strike="noStrike">
                <a:solidFill>
                  <a:srgbClr val="303030"/>
                </a:solidFill>
                <a:highlight>
                  <a:srgbClr val="FFFF00"/>
                </a:highlight>
                <a:latin typeface="Proxima Nova"/>
                <a:ea typeface="Proxima Nova"/>
                <a:cs typeface="Proxima Nova"/>
                <a:sym typeface="Proxima Nova"/>
              </a:rPr>
              <a:t>Recommend 1 – 2 schools on your list</a:t>
            </a:r>
            <a:endParaRPr b="1" i="0" sz="2100" u="none" cap="none" strike="noStrike">
              <a:solidFill>
                <a:schemeClr val="lt1"/>
              </a:solidFill>
              <a:highlight>
                <a:srgbClr val="FFFF00"/>
              </a:highlight>
              <a:latin typeface="Proxima Nova"/>
              <a:ea typeface="Proxima Nova"/>
              <a:cs typeface="Proxima Nova"/>
              <a:sym typeface="Proxima Nova"/>
            </a:endParaRPr>
          </a:p>
        </p:txBody>
      </p:sp>
      <p:sp>
        <p:nvSpPr>
          <p:cNvPr id="1108" name="Google Shape;1108;p46"/>
          <p:cNvSpPr txBox="1"/>
          <p:nvPr/>
        </p:nvSpPr>
        <p:spPr>
          <a:xfrm>
            <a:off x="2433387" y="2456602"/>
            <a:ext cx="5701500" cy="1022100"/>
          </a:xfrm>
          <a:prstGeom prst="rect">
            <a:avLst/>
          </a:prstGeom>
          <a:solidFill>
            <a:srgbClr val="FCE5CD"/>
          </a:solidFill>
          <a:ln cap="flat" cmpd="sng" w="19050">
            <a:solidFill>
              <a:srgbClr val="000000"/>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1600"/>
              </a:spcAft>
              <a:buClr>
                <a:srgbClr val="000000"/>
              </a:buClr>
              <a:buSzPts val="1400"/>
              <a:buFont typeface="Arial"/>
              <a:buNone/>
            </a:pPr>
            <a:r>
              <a:rPr b="0" i="0" lang="en" sz="1500" u="none" cap="none" strike="noStrike">
                <a:solidFill>
                  <a:srgbClr val="303030"/>
                </a:solidFill>
                <a:latin typeface="Proxima Nova Semibold"/>
                <a:ea typeface="Proxima Nova Semibold"/>
                <a:cs typeface="Proxima Nova Semibold"/>
                <a:sym typeface="Proxima Nova Semibold"/>
              </a:rPr>
              <a:t>Typically your academic record will be similar to the “average” student admitted to this school. You are likely to be admitted. </a:t>
            </a:r>
            <a:r>
              <a:rPr b="1" i="0" lang="en" sz="1500" u="none" cap="none" strike="noStrike">
                <a:solidFill>
                  <a:srgbClr val="303030"/>
                </a:solidFill>
                <a:highlight>
                  <a:srgbClr val="FFFF00"/>
                </a:highlight>
                <a:latin typeface="Proxima Nova"/>
                <a:ea typeface="Proxima Nova"/>
                <a:cs typeface="Proxima Nova"/>
                <a:sym typeface="Proxima Nova"/>
              </a:rPr>
              <a:t>Recommend at least 3 – 4 schools on your list</a:t>
            </a:r>
            <a:endParaRPr b="1" i="0" sz="1900" u="none" cap="none" strike="noStrike">
              <a:solidFill>
                <a:srgbClr val="303030"/>
              </a:solidFill>
              <a:highlight>
                <a:srgbClr val="FFFF00"/>
              </a:highlight>
              <a:latin typeface="Proxima Nova"/>
              <a:ea typeface="Proxima Nova"/>
              <a:cs typeface="Proxima Nova"/>
              <a:sym typeface="Proxima Nova"/>
            </a:endParaRPr>
          </a:p>
        </p:txBody>
      </p:sp>
      <p:sp>
        <p:nvSpPr>
          <p:cNvPr id="1109" name="Google Shape;1109;p46"/>
          <p:cNvSpPr txBox="1"/>
          <p:nvPr/>
        </p:nvSpPr>
        <p:spPr>
          <a:xfrm>
            <a:off x="2437217" y="3611306"/>
            <a:ext cx="5701500" cy="1022100"/>
          </a:xfrm>
          <a:prstGeom prst="rect">
            <a:avLst/>
          </a:prstGeom>
          <a:solidFill>
            <a:srgbClr val="CFE2F3"/>
          </a:solidFill>
          <a:ln cap="flat" cmpd="sng" w="19050">
            <a:solidFill>
              <a:srgbClr val="000000"/>
            </a:solidFill>
            <a:prstDash val="solid"/>
            <a:round/>
            <a:headEnd len="sm" w="sm" type="none"/>
            <a:tailEnd len="sm" w="sm" type="none"/>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rPr b="0" i="0" lang="en" sz="1500" u="none" cap="none" strike="noStrike">
                <a:solidFill>
                  <a:srgbClr val="303030"/>
                </a:solidFill>
                <a:latin typeface="Proxima Nova Semibold"/>
                <a:ea typeface="Proxima Nova Semibold"/>
                <a:cs typeface="Proxima Nova Semibold"/>
                <a:sym typeface="Proxima Nova Semibold"/>
              </a:rPr>
              <a:t>Your academic record exceeds the school’s requirements. You will be a very competitive applicant for admission. Also consider adding a financially safe school as well! </a:t>
            </a:r>
            <a:endParaRPr b="0" i="0" sz="1500" u="none" cap="none" strike="noStrike">
              <a:solidFill>
                <a:srgbClr val="303030"/>
              </a:solidFill>
              <a:latin typeface="Proxima Nova Semibold"/>
              <a:ea typeface="Proxima Nova Semibold"/>
              <a:cs typeface="Proxima Nova Semibold"/>
              <a:sym typeface="Proxima Nova Semibold"/>
            </a:endParaRPr>
          </a:p>
          <a:p>
            <a:pPr indent="0" lvl="0" marL="0" marR="0" rtl="0" algn="l">
              <a:lnSpc>
                <a:spcPct val="100000"/>
              </a:lnSpc>
              <a:spcBef>
                <a:spcPts val="0"/>
              </a:spcBef>
              <a:spcAft>
                <a:spcPts val="0"/>
              </a:spcAft>
              <a:buClr>
                <a:srgbClr val="000000"/>
              </a:buClr>
              <a:buSzPts val="1400"/>
              <a:buFont typeface="Arial"/>
              <a:buNone/>
            </a:pPr>
            <a:r>
              <a:rPr b="1" i="0" lang="en" sz="1500" u="none" cap="none" strike="noStrike">
                <a:solidFill>
                  <a:srgbClr val="303030"/>
                </a:solidFill>
                <a:highlight>
                  <a:srgbClr val="FFFF00"/>
                </a:highlight>
                <a:latin typeface="Proxima Nova"/>
                <a:ea typeface="Proxima Nova"/>
                <a:cs typeface="Proxima Nova"/>
                <a:sym typeface="Proxima Nova"/>
              </a:rPr>
              <a:t>Recommend at least 2 schools on your list</a:t>
            </a:r>
            <a:endParaRPr b="1" i="0" sz="1500" u="none" cap="none" strike="noStrike">
              <a:solidFill>
                <a:srgbClr val="303030"/>
              </a:solidFill>
              <a:highlight>
                <a:srgbClr val="FFFF00"/>
              </a:highlight>
              <a:latin typeface="Proxima Nova"/>
              <a:ea typeface="Proxima Nova"/>
              <a:cs typeface="Proxima Nova"/>
              <a:sym typeface="Proxima Nova"/>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 name="Shape 1113"/>
        <p:cNvGrpSpPr/>
        <p:nvPr/>
      </p:nvGrpSpPr>
      <p:grpSpPr>
        <a:xfrm>
          <a:off x="0" y="0"/>
          <a:ext cx="0" cy="0"/>
          <a:chOff x="0" y="0"/>
          <a:chExt cx="0" cy="0"/>
        </a:xfrm>
      </p:grpSpPr>
      <p:sp>
        <p:nvSpPr>
          <p:cNvPr id="1114" name="Google Shape;1114;p47"/>
          <p:cNvSpPr txBox="1"/>
          <p:nvPr>
            <p:ph idx="2" type="title"/>
          </p:nvPr>
        </p:nvSpPr>
        <p:spPr>
          <a:xfrm>
            <a:off x="774626" y="560212"/>
            <a:ext cx="6496500" cy="69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Oswald SemiBold"/>
                <a:ea typeface="Oswald SemiBold"/>
                <a:cs typeface="Oswald SemiBold"/>
                <a:sym typeface="Oswald SemiBold"/>
              </a:rPr>
              <a:t>Take some time to explore!</a:t>
            </a:r>
            <a:endParaRPr>
              <a:latin typeface="Oswald SemiBold"/>
              <a:ea typeface="Oswald SemiBold"/>
              <a:cs typeface="Oswald SemiBold"/>
              <a:sym typeface="Oswald SemiBold"/>
            </a:endParaRPr>
          </a:p>
        </p:txBody>
      </p:sp>
      <p:grpSp>
        <p:nvGrpSpPr>
          <p:cNvPr id="1115" name="Google Shape;1115;p47"/>
          <p:cNvGrpSpPr/>
          <p:nvPr/>
        </p:nvGrpSpPr>
        <p:grpSpPr>
          <a:xfrm>
            <a:off x="4" y="2214208"/>
            <a:ext cx="2795180" cy="3439776"/>
            <a:chOff x="200204" y="2214208"/>
            <a:chExt cx="2795180" cy="3439776"/>
          </a:xfrm>
        </p:grpSpPr>
        <p:grpSp>
          <p:nvGrpSpPr>
            <p:cNvPr id="1116" name="Google Shape;1116;p47"/>
            <p:cNvGrpSpPr/>
            <p:nvPr/>
          </p:nvGrpSpPr>
          <p:grpSpPr>
            <a:xfrm rot="-1428406">
              <a:off x="1340771" y="4405281"/>
              <a:ext cx="1520814" cy="983601"/>
              <a:chOff x="1689312" y="3648108"/>
              <a:chExt cx="1361459" cy="880464"/>
            </a:xfrm>
          </p:grpSpPr>
          <p:sp>
            <p:nvSpPr>
              <p:cNvPr id="1117" name="Google Shape;1117;p47"/>
              <p:cNvSpPr/>
              <p:nvPr/>
            </p:nvSpPr>
            <p:spPr>
              <a:xfrm>
                <a:off x="1928450" y="4324760"/>
                <a:ext cx="1038078" cy="203812"/>
              </a:xfrm>
              <a:custGeom>
                <a:rect b="b" l="l" r="r" t="t"/>
                <a:pathLst>
                  <a:path extrusionOk="0" h="46" w="233">
                    <a:moveTo>
                      <a:pt x="232" y="0"/>
                    </a:moveTo>
                    <a:cubicBezTo>
                      <a:pt x="233" y="11"/>
                      <a:pt x="183" y="27"/>
                      <a:pt x="119" y="37"/>
                    </a:cubicBezTo>
                    <a:cubicBezTo>
                      <a:pt x="54" y="46"/>
                      <a:pt x="1" y="45"/>
                      <a:pt x="0" y="34"/>
                    </a:cubicBezTo>
                    <a:cubicBezTo>
                      <a:pt x="232" y="0"/>
                      <a:pt x="232" y="0"/>
                      <a:pt x="232" y="0"/>
                    </a:cubicBezTo>
                  </a:path>
                </a:pathLst>
              </a:custGeom>
              <a:solidFill>
                <a:srgbClr val="FA7C6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8" name="Google Shape;1118;p47"/>
              <p:cNvSpPr/>
              <p:nvPr/>
            </p:nvSpPr>
            <p:spPr>
              <a:xfrm>
                <a:off x="1933885" y="4338348"/>
                <a:ext cx="1024492" cy="179354"/>
              </a:xfrm>
              <a:custGeom>
                <a:rect b="b" l="l" r="r" t="t"/>
                <a:pathLst>
                  <a:path extrusionOk="0" h="40" w="230">
                    <a:moveTo>
                      <a:pt x="230" y="0"/>
                    </a:moveTo>
                    <a:cubicBezTo>
                      <a:pt x="206" y="7"/>
                      <a:pt x="164" y="15"/>
                      <a:pt x="116" y="22"/>
                    </a:cubicBezTo>
                    <a:cubicBezTo>
                      <a:pt x="68" y="29"/>
                      <a:pt x="25" y="33"/>
                      <a:pt x="0" y="33"/>
                    </a:cubicBezTo>
                    <a:cubicBezTo>
                      <a:pt x="5" y="38"/>
                      <a:pt x="20" y="40"/>
                      <a:pt x="42" y="40"/>
                    </a:cubicBezTo>
                    <a:cubicBezTo>
                      <a:pt x="62" y="40"/>
                      <a:pt x="89" y="38"/>
                      <a:pt x="118" y="34"/>
                    </a:cubicBezTo>
                    <a:cubicBezTo>
                      <a:pt x="176" y="25"/>
                      <a:pt x="223" y="11"/>
                      <a:pt x="230" y="0"/>
                    </a:cubicBezTo>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9" name="Google Shape;1119;p47"/>
              <p:cNvSpPr/>
              <p:nvPr/>
            </p:nvSpPr>
            <p:spPr>
              <a:xfrm>
                <a:off x="1830621" y="4267694"/>
                <a:ext cx="1220150" cy="236422"/>
              </a:xfrm>
              <a:custGeom>
                <a:rect b="b" l="l" r="r" t="t"/>
                <a:pathLst>
                  <a:path extrusionOk="0" h="53" w="274">
                    <a:moveTo>
                      <a:pt x="273" y="7"/>
                    </a:moveTo>
                    <a:cubicBezTo>
                      <a:pt x="274" y="13"/>
                      <a:pt x="214" y="27"/>
                      <a:pt x="139" y="38"/>
                    </a:cubicBezTo>
                    <a:cubicBezTo>
                      <a:pt x="64" y="49"/>
                      <a:pt x="2" y="53"/>
                      <a:pt x="1" y="46"/>
                    </a:cubicBezTo>
                    <a:cubicBezTo>
                      <a:pt x="0" y="40"/>
                      <a:pt x="60" y="25"/>
                      <a:pt x="135" y="14"/>
                    </a:cubicBezTo>
                    <a:cubicBezTo>
                      <a:pt x="211" y="4"/>
                      <a:pt x="272" y="0"/>
                      <a:pt x="273" y="7"/>
                    </a:cubicBez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0" name="Google Shape;1120;p47"/>
              <p:cNvSpPr/>
              <p:nvPr/>
            </p:nvSpPr>
            <p:spPr>
              <a:xfrm>
                <a:off x="1689312" y="3648108"/>
                <a:ext cx="1111451" cy="788069"/>
              </a:xfrm>
              <a:custGeom>
                <a:rect b="b" l="l" r="r" t="t"/>
                <a:pathLst>
                  <a:path extrusionOk="0" h="177" w="250">
                    <a:moveTo>
                      <a:pt x="231" y="1"/>
                    </a:moveTo>
                    <a:cubicBezTo>
                      <a:pt x="143" y="14"/>
                      <a:pt x="143" y="14"/>
                      <a:pt x="143" y="14"/>
                    </a:cubicBezTo>
                    <a:cubicBezTo>
                      <a:pt x="54" y="27"/>
                      <a:pt x="54" y="27"/>
                      <a:pt x="54" y="27"/>
                    </a:cubicBezTo>
                    <a:cubicBezTo>
                      <a:pt x="44" y="29"/>
                      <a:pt x="38" y="40"/>
                      <a:pt x="42" y="50"/>
                    </a:cubicBezTo>
                    <a:cubicBezTo>
                      <a:pt x="45" y="56"/>
                      <a:pt x="45" y="56"/>
                      <a:pt x="45" y="56"/>
                    </a:cubicBezTo>
                    <a:cubicBezTo>
                      <a:pt x="29" y="58"/>
                      <a:pt x="29" y="58"/>
                      <a:pt x="29" y="58"/>
                    </a:cubicBezTo>
                    <a:cubicBezTo>
                      <a:pt x="12" y="60"/>
                      <a:pt x="0" y="76"/>
                      <a:pt x="3" y="92"/>
                    </a:cubicBezTo>
                    <a:cubicBezTo>
                      <a:pt x="8" y="125"/>
                      <a:pt x="38" y="148"/>
                      <a:pt x="70" y="143"/>
                    </a:cubicBezTo>
                    <a:cubicBezTo>
                      <a:pt x="86" y="141"/>
                      <a:pt x="86" y="141"/>
                      <a:pt x="86" y="141"/>
                    </a:cubicBezTo>
                    <a:cubicBezTo>
                      <a:pt x="92" y="153"/>
                      <a:pt x="92" y="153"/>
                      <a:pt x="92" y="153"/>
                    </a:cubicBezTo>
                    <a:cubicBezTo>
                      <a:pt x="99" y="168"/>
                      <a:pt x="115" y="177"/>
                      <a:pt x="132" y="174"/>
                    </a:cubicBezTo>
                    <a:cubicBezTo>
                      <a:pt x="165" y="169"/>
                      <a:pt x="165" y="169"/>
                      <a:pt x="165" y="169"/>
                    </a:cubicBezTo>
                    <a:cubicBezTo>
                      <a:pt x="198" y="165"/>
                      <a:pt x="198" y="165"/>
                      <a:pt x="198" y="165"/>
                    </a:cubicBezTo>
                    <a:cubicBezTo>
                      <a:pt x="215" y="162"/>
                      <a:pt x="228" y="149"/>
                      <a:pt x="231" y="133"/>
                    </a:cubicBezTo>
                    <a:cubicBezTo>
                      <a:pt x="249" y="20"/>
                      <a:pt x="249" y="20"/>
                      <a:pt x="249" y="20"/>
                    </a:cubicBezTo>
                    <a:cubicBezTo>
                      <a:pt x="250" y="9"/>
                      <a:pt x="241" y="0"/>
                      <a:pt x="231" y="1"/>
                    </a:cubicBezTo>
                    <a:moveTo>
                      <a:pt x="67" y="123"/>
                    </a:moveTo>
                    <a:cubicBezTo>
                      <a:pt x="46" y="126"/>
                      <a:pt x="26" y="111"/>
                      <a:pt x="23" y="90"/>
                    </a:cubicBezTo>
                    <a:cubicBezTo>
                      <a:pt x="22" y="84"/>
                      <a:pt x="26" y="79"/>
                      <a:pt x="31" y="78"/>
                    </a:cubicBezTo>
                    <a:cubicBezTo>
                      <a:pt x="54" y="74"/>
                      <a:pt x="54" y="74"/>
                      <a:pt x="54" y="74"/>
                    </a:cubicBezTo>
                    <a:cubicBezTo>
                      <a:pt x="77" y="122"/>
                      <a:pt x="77" y="122"/>
                      <a:pt x="77" y="122"/>
                    </a:cubicBezTo>
                    <a:cubicBezTo>
                      <a:pt x="67" y="123"/>
                      <a:pt x="67" y="123"/>
                      <a:pt x="67" y="123"/>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1" name="Google Shape;1121;p47"/>
              <p:cNvSpPr/>
              <p:nvPr/>
            </p:nvSpPr>
            <p:spPr>
              <a:xfrm>
                <a:off x="2129544" y="3653543"/>
                <a:ext cx="668501" cy="774483"/>
              </a:xfrm>
              <a:custGeom>
                <a:rect b="b" l="l" r="r" t="t"/>
                <a:pathLst>
                  <a:path extrusionOk="0" h="174" w="150">
                    <a:moveTo>
                      <a:pt x="134" y="0"/>
                    </a:moveTo>
                    <a:cubicBezTo>
                      <a:pt x="133" y="0"/>
                      <a:pt x="133" y="0"/>
                      <a:pt x="132" y="0"/>
                    </a:cubicBezTo>
                    <a:cubicBezTo>
                      <a:pt x="132" y="0"/>
                      <a:pt x="132" y="0"/>
                      <a:pt x="132" y="0"/>
                    </a:cubicBezTo>
                    <a:cubicBezTo>
                      <a:pt x="102" y="5"/>
                      <a:pt x="102" y="5"/>
                      <a:pt x="102" y="5"/>
                    </a:cubicBezTo>
                    <a:cubicBezTo>
                      <a:pt x="104" y="23"/>
                      <a:pt x="102" y="42"/>
                      <a:pt x="96" y="60"/>
                    </a:cubicBezTo>
                    <a:cubicBezTo>
                      <a:pt x="86" y="88"/>
                      <a:pt x="67" y="112"/>
                      <a:pt x="45" y="131"/>
                    </a:cubicBezTo>
                    <a:cubicBezTo>
                      <a:pt x="31" y="143"/>
                      <a:pt x="16" y="153"/>
                      <a:pt x="0" y="163"/>
                    </a:cubicBezTo>
                    <a:cubicBezTo>
                      <a:pt x="8" y="170"/>
                      <a:pt x="17" y="174"/>
                      <a:pt x="27" y="174"/>
                    </a:cubicBezTo>
                    <a:cubicBezTo>
                      <a:pt x="29" y="174"/>
                      <a:pt x="31" y="174"/>
                      <a:pt x="33" y="173"/>
                    </a:cubicBezTo>
                    <a:cubicBezTo>
                      <a:pt x="66" y="168"/>
                      <a:pt x="66" y="168"/>
                      <a:pt x="66" y="168"/>
                    </a:cubicBezTo>
                    <a:cubicBezTo>
                      <a:pt x="99" y="164"/>
                      <a:pt x="99" y="164"/>
                      <a:pt x="99" y="164"/>
                    </a:cubicBezTo>
                    <a:cubicBezTo>
                      <a:pt x="116" y="161"/>
                      <a:pt x="129" y="148"/>
                      <a:pt x="132" y="132"/>
                    </a:cubicBezTo>
                    <a:cubicBezTo>
                      <a:pt x="150" y="19"/>
                      <a:pt x="150" y="19"/>
                      <a:pt x="150" y="19"/>
                    </a:cubicBezTo>
                    <a:cubicBezTo>
                      <a:pt x="150" y="18"/>
                      <a:pt x="150" y="17"/>
                      <a:pt x="150" y="16"/>
                    </a:cubicBezTo>
                    <a:cubicBezTo>
                      <a:pt x="150" y="7"/>
                      <a:pt x="143" y="0"/>
                      <a:pt x="134" y="0"/>
                    </a:cubicBezTo>
                  </a:path>
                </a:pathLst>
              </a:custGeom>
              <a:solidFill>
                <a:srgbClr val="FFCE73">
                  <a:alpha val="5062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2" name="Google Shape;1122;p47"/>
              <p:cNvSpPr/>
              <p:nvPr/>
            </p:nvSpPr>
            <p:spPr>
              <a:xfrm>
                <a:off x="1928450" y="3835613"/>
                <a:ext cx="111418" cy="279902"/>
              </a:xfrm>
              <a:custGeom>
                <a:rect b="b" l="l" r="r" t="t"/>
                <a:pathLst>
                  <a:path extrusionOk="0" h="63" w="25">
                    <a:moveTo>
                      <a:pt x="0" y="0"/>
                    </a:moveTo>
                    <a:cubicBezTo>
                      <a:pt x="5" y="22"/>
                      <a:pt x="13" y="44"/>
                      <a:pt x="25" y="63"/>
                    </a:cubicBezTo>
                    <a:cubicBezTo>
                      <a:pt x="20" y="41"/>
                      <a:pt x="12" y="19"/>
                      <a:pt x="0"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3" name="Google Shape;1123;p47"/>
              <p:cNvSpPr/>
              <p:nvPr/>
            </p:nvSpPr>
            <p:spPr>
              <a:xfrm>
                <a:off x="2031715" y="3947031"/>
                <a:ext cx="67938" cy="190224"/>
              </a:xfrm>
              <a:custGeom>
                <a:rect b="b" l="l" r="r" t="t"/>
                <a:pathLst>
                  <a:path extrusionOk="0" h="43" w="15">
                    <a:moveTo>
                      <a:pt x="0" y="0"/>
                    </a:moveTo>
                    <a:cubicBezTo>
                      <a:pt x="3" y="15"/>
                      <a:pt x="7" y="30"/>
                      <a:pt x="15" y="43"/>
                    </a:cubicBezTo>
                    <a:cubicBezTo>
                      <a:pt x="13" y="28"/>
                      <a:pt x="8" y="13"/>
                      <a:pt x="0"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4" name="Google Shape;1124;p47"/>
              <p:cNvSpPr/>
              <p:nvPr/>
            </p:nvSpPr>
            <p:spPr>
              <a:xfrm>
                <a:off x="2077913" y="4148125"/>
                <a:ext cx="35328" cy="92394"/>
              </a:xfrm>
              <a:custGeom>
                <a:rect b="b" l="l" r="r" t="t"/>
                <a:pathLst>
                  <a:path extrusionOk="0" h="21" w="8">
                    <a:moveTo>
                      <a:pt x="0" y="0"/>
                    </a:moveTo>
                    <a:cubicBezTo>
                      <a:pt x="1" y="7"/>
                      <a:pt x="4" y="15"/>
                      <a:pt x="8" y="21"/>
                    </a:cubicBezTo>
                    <a:cubicBezTo>
                      <a:pt x="7" y="14"/>
                      <a:pt x="4" y="6"/>
                      <a:pt x="0"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5" name="Google Shape;1125;p47"/>
              <p:cNvSpPr/>
              <p:nvPr/>
            </p:nvSpPr>
            <p:spPr>
              <a:xfrm>
                <a:off x="2471947" y="3716044"/>
                <a:ext cx="89678" cy="288053"/>
              </a:xfrm>
              <a:custGeom>
                <a:rect b="b" l="l" r="r" t="t"/>
                <a:pathLst>
                  <a:path extrusionOk="0" h="65" w="20">
                    <a:moveTo>
                      <a:pt x="15" y="0"/>
                    </a:moveTo>
                    <a:cubicBezTo>
                      <a:pt x="12" y="21"/>
                      <a:pt x="9" y="42"/>
                      <a:pt x="1" y="61"/>
                    </a:cubicBezTo>
                    <a:cubicBezTo>
                      <a:pt x="1" y="62"/>
                      <a:pt x="0" y="64"/>
                      <a:pt x="0" y="65"/>
                    </a:cubicBezTo>
                    <a:cubicBezTo>
                      <a:pt x="1" y="64"/>
                      <a:pt x="1" y="63"/>
                      <a:pt x="2" y="62"/>
                    </a:cubicBezTo>
                    <a:cubicBezTo>
                      <a:pt x="16" y="44"/>
                      <a:pt x="20" y="22"/>
                      <a:pt x="15"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6" name="Google Shape;1126;p47"/>
              <p:cNvSpPr/>
              <p:nvPr/>
            </p:nvSpPr>
            <p:spPr>
              <a:xfrm>
                <a:off x="2379552" y="3974206"/>
                <a:ext cx="54350" cy="100548"/>
              </a:xfrm>
              <a:custGeom>
                <a:rect b="b" l="l" r="r" t="t"/>
                <a:pathLst>
                  <a:path extrusionOk="0" h="23" w="12">
                    <a:moveTo>
                      <a:pt x="12" y="0"/>
                    </a:moveTo>
                    <a:cubicBezTo>
                      <a:pt x="9" y="8"/>
                      <a:pt x="5" y="15"/>
                      <a:pt x="0" y="23"/>
                    </a:cubicBezTo>
                    <a:cubicBezTo>
                      <a:pt x="7" y="17"/>
                      <a:pt x="12" y="9"/>
                      <a:pt x="12"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7" name="Google Shape;1127;p47"/>
              <p:cNvSpPr/>
              <p:nvPr/>
            </p:nvSpPr>
            <p:spPr>
              <a:xfrm>
                <a:off x="2360531" y="4085622"/>
                <a:ext cx="62503" cy="62503"/>
              </a:xfrm>
              <a:custGeom>
                <a:rect b="b" l="l" r="r" t="t"/>
                <a:pathLst>
                  <a:path extrusionOk="0" h="14" w="14">
                    <a:moveTo>
                      <a:pt x="14" y="0"/>
                    </a:moveTo>
                    <a:cubicBezTo>
                      <a:pt x="8" y="3"/>
                      <a:pt x="3" y="8"/>
                      <a:pt x="0" y="14"/>
                    </a:cubicBezTo>
                    <a:cubicBezTo>
                      <a:pt x="5" y="10"/>
                      <a:pt x="9" y="5"/>
                      <a:pt x="14"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8" name="Google Shape;1128;p47"/>
              <p:cNvSpPr/>
              <p:nvPr/>
            </p:nvSpPr>
            <p:spPr>
              <a:xfrm>
                <a:off x="1730075" y="3968771"/>
                <a:ext cx="57068" cy="179354"/>
              </a:xfrm>
              <a:custGeom>
                <a:rect b="b" l="l" r="r" t="t"/>
                <a:pathLst>
                  <a:path extrusionOk="0" h="40" w="13">
                    <a:moveTo>
                      <a:pt x="13" y="0"/>
                    </a:moveTo>
                    <a:cubicBezTo>
                      <a:pt x="0" y="9"/>
                      <a:pt x="1" y="26"/>
                      <a:pt x="9" y="38"/>
                    </a:cubicBezTo>
                    <a:cubicBezTo>
                      <a:pt x="9" y="39"/>
                      <a:pt x="10" y="40"/>
                      <a:pt x="10" y="40"/>
                    </a:cubicBezTo>
                    <a:cubicBezTo>
                      <a:pt x="10" y="40"/>
                      <a:pt x="9" y="36"/>
                      <a:pt x="9" y="34"/>
                    </a:cubicBezTo>
                    <a:cubicBezTo>
                      <a:pt x="6" y="23"/>
                      <a:pt x="6" y="10"/>
                      <a:pt x="13"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29" name="Google Shape;1129;p47"/>
            <p:cNvSpPr/>
            <p:nvPr/>
          </p:nvSpPr>
          <p:spPr>
            <a:xfrm>
              <a:off x="1397800" y="2876988"/>
              <a:ext cx="215975" cy="21695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0" name="Google Shape;1130;p47"/>
            <p:cNvSpPr/>
            <p:nvPr/>
          </p:nvSpPr>
          <p:spPr>
            <a:xfrm>
              <a:off x="704163" y="3602155"/>
              <a:ext cx="502800" cy="505075"/>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31" name="Google Shape;1131;p47"/>
            <p:cNvGrpSpPr/>
            <p:nvPr/>
          </p:nvGrpSpPr>
          <p:grpSpPr>
            <a:xfrm rot="1943486">
              <a:off x="488449" y="2340757"/>
              <a:ext cx="698511" cy="778332"/>
              <a:chOff x="5431538" y="3074425"/>
              <a:chExt cx="485775" cy="541338"/>
            </a:xfrm>
          </p:grpSpPr>
          <p:sp>
            <p:nvSpPr>
              <p:cNvPr id="1132" name="Google Shape;1132;p47"/>
              <p:cNvSpPr/>
              <p:nvPr/>
            </p:nvSpPr>
            <p:spPr>
              <a:xfrm>
                <a:off x="5431538" y="3074425"/>
                <a:ext cx="485775" cy="541338"/>
              </a:xfrm>
              <a:custGeom>
                <a:rect b="b" l="l" r="r" t="t"/>
                <a:pathLst>
                  <a:path extrusionOk="0" h="208" w="187">
                    <a:moveTo>
                      <a:pt x="187" y="99"/>
                    </a:moveTo>
                    <a:cubicBezTo>
                      <a:pt x="147" y="0"/>
                      <a:pt x="147" y="0"/>
                      <a:pt x="147" y="0"/>
                    </a:cubicBezTo>
                    <a:cubicBezTo>
                      <a:pt x="0" y="61"/>
                      <a:pt x="0" y="61"/>
                      <a:pt x="0" y="61"/>
                    </a:cubicBezTo>
                    <a:cubicBezTo>
                      <a:pt x="60" y="208"/>
                      <a:pt x="60" y="208"/>
                      <a:pt x="60" y="208"/>
                    </a:cubicBezTo>
                    <a:cubicBezTo>
                      <a:pt x="158" y="168"/>
                      <a:pt x="158" y="168"/>
                      <a:pt x="158" y="168"/>
                    </a:cubicBezTo>
                    <a:cubicBezTo>
                      <a:pt x="158" y="168"/>
                      <a:pt x="186" y="103"/>
                      <a:pt x="187" y="99"/>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3" name="Google Shape;1133;p47"/>
              <p:cNvSpPr/>
              <p:nvPr/>
            </p:nvSpPr>
            <p:spPr>
              <a:xfrm>
                <a:off x="5480750" y="3134750"/>
                <a:ext cx="319088" cy="141288"/>
              </a:xfrm>
              <a:custGeom>
                <a:rect b="b" l="l" r="r" t="t"/>
                <a:pathLst>
                  <a:path extrusionOk="0" h="54" w="123">
                    <a:moveTo>
                      <a:pt x="3" y="54"/>
                    </a:moveTo>
                    <a:cubicBezTo>
                      <a:pt x="2" y="54"/>
                      <a:pt x="1" y="53"/>
                      <a:pt x="1" y="52"/>
                    </a:cubicBezTo>
                    <a:cubicBezTo>
                      <a:pt x="0" y="51"/>
                      <a:pt x="1" y="49"/>
                      <a:pt x="2" y="49"/>
                    </a:cubicBezTo>
                    <a:cubicBezTo>
                      <a:pt x="119" y="1"/>
                      <a:pt x="119" y="1"/>
                      <a:pt x="119" y="1"/>
                    </a:cubicBezTo>
                    <a:cubicBezTo>
                      <a:pt x="121" y="0"/>
                      <a:pt x="122" y="1"/>
                      <a:pt x="123" y="3"/>
                    </a:cubicBezTo>
                    <a:cubicBezTo>
                      <a:pt x="123" y="4"/>
                      <a:pt x="123" y="6"/>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4" name="Google Shape;1134;p47"/>
              <p:cNvSpPr/>
              <p:nvPr/>
            </p:nvSpPr>
            <p:spPr>
              <a:xfrm>
                <a:off x="5501388" y="3195075"/>
                <a:ext cx="322263" cy="139700"/>
              </a:xfrm>
              <a:custGeom>
                <a:rect b="b" l="l" r="r" t="t"/>
                <a:pathLst>
                  <a:path extrusionOk="0" h="54" w="124">
                    <a:moveTo>
                      <a:pt x="3" y="54"/>
                    </a:moveTo>
                    <a:cubicBezTo>
                      <a:pt x="2" y="54"/>
                      <a:pt x="1" y="53"/>
                      <a:pt x="1" y="52"/>
                    </a:cubicBezTo>
                    <a:cubicBezTo>
                      <a:pt x="0" y="51"/>
                      <a:pt x="1" y="49"/>
                      <a:pt x="2" y="48"/>
                    </a:cubicBezTo>
                    <a:cubicBezTo>
                      <a:pt x="120" y="1"/>
                      <a:pt x="120" y="1"/>
                      <a:pt x="120" y="1"/>
                    </a:cubicBezTo>
                    <a:cubicBezTo>
                      <a:pt x="121" y="0"/>
                      <a:pt x="123" y="1"/>
                      <a:pt x="123" y="2"/>
                    </a:cubicBezTo>
                    <a:cubicBezTo>
                      <a:pt x="124" y="4"/>
                      <a:pt x="123" y="5"/>
                      <a:pt x="122" y="6"/>
                    </a:cubicBezTo>
                    <a:cubicBezTo>
                      <a:pt x="4" y="53"/>
                      <a:pt x="4" y="53"/>
                      <a:pt x="4" y="53"/>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5" name="Google Shape;1135;p47"/>
              <p:cNvSpPr/>
              <p:nvPr/>
            </p:nvSpPr>
            <p:spPr>
              <a:xfrm>
                <a:off x="5526788" y="3253813"/>
                <a:ext cx="322263" cy="138113"/>
              </a:xfrm>
              <a:custGeom>
                <a:rect b="b" l="l" r="r" t="t"/>
                <a:pathLst>
                  <a:path extrusionOk="0" h="53" w="124">
                    <a:moveTo>
                      <a:pt x="3" y="53"/>
                    </a:moveTo>
                    <a:cubicBezTo>
                      <a:pt x="2" y="53"/>
                      <a:pt x="1" y="53"/>
                      <a:pt x="1" y="52"/>
                    </a:cubicBezTo>
                    <a:cubicBezTo>
                      <a:pt x="0" y="50"/>
                      <a:pt x="1" y="49"/>
                      <a:pt x="2" y="48"/>
                    </a:cubicBezTo>
                    <a:cubicBezTo>
                      <a:pt x="120" y="0"/>
                      <a:pt x="120" y="0"/>
                      <a:pt x="120" y="0"/>
                    </a:cubicBezTo>
                    <a:cubicBezTo>
                      <a:pt x="121" y="0"/>
                      <a:pt x="122" y="0"/>
                      <a:pt x="123" y="2"/>
                    </a:cubicBezTo>
                    <a:cubicBezTo>
                      <a:pt x="124" y="3"/>
                      <a:pt x="123" y="5"/>
                      <a:pt x="122" y="5"/>
                    </a:cubicBezTo>
                    <a:cubicBezTo>
                      <a:pt x="4" y="53"/>
                      <a:pt x="4" y="53"/>
                      <a:pt x="4" y="53"/>
                    </a:cubicBezTo>
                    <a:lnTo>
                      <a:pt x="3" y="53"/>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6" name="Google Shape;1136;p47"/>
              <p:cNvSpPr/>
              <p:nvPr/>
            </p:nvSpPr>
            <p:spPr>
              <a:xfrm>
                <a:off x="5553775" y="3314138"/>
                <a:ext cx="319088" cy="141288"/>
              </a:xfrm>
              <a:custGeom>
                <a:rect b="b" l="l" r="r" t="t"/>
                <a:pathLst>
                  <a:path extrusionOk="0" h="54" w="123">
                    <a:moveTo>
                      <a:pt x="3" y="54"/>
                    </a:moveTo>
                    <a:cubicBezTo>
                      <a:pt x="2" y="54"/>
                      <a:pt x="1" y="53"/>
                      <a:pt x="0" y="52"/>
                    </a:cubicBezTo>
                    <a:cubicBezTo>
                      <a:pt x="0" y="51"/>
                      <a:pt x="0" y="49"/>
                      <a:pt x="2" y="49"/>
                    </a:cubicBezTo>
                    <a:cubicBezTo>
                      <a:pt x="119" y="1"/>
                      <a:pt x="119" y="1"/>
                      <a:pt x="119" y="1"/>
                    </a:cubicBezTo>
                    <a:cubicBezTo>
                      <a:pt x="120" y="0"/>
                      <a:pt x="122" y="1"/>
                      <a:pt x="123" y="2"/>
                    </a:cubicBezTo>
                    <a:cubicBezTo>
                      <a:pt x="123" y="4"/>
                      <a:pt x="122" y="5"/>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7" name="Google Shape;1137;p47"/>
              <p:cNvSpPr/>
              <p:nvPr/>
            </p:nvSpPr>
            <p:spPr>
              <a:xfrm>
                <a:off x="5579175" y="3420500"/>
                <a:ext cx="217488" cy="100013"/>
              </a:xfrm>
              <a:custGeom>
                <a:rect b="b" l="l" r="r" t="t"/>
                <a:pathLst>
                  <a:path extrusionOk="0" h="38" w="84">
                    <a:moveTo>
                      <a:pt x="3" y="38"/>
                    </a:moveTo>
                    <a:cubicBezTo>
                      <a:pt x="2" y="38"/>
                      <a:pt x="1" y="37"/>
                      <a:pt x="1" y="36"/>
                    </a:cubicBezTo>
                    <a:cubicBezTo>
                      <a:pt x="0" y="34"/>
                      <a:pt x="1" y="33"/>
                      <a:pt x="2" y="32"/>
                    </a:cubicBezTo>
                    <a:cubicBezTo>
                      <a:pt x="80" y="1"/>
                      <a:pt x="80" y="1"/>
                      <a:pt x="80" y="1"/>
                    </a:cubicBezTo>
                    <a:cubicBezTo>
                      <a:pt x="81" y="0"/>
                      <a:pt x="83" y="1"/>
                      <a:pt x="83" y="2"/>
                    </a:cubicBezTo>
                    <a:cubicBezTo>
                      <a:pt x="84" y="4"/>
                      <a:pt x="83" y="5"/>
                      <a:pt x="82" y="6"/>
                    </a:cubicBezTo>
                    <a:cubicBezTo>
                      <a:pt x="4" y="37"/>
                      <a:pt x="4" y="37"/>
                      <a:pt x="4" y="37"/>
                    </a:cubicBezTo>
                    <a:cubicBezTo>
                      <a:pt x="3" y="38"/>
                      <a:pt x="3" y="38"/>
                      <a:pt x="3" y="38"/>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8" name="Google Shape;1138;p47"/>
              <p:cNvSpPr/>
              <p:nvPr/>
            </p:nvSpPr>
            <p:spPr>
              <a:xfrm>
                <a:off x="5790313" y="3333188"/>
                <a:ext cx="127000" cy="179388"/>
              </a:xfrm>
              <a:custGeom>
                <a:rect b="b" l="l" r="r" t="t"/>
                <a:pathLst>
                  <a:path extrusionOk="0" h="69" w="49">
                    <a:moveTo>
                      <a:pt x="49" y="0"/>
                    </a:moveTo>
                    <a:cubicBezTo>
                      <a:pt x="0" y="20"/>
                      <a:pt x="0" y="20"/>
                      <a:pt x="0" y="20"/>
                    </a:cubicBezTo>
                    <a:cubicBezTo>
                      <a:pt x="20" y="69"/>
                      <a:pt x="20" y="69"/>
                      <a:pt x="20" y="69"/>
                    </a:cubicBezTo>
                    <a:cubicBezTo>
                      <a:pt x="20" y="69"/>
                      <a:pt x="20" y="69"/>
                      <a:pt x="20" y="69"/>
                    </a:cubicBezTo>
                    <a:cubicBezTo>
                      <a:pt x="49" y="0"/>
                      <a:pt x="49" y="0"/>
                      <a:pt x="49" y="0"/>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39" name="Google Shape;1139;p47"/>
            <p:cNvGrpSpPr/>
            <p:nvPr/>
          </p:nvGrpSpPr>
          <p:grpSpPr>
            <a:xfrm rot="-7505821">
              <a:off x="1698253" y="3477754"/>
              <a:ext cx="724437" cy="513309"/>
              <a:chOff x="6180688" y="2320538"/>
              <a:chExt cx="1149350" cy="814387"/>
            </a:xfrm>
          </p:grpSpPr>
          <p:sp>
            <p:nvSpPr>
              <p:cNvPr id="1140" name="Google Shape;1140;p47"/>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1" name="Google Shape;1141;p47"/>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2" name="Google Shape;1142;p47"/>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3" name="Google Shape;1143;p47"/>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4" name="Google Shape;1144;p47"/>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5" name="Google Shape;1145;p47"/>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6" name="Google Shape;1146;p47"/>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47" name="Google Shape;1147;p47"/>
            <p:cNvGrpSpPr/>
            <p:nvPr/>
          </p:nvGrpSpPr>
          <p:grpSpPr>
            <a:xfrm rot="865592">
              <a:off x="373638" y="3924120"/>
              <a:ext cx="1023245" cy="1521776"/>
              <a:chOff x="10437913" y="1585525"/>
              <a:chExt cx="1489075" cy="2214563"/>
            </a:xfrm>
          </p:grpSpPr>
          <p:sp>
            <p:nvSpPr>
              <p:cNvPr id="1148" name="Google Shape;1148;p47"/>
              <p:cNvSpPr/>
              <p:nvPr/>
            </p:nvSpPr>
            <p:spPr>
              <a:xfrm>
                <a:off x="10437913" y="2311013"/>
                <a:ext cx="1074738" cy="1489075"/>
              </a:xfrm>
              <a:custGeom>
                <a:rect b="b" l="l" r="r" t="t"/>
                <a:pathLst>
                  <a:path extrusionOk="0" h="489" w="353">
                    <a:moveTo>
                      <a:pt x="35" y="475"/>
                    </a:moveTo>
                    <a:cubicBezTo>
                      <a:pt x="28" y="485"/>
                      <a:pt x="21" y="489"/>
                      <a:pt x="12" y="483"/>
                    </a:cubicBezTo>
                    <a:cubicBezTo>
                      <a:pt x="10" y="481"/>
                      <a:pt x="10" y="481"/>
                      <a:pt x="10" y="481"/>
                    </a:cubicBezTo>
                    <a:cubicBezTo>
                      <a:pt x="0" y="475"/>
                      <a:pt x="2" y="467"/>
                      <a:pt x="8" y="457"/>
                    </a:cubicBezTo>
                    <a:cubicBezTo>
                      <a:pt x="298" y="10"/>
                      <a:pt x="298" y="10"/>
                      <a:pt x="298" y="10"/>
                    </a:cubicBezTo>
                    <a:cubicBezTo>
                      <a:pt x="304" y="0"/>
                      <a:pt x="316" y="4"/>
                      <a:pt x="326" y="11"/>
                    </a:cubicBezTo>
                    <a:cubicBezTo>
                      <a:pt x="335" y="17"/>
                      <a:pt x="335" y="17"/>
                      <a:pt x="335" y="17"/>
                    </a:cubicBezTo>
                    <a:cubicBezTo>
                      <a:pt x="345" y="24"/>
                      <a:pt x="353" y="33"/>
                      <a:pt x="346" y="43"/>
                    </a:cubicBezTo>
                    <a:lnTo>
                      <a:pt x="35" y="47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9" name="Google Shape;1149;p47"/>
              <p:cNvSpPr/>
              <p:nvPr/>
            </p:nvSpPr>
            <p:spPr>
              <a:xfrm>
                <a:off x="11293575" y="1976050"/>
                <a:ext cx="436563" cy="530225"/>
              </a:xfrm>
              <a:custGeom>
                <a:rect b="b" l="l" r="r" t="t"/>
                <a:pathLst>
                  <a:path extrusionOk="0" h="174" w="143">
                    <a:moveTo>
                      <a:pt x="62" y="164"/>
                    </a:moveTo>
                    <a:cubicBezTo>
                      <a:pt x="55" y="174"/>
                      <a:pt x="48" y="167"/>
                      <a:pt x="38" y="160"/>
                    </a:cubicBezTo>
                    <a:cubicBezTo>
                      <a:pt x="19" y="148"/>
                      <a:pt x="19" y="148"/>
                      <a:pt x="19" y="148"/>
                    </a:cubicBezTo>
                    <a:cubicBezTo>
                      <a:pt x="9" y="141"/>
                      <a:pt x="0" y="136"/>
                      <a:pt x="7" y="126"/>
                    </a:cubicBezTo>
                    <a:cubicBezTo>
                      <a:pt x="100" y="10"/>
                      <a:pt x="100" y="10"/>
                      <a:pt x="100" y="10"/>
                    </a:cubicBezTo>
                    <a:cubicBezTo>
                      <a:pt x="107" y="0"/>
                      <a:pt x="112" y="5"/>
                      <a:pt x="122" y="12"/>
                    </a:cubicBezTo>
                    <a:cubicBezTo>
                      <a:pt x="127" y="15"/>
                      <a:pt x="127" y="15"/>
                      <a:pt x="127" y="15"/>
                    </a:cubicBezTo>
                    <a:cubicBezTo>
                      <a:pt x="137" y="22"/>
                      <a:pt x="143" y="25"/>
                      <a:pt x="137" y="35"/>
                    </a:cubicBezTo>
                    <a:lnTo>
                      <a:pt x="62" y="164"/>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 name="Google Shape;1150;p47"/>
              <p:cNvSpPr/>
              <p:nvPr/>
            </p:nvSpPr>
            <p:spPr>
              <a:xfrm>
                <a:off x="11519000" y="1585525"/>
                <a:ext cx="407988" cy="630238"/>
              </a:xfrm>
              <a:custGeom>
                <a:rect b="b" l="l" r="r" t="t"/>
                <a:pathLst>
                  <a:path extrusionOk="0" h="207" w="134">
                    <a:moveTo>
                      <a:pt x="42" y="149"/>
                    </a:moveTo>
                    <a:cubicBezTo>
                      <a:pt x="0" y="121"/>
                      <a:pt x="16" y="93"/>
                      <a:pt x="44" y="76"/>
                    </a:cubicBezTo>
                    <a:cubicBezTo>
                      <a:pt x="71" y="58"/>
                      <a:pt x="119" y="34"/>
                      <a:pt x="134" y="0"/>
                    </a:cubicBezTo>
                    <a:cubicBezTo>
                      <a:pt x="121" y="53"/>
                      <a:pt x="128" y="207"/>
                      <a:pt x="42" y="149"/>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 name="Google Shape;1151;p47"/>
              <p:cNvSpPr/>
              <p:nvPr/>
            </p:nvSpPr>
            <p:spPr>
              <a:xfrm>
                <a:off x="11641238" y="1720463"/>
                <a:ext cx="222250" cy="225425"/>
              </a:xfrm>
              <a:custGeom>
                <a:rect b="b" l="l" r="r" t="t"/>
                <a:pathLst>
                  <a:path extrusionOk="0" h="74" w="73">
                    <a:moveTo>
                      <a:pt x="73" y="0"/>
                    </a:moveTo>
                    <a:cubicBezTo>
                      <a:pt x="71" y="2"/>
                      <a:pt x="69" y="4"/>
                      <a:pt x="68" y="5"/>
                    </a:cubicBezTo>
                    <a:cubicBezTo>
                      <a:pt x="63" y="10"/>
                      <a:pt x="63" y="10"/>
                      <a:pt x="63" y="10"/>
                    </a:cubicBezTo>
                    <a:cubicBezTo>
                      <a:pt x="59" y="12"/>
                      <a:pt x="55" y="15"/>
                      <a:pt x="51" y="17"/>
                    </a:cubicBezTo>
                    <a:cubicBezTo>
                      <a:pt x="44" y="22"/>
                      <a:pt x="36" y="27"/>
                      <a:pt x="29" y="32"/>
                    </a:cubicBezTo>
                    <a:cubicBezTo>
                      <a:pt x="21" y="37"/>
                      <a:pt x="14" y="42"/>
                      <a:pt x="9" y="49"/>
                    </a:cubicBezTo>
                    <a:cubicBezTo>
                      <a:pt x="4" y="56"/>
                      <a:pt x="1" y="65"/>
                      <a:pt x="0" y="74"/>
                    </a:cubicBezTo>
                    <a:cubicBezTo>
                      <a:pt x="0" y="72"/>
                      <a:pt x="0" y="69"/>
                      <a:pt x="0" y="67"/>
                    </a:cubicBezTo>
                    <a:cubicBezTo>
                      <a:pt x="0" y="65"/>
                      <a:pt x="1" y="62"/>
                      <a:pt x="1" y="60"/>
                    </a:cubicBezTo>
                    <a:cubicBezTo>
                      <a:pt x="2" y="58"/>
                      <a:pt x="2" y="56"/>
                      <a:pt x="3" y="54"/>
                    </a:cubicBezTo>
                    <a:cubicBezTo>
                      <a:pt x="4" y="52"/>
                      <a:pt x="5" y="50"/>
                      <a:pt x="7" y="47"/>
                    </a:cubicBezTo>
                    <a:cubicBezTo>
                      <a:pt x="12" y="40"/>
                      <a:pt x="19" y="34"/>
                      <a:pt x="26" y="29"/>
                    </a:cubicBezTo>
                    <a:cubicBezTo>
                      <a:pt x="34" y="23"/>
                      <a:pt x="42" y="19"/>
                      <a:pt x="50" y="15"/>
                    </a:cubicBezTo>
                    <a:cubicBezTo>
                      <a:pt x="58" y="10"/>
                      <a:pt x="65" y="6"/>
                      <a:pt x="73"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 name="Google Shape;1152;p47"/>
              <p:cNvSpPr/>
              <p:nvPr/>
            </p:nvSpPr>
            <p:spPr>
              <a:xfrm>
                <a:off x="11653938" y="1764913"/>
                <a:ext cx="200025" cy="228600"/>
              </a:xfrm>
              <a:custGeom>
                <a:rect b="b" l="l" r="r" t="t"/>
                <a:pathLst>
                  <a:path extrusionOk="0" h="75" w="66">
                    <a:moveTo>
                      <a:pt x="66" y="0"/>
                    </a:moveTo>
                    <a:cubicBezTo>
                      <a:pt x="57" y="15"/>
                      <a:pt x="47" y="28"/>
                      <a:pt x="36" y="40"/>
                    </a:cubicBezTo>
                    <a:cubicBezTo>
                      <a:pt x="25" y="53"/>
                      <a:pt x="13" y="64"/>
                      <a:pt x="0" y="75"/>
                    </a:cubicBezTo>
                    <a:cubicBezTo>
                      <a:pt x="11" y="62"/>
                      <a:pt x="22" y="50"/>
                      <a:pt x="33" y="38"/>
                    </a:cubicBezTo>
                    <a:cubicBezTo>
                      <a:pt x="44" y="25"/>
                      <a:pt x="55" y="13"/>
                      <a:pt x="66"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3" name="Google Shape;1153;p47"/>
              <p:cNvSpPr/>
              <p:nvPr/>
            </p:nvSpPr>
            <p:spPr>
              <a:xfrm>
                <a:off x="11707913" y="1817300"/>
                <a:ext cx="149225" cy="212725"/>
              </a:xfrm>
              <a:custGeom>
                <a:rect b="b" l="l" r="r" t="t"/>
                <a:pathLst>
                  <a:path extrusionOk="0" h="70" w="49">
                    <a:moveTo>
                      <a:pt x="49" y="0"/>
                    </a:moveTo>
                    <a:cubicBezTo>
                      <a:pt x="45" y="15"/>
                      <a:pt x="42" y="30"/>
                      <a:pt x="35" y="43"/>
                    </a:cubicBezTo>
                    <a:cubicBezTo>
                      <a:pt x="32" y="50"/>
                      <a:pt x="27" y="57"/>
                      <a:pt x="21" y="62"/>
                    </a:cubicBezTo>
                    <a:cubicBezTo>
                      <a:pt x="15" y="66"/>
                      <a:pt x="7" y="69"/>
                      <a:pt x="0" y="70"/>
                    </a:cubicBezTo>
                    <a:cubicBezTo>
                      <a:pt x="7" y="68"/>
                      <a:pt x="13" y="64"/>
                      <a:pt x="19" y="59"/>
                    </a:cubicBezTo>
                    <a:cubicBezTo>
                      <a:pt x="24" y="54"/>
                      <a:pt x="28" y="48"/>
                      <a:pt x="32" y="42"/>
                    </a:cubicBezTo>
                    <a:cubicBezTo>
                      <a:pt x="38" y="29"/>
                      <a:pt x="42" y="14"/>
                      <a:pt x="49"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54" name="Google Shape;1154;p47"/>
          <p:cNvSpPr txBox="1"/>
          <p:nvPr/>
        </p:nvSpPr>
        <p:spPr>
          <a:xfrm>
            <a:off x="724872" y="1552668"/>
            <a:ext cx="2902800" cy="586800"/>
          </a:xfrm>
          <a:prstGeom prst="rect">
            <a:avLst/>
          </a:prstGeom>
          <a:solidFill>
            <a:srgbClr val="EFEFEF"/>
          </a:solidFill>
          <a:ln cap="flat" cmpd="sng" w="2857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200"/>
              <a:buFont typeface="Arial"/>
              <a:buNone/>
            </a:pPr>
            <a:r>
              <a:rPr b="1" i="0" lang="en" sz="2200" u="sng" cap="none" strike="noStrike">
                <a:solidFill>
                  <a:srgbClr val="303030"/>
                </a:solidFill>
                <a:latin typeface="Proxima Nova"/>
                <a:ea typeface="Proxima Nova"/>
                <a:cs typeface="Proxima Nova"/>
                <a:sym typeface="Proxima Nova"/>
                <a:hlinkClick r:id="rId3">
                  <a:extLst>
                    <a:ext uri="{A12FA001-AC4F-418D-AE19-62706E023703}">
                      <ahyp:hlinkClr val="tx"/>
                    </a:ext>
                  </a:extLst>
                </a:hlinkClick>
              </a:rPr>
              <a:t>College Tour Website</a:t>
            </a:r>
            <a:endParaRPr b="1" i="0" sz="2200" u="none" cap="none" strike="noStrike">
              <a:solidFill>
                <a:srgbClr val="303030"/>
              </a:solidFill>
              <a:latin typeface="Proxima Nova"/>
              <a:ea typeface="Proxima Nova"/>
              <a:cs typeface="Proxima Nova"/>
              <a:sym typeface="Proxima Nova"/>
            </a:endParaRPr>
          </a:p>
        </p:txBody>
      </p:sp>
      <p:sp>
        <p:nvSpPr>
          <p:cNvPr id="1155" name="Google Shape;1155;p47"/>
          <p:cNvSpPr txBox="1"/>
          <p:nvPr/>
        </p:nvSpPr>
        <p:spPr>
          <a:xfrm>
            <a:off x="4419675" y="1521671"/>
            <a:ext cx="3275100" cy="586800"/>
          </a:xfrm>
          <a:prstGeom prst="rect">
            <a:avLst/>
          </a:prstGeom>
          <a:solidFill>
            <a:srgbClr val="EFEFEF"/>
          </a:solidFill>
          <a:ln cap="flat" cmpd="sng" w="2857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200"/>
              <a:buFont typeface="Arial"/>
              <a:buNone/>
            </a:pPr>
            <a:r>
              <a:rPr b="1" i="0" lang="en" sz="2200" u="sng" cap="none" strike="noStrike">
                <a:solidFill>
                  <a:srgbClr val="303030"/>
                </a:solidFill>
                <a:latin typeface="Proxima Nova"/>
                <a:ea typeface="Proxima Nova"/>
                <a:cs typeface="Proxima Nova"/>
                <a:sym typeface="Proxima Nova"/>
                <a:hlinkClick r:id="rId4">
                  <a:extLst>
                    <a:ext uri="{A12FA001-AC4F-418D-AE19-62706E023703}">
                      <ahyp:hlinkClr val="tx"/>
                    </a:ext>
                  </a:extLst>
                </a:hlinkClick>
              </a:rPr>
              <a:t>College Tour Worksheet</a:t>
            </a:r>
            <a:endParaRPr b="1" i="0" sz="2200" u="none" cap="none" strike="noStrike">
              <a:solidFill>
                <a:srgbClr val="303030"/>
              </a:solidFill>
              <a:latin typeface="Proxima Nova"/>
              <a:ea typeface="Proxima Nova"/>
              <a:cs typeface="Proxima Nova"/>
              <a:sym typeface="Proxima Nova"/>
            </a:endParaRPr>
          </a:p>
        </p:txBody>
      </p:sp>
      <p:pic>
        <p:nvPicPr>
          <p:cNvPr descr="a man in a grey sweater is smiling and saying yay college (Provided by Tenor)" id="1156" name="Google Shape;1156;p47"/>
          <p:cNvPicPr preferRelativeResize="0"/>
          <p:nvPr/>
        </p:nvPicPr>
        <p:blipFill rotWithShape="1">
          <a:blip r:embed="rId5">
            <a:alphaModFix/>
          </a:blip>
          <a:srcRect b="0" l="0" r="0" t="0"/>
          <a:stretch/>
        </p:blipFill>
        <p:spPr>
          <a:xfrm>
            <a:off x="2719027" y="2571750"/>
            <a:ext cx="3810662" cy="1990180"/>
          </a:xfrm>
          <a:prstGeom prst="rect">
            <a:avLst/>
          </a:prstGeom>
          <a:noFill/>
          <a:ln>
            <a:noFill/>
          </a:ln>
        </p:spPr>
      </p:pic>
      <p:grpSp>
        <p:nvGrpSpPr>
          <p:cNvPr id="1157" name="Google Shape;1157;p47"/>
          <p:cNvGrpSpPr/>
          <p:nvPr/>
        </p:nvGrpSpPr>
        <p:grpSpPr>
          <a:xfrm>
            <a:off x="6899729" y="321712"/>
            <a:ext cx="2893910" cy="3483985"/>
            <a:chOff x="6759446" y="-130129"/>
            <a:chExt cx="2893910" cy="3483985"/>
          </a:xfrm>
        </p:grpSpPr>
        <p:grpSp>
          <p:nvGrpSpPr>
            <p:cNvPr id="1158" name="Google Shape;1158;p47"/>
            <p:cNvGrpSpPr/>
            <p:nvPr/>
          </p:nvGrpSpPr>
          <p:grpSpPr>
            <a:xfrm rot="3965436">
              <a:off x="6997441" y="9782"/>
              <a:ext cx="1117919" cy="1247898"/>
              <a:chOff x="6503625" y="1008025"/>
              <a:chExt cx="573088" cy="639763"/>
            </a:xfrm>
          </p:grpSpPr>
          <p:sp>
            <p:nvSpPr>
              <p:cNvPr id="1159" name="Google Shape;1159;p47"/>
              <p:cNvSpPr/>
              <p:nvPr/>
            </p:nvSpPr>
            <p:spPr>
              <a:xfrm>
                <a:off x="6503625" y="1008025"/>
                <a:ext cx="276225" cy="309563"/>
              </a:xfrm>
              <a:custGeom>
                <a:rect b="b" l="l" r="r" t="t"/>
                <a:pathLst>
                  <a:path extrusionOk="0" h="119" w="106">
                    <a:moveTo>
                      <a:pt x="6" y="5"/>
                    </a:moveTo>
                    <a:cubicBezTo>
                      <a:pt x="6" y="5"/>
                      <a:pt x="6" y="5"/>
                      <a:pt x="6" y="5"/>
                    </a:cubicBezTo>
                    <a:cubicBezTo>
                      <a:pt x="12" y="0"/>
                      <a:pt x="21" y="1"/>
                      <a:pt x="25" y="7"/>
                    </a:cubicBezTo>
                    <a:cubicBezTo>
                      <a:pt x="106" y="102"/>
                      <a:pt x="106" y="102"/>
                      <a:pt x="106" y="102"/>
                    </a:cubicBezTo>
                    <a:cubicBezTo>
                      <a:pt x="85" y="119"/>
                      <a:pt x="85" y="119"/>
                      <a:pt x="85" y="119"/>
                    </a:cubicBezTo>
                    <a:cubicBezTo>
                      <a:pt x="5" y="24"/>
                      <a:pt x="5" y="24"/>
                      <a:pt x="5" y="24"/>
                    </a:cubicBezTo>
                    <a:cubicBezTo>
                      <a:pt x="0" y="18"/>
                      <a:pt x="1" y="10"/>
                      <a:pt x="6" y="5"/>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 name="Google Shape;1160;p47"/>
              <p:cNvSpPr/>
              <p:nvPr/>
            </p:nvSpPr>
            <p:spPr>
              <a:xfrm>
                <a:off x="6668725" y="1204875"/>
                <a:ext cx="87313" cy="87313"/>
              </a:xfrm>
              <a:custGeom>
                <a:rect b="b" l="l" r="r" t="t"/>
                <a:pathLst>
                  <a:path extrusionOk="0" h="55" w="55">
                    <a:moveTo>
                      <a:pt x="34" y="0"/>
                    </a:moveTo>
                    <a:lnTo>
                      <a:pt x="0" y="30"/>
                    </a:lnTo>
                    <a:lnTo>
                      <a:pt x="21" y="55"/>
                    </a:lnTo>
                    <a:lnTo>
                      <a:pt x="55" y="25"/>
                    </a:lnTo>
                    <a:lnTo>
                      <a:pt x="34"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 name="Google Shape;1161;p47"/>
              <p:cNvSpPr/>
              <p:nvPr/>
            </p:nvSpPr>
            <p:spPr>
              <a:xfrm>
                <a:off x="6743338" y="1289013"/>
                <a:ext cx="49213" cy="52388"/>
              </a:xfrm>
              <a:custGeom>
                <a:rect b="b" l="l" r="r" t="t"/>
                <a:pathLst>
                  <a:path extrusionOk="0" h="33" w="31">
                    <a:moveTo>
                      <a:pt x="10" y="0"/>
                    </a:moveTo>
                    <a:lnTo>
                      <a:pt x="0" y="8"/>
                    </a:lnTo>
                    <a:lnTo>
                      <a:pt x="21" y="33"/>
                    </a:lnTo>
                    <a:lnTo>
                      <a:pt x="31" y="26"/>
                    </a:lnTo>
                    <a:lnTo>
                      <a:pt x="10" y="0"/>
                    </a:lnTo>
                    <a:close/>
                  </a:path>
                </a:pathLst>
              </a:custGeom>
              <a:solidFill>
                <a:srgbClr val="FA7C6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 name="Google Shape;1162;p47"/>
              <p:cNvSpPr/>
              <p:nvPr/>
            </p:nvSpPr>
            <p:spPr>
              <a:xfrm>
                <a:off x="6743338" y="1289013"/>
                <a:ext cx="49213" cy="52388"/>
              </a:xfrm>
              <a:custGeom>
                <a:rect b="b" l="l" r="r" t="t"/>
                <a:pathLst>
                  <a:path extrusionOk="0" h="33" w="31">
                    <a:moveTo>
                      <a:pt x="10" y="0"/>
                    </a:moveTo>
                    <a:lnTo>
                      <a:pt x="0" y="8"/>
                    </a:lnTo>
                    <a:lnTo>
                      <a:pt x="21" y="33"/>
                    </a:lnTo>
                    <a:lnTo>
                      <a:pt x="31" y="26"/>
                    </a:lnTo>
                    <a:lnTo>
                      <a:pt x="10" y="0"/>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 name="Google Shape;1163;p47"/>
              <p:cNvSpPr/>
              <p:nvPr/>
            </p:nvSpPr>
            <p:spPr>
              <a:xfrm>
                <a:off x="6698888" y="1268375"/>
                <a:ext cx="377825" cy="379413"/>
              </a:xfrm>
              <a:custGeom>
                <a:rect b="b" l="l" r="r" t="t"/>
                <a:pathLst>
                  <a:path extrusionOk="0" h="146" w="145">
                    <a:moveTo>
                      <a:pt x="114" y="123"/>
                    </a:moveTo>
                    <a:cubicBezTo>
                      <a:pt x="142" y="100"/>
                      <a:pt x="145" y="59"/>
                      <a:pt x="122" y="31"/>
                    </a:cubicBezTo>
                    <a:cubicBezTo>
                      <a:pt x="99" y="4"/>
                      <a:pt x="58" y="0"/>
                      <a:pt x="31" y="23"/>
                    </a:cubicBezTo>
                    <a:cubicBezTo>
                      <a:pt x="3" y="46"/>
                      <a:pt x="0" y="87"/>
                      <a:pt x="23" y="115"/>
                    </a:cubicBezTo>
                    <a:cubicBezTo>
                      <a:pt x="46" y="142"/>
                      <a:pt x="87" y="146"/>
                      <a:pt x="114" y="123"/>
                    </a:cubicBezTo>
                    <a:moveTo>
                      <a:pt x="36" y="30"/>
                    </a:moveTo>
                    <a:cubicBezTo>
                      <a:pt x="60" y="10"/>
                      <a:pt x="96" y="13"/>
                      <a:pt x="115" y="37"/>
                    </a:cubicBezTo>
                    <a:cubicBezTo>
                      <a:pt x="135" y="60"/>
                      <a:pt x="132" y="96"/>
                      <a:pt x="109" y="116"/>
                    </a:cubicBezTo>
                    <a:cubicBezTo>
                      <a:pt x="85" y="136"/>
                      <a:pt x="49" y="133"/>
                      <a:pt x="30" y="109"/>
                    </a:cubicBezTo>
                    <a:cubicBezTo>
                      <a:pt x="10" y="85"/>
                      <a:pt x="13" y="50"/>
                      <a:pt x="36" y="30"/>
                    </a:cubicBez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4" name="Google Shape;1164;p47"/>
              <p:cNvSpPr/>
              <p:nvPr/>
            </p:nvSpPr>
            <p:spPr>
              <a:xfrm>
                <a:off x="6740163" y="1312825"/>
                <a:ext cx="295275" cy="290513"/>
              </a:xfrm>
              <a:custGeom>
                <a:rect b="b" l="l" r="r" t="t"/>
                <a:pathLst>
                  <a:path extrusionOk="0" h="112" w="113">
                    <a:moveTo>
                      <a:pt x="56" y="0"/>
                    </a:moveTo>
                    <a:cubicBezTo>
                      <a:pt x="44" y="0"/>
                      <a:pt x="31" y="4"/>
                      <a:pt x="20" y="13"/>
                    </a:cubicBezTo>
                    <a:cubicBezTo>
                      <a:pt x="7" y="24"/>
                      <a:pt x="0" y="40"/>
                      <a:pt x="0" y="56"/>
                    </a:cubicBezTo>
                    <a:cubicBezTo>
                      <a:pt x="0" y="69"/>
                      <a:pt x="5" y="82"/>
                      <a:pt x="14" y="92"/>
                    </a:cubicBezTo>
                    <a:cubicBezTo>
                      <a:pt x="25" y="105"/>
                      <a:pt x="41" y="112"/>
                      <a:pt x="57" y="112"/>
                    </a:cubicBezTo>
                    <a:cubicBezTo>
                      <a:pt x="69" y="112"/>
                      <a:pt x="82" y="108"/>
                      <a:pt x="93" y="99"/>
                    </a:cubicBezTo>
                    <a:cubicBezTo>
                      <a:pt x="106" y="88"/>
                      <a:pt x="113" y="72"/>
                      <a:pt x="113" y="56"/>
                    </a:cubicBezTo>
                    <a:cubicBezTo>
                      <a:pt x="113" y="43"/>
                      <a:pt x="108" y="30"/>
                      <a:pt x="99" y="20"/>
                    </a:cubicBezTo>
                    <a:cubicBezTo>
                      <a:pt x="88" y="7"/>
                      <a:pt x="72" y="0"/>
                      <a:pt x="56" y="0"/>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65" name="Google Shape;1165;p47"/>
            <p:cNvSpPr/>
            <p:nvPr/>
          </p:nvSpPr>
          <p:spPr>
            <a:xfrm>
              <a:off x="8312150" y="466925"/>
              <a:ext cx="332101" cy="33360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66" name="Google Shape;1166;p47"/>
            <p:cNvGrpSpPr/>
            <p:nvPr/>
          </p:nvGrpSpPr>
          <p:grpSpPr>
            <a:xfrm rot="-1081111">
              <a:off x="7683387" y="1174859"/>
              <a:ext cx="1708268" cy="1962926"/>
              <a:chOff x="5652063" y="1771263"/>
              <a:chExt cx="1714500" cy="1970087"/>
            </a:xfrm>
          </p:grpSpPr>
          <p:sp>
            <p:nvSpPr>
              <p:cNvPr id="1167" name="Google Shape;1167;p47"/>
              <p:cNvSpPr/>
              <p:nvPr/>
            </p:nvSpPr>
            <p:spPr>
              <a:xfrm>
                <a:off x="6272775" y="3138100"/>
                <a:ext cx="1093788" cy="603250"/>
              </a:xfrm>
              <a:custGeom>
                <a:rect b="b" l="l" r="r" t="t"/>
                <a:pathLst>
                  <a:path extrusionOk="0" h="380" w="689">
                    <a:moveTo>
                      <a:pt x="689" y="83"/>
                    </a:moveTo>
                    <a:lnTo>
                      <a:pt x="39" y="380"/>
                    </a:lnTo>
                    <a:lnTo>
                      <a:pt x="0" y="296"/>
                    </a:lnTo>
                    <a:lnTo>
                      <a:pt x="650" y="0"/>
                    </a:lnTo>
                    <a:lnTo>
                      <a:pt x="689" y="83"/>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8" name="Google Shape;1168;p47"/>
              <p:cNvSpPr/>
              <p:nvPr/>
            </p:nvSpPr>
            <p:spPr>
              <a:xfrm>
                <a:off x="6348975" y="3233350"/>
                <a:ext cx="962025" cy="457200"/>
              </a:xfrm>
              <a:custGeom>
                <a:rect b="b" l="l" r="r" t="t"/>
                <a:pathLst>
                  <a:path extrusionOk="0" h="288" w="606">
                    <a:moveTo>
                      <a:pt x="606" y="15"/>
                    </a:moveTo>
                    <a:lnTo>
                      <a:pt x="8" y="288"/>
                    </a:lnTo>
                    <a:lnTo>
                      <a:pt x="0" y="272"/>
                    </a:lnTo>
                    <a:lnTo>
                      <a:pt x="600" y="0"/>
                    </a:lnTo>
                    <a:lnTo>
                      <a:pt x="606" y="15"/>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9" name="Google Shape;1169;p47"/>
              <p:cNvSpPr/>
              <p:nvPr/>
            </p:nvSpPr>
            <p:spPr>
              <a:xfrm>
                <a:off x="5652063" y="1771263"/>
                <a:ext cx="1671638" cy="1873250"/>
              </a:xfrm>
              <a:custGeom>
                <a:rect b="b" l="l" r="r" t="t"/>
                <a:pathLst>
                  <a:path extrusionOk="0" h="1180" w="1053">
                    <a:moveTo>
                      <a:pt x="1053" y="882"/>
                    </a:moveTo>
                    <a:lnTo>
                      <a:pt x="403" y="1180"/>
                    </a:lnTo>
                    <a:lnTo>
                      <a:pt x="0" y="297"/>
                    </a:lnTo>
                    <a:lnTo>
                      <a:pt x="650" y="0"/>
                    </a:lnTo>
                    <a:lnTo>
                      <a:pt x="1053" y="882"/>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 name="Google Shape;1170;p47"/>
              <p:cNvSpPr/>
              <p:nvPr/>
            </p:nvSpPr>
            <p:spPr>
              <a:xfrm>
                <a:off x="5996550" y="2139563"/>
                <a:ext cx="747713" cy="617538"/>
              </a:xfrm>
              <a:custGeom>
                <a:rect b="b" l="l" r="r" t="t"/>
                <a:pathLst>
                  <a:path extrusionOk="0" h="389" w="471">
                    <a:moveTo>
                      <a:pt x="471" y="221"/>
                    </a:moveTo>
                    <a:lnTo>
                      <a:pt x="101" y="389"/>
                    </a:lnTo>
                    <a:lnTo>
                      <a:pt x="0" y="169"/>
                    </a:lnTo>
                    <a:lnTo>
                      <a:pt x="370" y="0"/>
                    </a:lnTo>
                    <a:lnTo>
                      <a:pt x="471" y="221"/>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 name="Google Shape;1171;p47"/>
              <p:cNvSpPr/>
              <p:nvPr/>
            </p:nvSpPr>
            <p:spPr>
              <a:xfrm>
                <a:off x="6129900" y="2331650"/>
                <a:ext cx="481013" cy="236538"/>
              </a:xfrm>
              <a:custGeom>
                <a:rect b="b" l="l" r="r" t="t"/>
                <a:pathLst>
                  <a:path extrusionOk="0" h="149" w="303">
                    <a:moveTo>
                      <a:pt x="303" y="13"/>
                    </a:moveTo>
                    <a:lnTo>
                      <a:pt x="6" y="149"/>
                    </a:lnTo>
                    <a:lnTo>
                      <a:pt x="0" y="134"/>
                    </a:lnTo>
                    <a:lnTo>
                      <a:pt x="295"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 name="Google Shape;1172;p47"/>
              <p:cNvSpPr/>
              <p:nvPr/>
            </p:nvSpPr>
            <p:spPr>
              <a:xfrm>
                <a:off x="6090213" y="2249100"/>
                <a:ext cx="481013" cy="238125"/>
              </a:xfrm>
              <a:custGeom>
                <a:rect b="b" l="l" r="r" t="t"/>
                <a:pathLst>
                  <a:path extrusionOk="0" h="150" w="303">
                    <a:moveTo>
                      <a:pt x="303" y="13"/>
                    </a:moveTo>
                    <a:lnTo>
                      <a:pt x="8" y="150"/>
                    </a:lnTo>
                    <a:lnTo>
                      <a:pt x="0" y="134"/>
                    </a:lnTo>
                    <a:lnTo>
                      <a:pt x="297"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3" name="Google Shape;1173;p47"/>
              <p:cNvSpPr/>
              <p:nvPr/>
            </p:nvSpPr>
            <p:spPr>
              <a:xfrm>
                <a:off x="6166413" y="2414200"/>
                <a:ext cx="481013" cy="236538"/>
              </a:xfrm>
              <a:custGeom>
                <a:rect b="b" l="l" r="r" t="t"/>
                <a:pathLst>
                  <a:path extrusionOk="0" h="149" w="303">
                    <a:moveTo>
                      <a:pt x="303" y="13"/>
                    </a:moveTo>
                    <a:lnTo>
                      <a:pt x="8" y="149"/>
                    </a:lnTo>
                    <a:lnTo>
                      <a:pt x="0" y="134"/>
                    </a:lnTo>
                    <a:lnTo>
                      <a:pt x="295"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4" name="Google Shape;1174;p47"/>
              <p:cNvSpPr/>
              <p:nvPr/>
            </p:nvSpPr>
            <p:spPr>
              <a:xfrm>
                <a:off x="5685400" y="2465000"/>
                <a:ext cx="195263" cy="125413"/>
              </a:xfrm>
              <a:custGeom>
                <a:rect b="b" l="l" r="r" t="t"/>
                <a:pathLst>
                  <a:path extrusionOk="0" h="41" w="64">
                    <a:moveTo>
                      <a:pt x="61" y="7"/>
                    </a:moveTo>
                    <a:cubicBezTo>
                      <a:pt x="64" y="12"/>
                      <a:pt x="61" y="17"/>
                      <a:pt x="57" y="20"/>
                    </a:cubicBezTo>
                    <a:cubicBezTo>
                      <a:pt x="15" y="39"/>
                      <a:pt x="15" y="39"/>
                      <a:pt x="15" y="39"/>
                    </a:cubicBezTo>
                    <a:cubicBezTo>
                      <a:pt x="10" y="41"/>
                      <a:pt x="4" y="39"/>
                      <a:pt x="2" y="34"/>
                    </a:cubicBezTo>
                    <a:cubicBezTo>
                      <a:pt x="0" y="29"/>
                      <a:pt x="2" y="23"/>
                      <a:pt x="7" y="21"/>
                    </a:cubicBezTo>
                    <a:cubicBezTo>
                      <a:pt x="49" y="2"/>
                      <a:pt x="49" y="2"/>
                      <a:pt x="49"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5" name="Google Shape;1175;p47"/>
              <p:cNvSpPr/>
              <p:nvPr/>
            </p:nvSpPr>
            <p:spPr>
              <a:xfrm>
                <a:off x="5748049" y="2560457"/>
                <a:ext cx="195263" cy="123825"/>
              </a:xfrm>
              <a:custGeom>
                <a:rect b="b" l="l" r="r" t="t"/>
                <a:pathLst>
                  <a:path extrusionOk="0" h="41" w="64">
                    <a:moveTo>
                      <a:pt x="61" y="7"/>
                    </a:moveTo>
                    <a:cubicBezTo>
                      <a:pt x="64" y="12"/>
                      <a:pt x="61" y="17"/>
                      <a:pt x="57" y="20"/>
                    </a:cubicBezTo>
                    <a:cubicBezTo>
                      <a:pt x="15" y="39"/>
                      <a:pt x="15" y="39"/>
                      <a:pt x="15" y="39"/>
                    </a:cubicBezTo>
                    <a:cubicBezTo>
                      <a:pt x="10" y="41"/>
                      <a:pt x="4" y="39"/>
                      <a:pt x="2" y="34"/>
                    </a:cubicBezTo>
                    <a:cubicBezTo>
                      <a:pt x="0" y="29"/>
                      <a:pt x="2" y="23"/>
                      <a:pt x="7" y="21"/>
                    </a:cubicBezTo>
                    <a:cubicBezTo>
                      <a:pt x="49" y="2"/>
                      <a:pt x="49" y="2"/>
                      <a:pt x="49"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6" name="Google Shape;1176;p47"/>
              <p:cNvSpPr/>
              <p:nvPr/>
            </p:nvSpPr>
            <p:spPr>
              <a:xfrm>
                <a:off x="5771125" y="2653913"/>
                <a:ext cx="193675" cy="125413"/>
              </a:xfrm>
              <a:custGeom>
                <a:rect b="b" l="l" r="r" t="t"/>
                <a:pathLst>
                  <a:path extrusionOk="0" h="41" w="64">
                    <a:moveTo>
                      <a:pt x="61" y="7"/>
                    </a:moveTo>
                    <a:cubicBezTo>
                      <a:pt x="64" y="11"/>
                      <a:pt x="62" y="17"/>
                      <a:pt x="57" y="19"/>
                    </a:cubicBezTo>
                    <a:cubicBezTo>
                      <a:pt x="15" y="38"/>
                      <a:pt x="15" y="38"/>
                      <a:pt x="15" y="38"/>
                    </a:cubicBezTo>
                    <a:cubicBezTo>
                      <a:pt x="10" y="41"/>
                      <a:pt x="5" y="38"/>
                      <a:pt x="2" y="34"/>
                    </a:cubicBezTo>
                    <a:cubicBezTo>
                      <a:pt x="0" y="29"/>
                      <a:pt x="2" y="23"/>
                      <a:pt x="7" y="21"/>
                    </a:cubicBezTo>
                    <a:cubicBezTo>
                      <a:pt x="49" y="2"/>
                      <a:pt x="49" y="2"/>
                      <a:pt x="49" y="2"/>
                    </a:cubicBezTo>
                    <a:cubicBezTo>
                      <a:pt x="54"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7" name="Google Shape;1177;p47"/>
              <p:cNvSpPr/>
              <p:nvPr/>
            </p:nvSpPr>
            <p:spPr>
              <a:xfrm>
                <a:off x="5813988" y="2749163"/>
                <a:ext cx="193675" cy="120650"/>
              </a:xfrm>
              <a:custGeom>
                <a:rect b="b" l="l" r="r" t="t"/>
                <a:pathLst>
                  <a:path extrusionOk="0" h="40" w="64">
                    <a:moveTo>
                      <a:pt x="62" y="7"/>
                    </a:moveTo>
                    <a:cubicBezTo>
                      <a:pt x="64" y="11"/>
                      <a:pt x="62" y="17"/>
                      <a:pt x="57" y="19"/>
                    </a:cubicBezTo>
                    <a:cubicBezTo>
                      <a:pt x="15" y="38"/>
                      <a:pt x="15" y="38"/>
                      <a:pt x="15" y="38"/>
                    </a:cubicBezTo>
                    <a:cubicBezTo>
                      <a:pt x="10" y="40"/>
                      <a:pt x="5" y="38"/>
                      <a:pt x="2" y="33"/>
                    </a:cubicBezTo>
                    <a:cubicBezTo>
                      <a:pt x="0" y="29"/>
                      <a:pt x="2" y="23"/>
                      <a:pt x="7" y="21"/>
                    </a:cubicBezTo>
                    <a:cubicBezTo>
                      <a:pt x="49" y="2"/>
                      <a:pt x="49" y="2"/>
                      <a:pt x="49" y="2"/>
                    </a:cubicBezTo>
                    <a:cubicBezTo>
                      <a:pt x="54" y="0"/>
                      <a:pt x="59"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8" name="Google Shape;1178;p47"/>
              <p:cNvSpPr/>
              <p:nvPr/>
            </p:nvSpPr>
            <p:spPr>
              <a:xfrm>
                <a:off x="5855263" y="2839650"/>
                <a:ext cx="195263" cy="125413"/>
              </a:xfrm>
              <a:custGeom>
                <a:rect b="b" l="l" r="r" t="t"/>
                <a:pathLst>
                  <a:path extrusionOk="0" h="41" w="64">
                    <a:moveTo>
                      <a:pt x="62" y="7"/>
                    </a:moveTo>
                    <a:cubicBezTo>
                      <a:pt x="64" y="12"/>
                      <a:pt x="62" y="18"/>
                      <a:pt x="57" y="20"/>
                    </a:cubicBezTo>
                    <a:cubicBezTo>
                      <a:pt x="15" y="39"/>
                      <a:pt x="15" y="39"/>
                      <a:pt x="15" y="39"/>
                    </a:cubicBezTo>
                    <a:cubicBezTo>
                      <a:pt x="10" y="41"/>
                      <a:pt x="5" y="39"/>
                      <a:pt x="2" y="34"/>
                    </a:cubicBezTo>
                    <a:cubicBezTo>
                      <a:pt x="0" y="29"/>
                      <a:pt x="2" y="24"/>
                      <a:pt x="7" y="22"/>
                    </a:cubicBezTo>
                    <a:cubicBezTo>
                      <a:pt x="49" y="3"/>
                      <a:pt x="49" y="3"/>
                      <a:pt x="49" y="3"/>
                    </a:cubicBezTo>
                    <a:cubicBezTo>
                      <a:pt x="54" y="0"/>
                      <a:pt x="59" y="3"/>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9" name="Google Shape;1179;p47"/>
              <p:cNvSpPr/>
              <p:nvPr/>
            </p:nvSpPr>
            <p:spPr>
              <a:xfrm>
                <a:off x="5898125" y="2934900"/>
                <a:ext cx="195263" cy="123825"/>
              </a:xfrm>
              <a:custGeom>
                <a:rect b="b" l="l" r="r" t="t"/>
                <a:pathLst>
                  <a:path extrusionOk="0" h="41" w="64">
                    <a:moveTo>
                      <a:pt x="62" y="7"/>
                    </a:moveTo>
                    <a:cubicBezTo>
                      <a:pt x="64" y="12"/>
                      <a:pt x="62" y="18"/>
                      <a:pt x="57" y="20"/>
                    </a:cubicBezTo>
                    <a:cubicBezTo>
                      <a:pt x="15" y="39"/>
                      <a:pt x="15" y="39"/>
                      <a:pt x="15" y="39"/>
                    </a:cubicBezTo>
                    <a:cubicBezTo>
                      <a:pt x="10" y="41"/>
                      <a:pt x="5" y="39"/>
                      <a:pt x="3" y="34"/>
                    </a:cubicBezTo>
                    <a:cubicBezTo>
                      <a:pt x="0" y="29"/>
                      <a:pt x="2" y="24"/>
                      <a:pt x="7" y="21"/>
                    </a:cubicBezTo>
                    <a:cubicBezTo>
                      <a:pt x="49" y="2"/>
                      <a:pt x="49" y="2"/>
                      <a:pt x="49" y="2"/>
                    </a:cubicBezTo>
                    <a:cubicBezTo>
                      <a:pt x="54" y="0"/>
                      <a:pt x="59"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0" name="Google Shape;1180;p47"/>
              <p:cNvSpPr/>
              <p:nvPr/>
            </p:nvSpPr>
            <p:spPr>
              <a:xfrm>
                <a:off x="5940988" y="3028563"/>
                <a:ext cx="195263" cy="125413"/>
              </a:xfrm>
              <a:custGeom>
                <a:rect b="b" l="l" r="r" t="t"/>
                <a:pathLst>
                  <a:path extrusionOk="0" h="41" w="64">
                    <a:moveTo>
                      <a:pt x="62" y="7"/>
                    </a:moveTo>
                    <a:cubicBezTo>
                      <a:pt x="64" y="12"/>
                      <a:pt x="62" y="18"/>
                      <a:pt x="57" y="20"/>
                    </a:cubicBezTo>
                    <a:cubicBezTo>
                      <a:pt x="15" y="39"/>
                      <a:pt x="15" y="39"/>
                      <a:pt x="15" y="39"/>
                    </a:cubicBezTo>
                    <a:cubicBezTo>
                      <a:pt x="10" y="41"/>
                      <a:pt x="5" y="39"/>
                      <a:pt x="3" y="34"/>
                    </a:cubicBezTo>
                    <a:cubicBezTo>
                      <a:pt x="0" y="29"/>
                      <a:pt x="3" y="24"/>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1" name="Google Shape;1181;p47"/>
              <p:cNvSpPr/>
              <p:nvPr/>
            </p:nvSpPr>
            <p:spPr>
              <a:xfrm>
                <a:off x="5983850" y="3123813"/>
                <a:ext cx="195263" cy="123825"/>
              </a:xfrm>
              <a:custGeom>
                <a:rect b="b" l="l" r="r" t="t"/>
                <a:pathLst>
                  <a:path extrusionOk="0" h="41" w="64">
                    <a:moveTo>
                      <a:pt x="62" y="7"/>
                    </a:moveTo>
                    <a:cubicBezTo>
                      <a:pt x="64" y="12"/>
                      <a:pt x="62" y="18"/>
                      <a:pt x="57" y="20"/>
                    </a:cubicBezTo>
                    <a:cubicBezTo>
                      <a:pt x="15" y="39"/>
                      <a:pt x="15" y="39"/>
                      <a:pt x="15" y="39"/>
                    </a:cubicBezTo>
                    <a:cubicBezTo>
                      <a:pt x="11" y="41"/>
                      <a:pt x="5" y="39"/>
                      <a:pt x="3" y="34"/>
                    </a:cubicBezTo>
                    <a:cubicBezTo>
                      <a:pt x="0" y="29"/>
                      <a:pt x="3" y="23"/>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2" name="Google Shape;1182;p47"/>
              <p:cNvSpPr/>
              <p:nvPr/>
            </p:nvSpPr>
            <p:spPr>
              <a:xfrm>
                <a:off x="6026713" y="3217475"/>
                <a:ext cx="195263" cy="125413"/>
              </a:xfrm>
              <a:custGeom>
                <a:rect b="b" l="l" r="r" t="t"/>
                <a:pathLst>
                  <a:path extrusionOk="0" h="41" w="64">
                    <a:moveTo>
                      <a:pt x="62" y="7"/>
                    </a:moveTo>
                    <a:cubicBezTo>
                      <a:pt x="64" y="12"/>
                      <a:pt x="62" y="17"/>
                      <a:pt x="57" y="20"/>
                    </a:cubicBezTo>
                    <a:cubicBezTo>
                      <a:pt x="15" y="39"/>
                      <a:pt x="15" y="39"/>
                      <a:pt x="15" y="39"/>
                    </a:cubicBezTo>
                    <a:cubicBezTo>
                      <a:pt x="11" y="41"/>
                      <a:pt x="5" y="39"/>
                      <a:pt x="3" y="34"/>
                    </a:cubicBezTo>
                    <a:cubicBezTo>
                      <a:pt x="0" y="29"/>
                      <a:pt x="3" y="23"/>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3" name="Google Shape;1183;p47"/>
              <p:cNvSpPr/>
              <p:nvPr/>
            </p:nvSpPr>
            <p:spPr>
              <a:xfrm>
                <a:off x="6072750" y="3312725"/>
                <a:ext cx="190500" cy="123825"/>
              </a:xfrm>
              <a:custGeom>
                <a:rect b="b" l="l" r="r" t="t"/>
                <a:pathLst>
                  <a:path extrusionOk="0" h="41" w="63">
                    <a:moveTo>
                      <a:pt x="61" y="7"/>
                    </a:moveTo>
                    <a:cubicBezTo>
                      <a:pt x="63" y="12"/>
                      <a:pt x="61" y="17"/>
                      <a:pt x="56" y="19"/>
                    </a:cubicBezTo>
                    <a:cubicBezTo>
                      <a:pt x="15" y="38"/>
                      <a:pt x="15" y="38"/>
                      <a:pt x="15" y="38"/>
                    </a:cubicBezTo>
                    <a:cubicBezTo>
                      <a:pt x="10" y="41"/>
                      <a:pt x="4" y="39"/>
                      <a:pt x="2" y="34"/>
                    </a:cubicBezTo>
                    <a:cubicBezTo>
                      <a:pt x="0" y="29"/>
                      <a:pt x="2" y="23"/>
                      <a:pt x="7" y="21"/>
                    </a:cubicBezTo>
                    <a:cubicBezTo>
                      <a:pt x="48" y="2"/>
                      <a:pt x="48" y="2"/>
                      <a:pt x="48"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7" name="Shape 1187"/>
        <p:cNvGrpSpPr/>
        <p:nvPr/>
      </p:nvGrpSpPr>
      <p:grpSpPr>
        <a:xfrm>
          <a:off x="0" y="0"/>
          <a:ext cx="0" cy="0"/>
          <a:chOff x="0" y="0"/>
          <a:chExt cx="0" cy="0"/>
        </a:xfrm>
      </p:grpSpPr>
      <p:grpSp>
        <p:nvGrpSpPr>
          <p:cNvPr id="1188" name="Google Shape;1188;p48"/>
          <p:cNvGrpSpPr/>
          <p:nvPr/>
        </p:nvGrpSpPr>
        <p:grpSpPr>
          <a:xfrm>
            <a:off x="6071576" y="-112054"/>
            <a:ext cx="3846005" cy="3483985"/>
            <a:chOff x="5807351" y="-130129"/>
            <a:chExt cx="3846005" cy="3483985"/>
          </a:xfrm>
        </p:grpSpPr>
        <p:grpSp>
          <p:nvGrpSpPr>
            <p:cNvPr id="1189" name="Google Shape;1189;p48"/>
            <p:cNvGrpSpPr/>
            <p:nvPr/>
          </p:nvGrpSpPr>
          <p:grpSpPr>
            <a:xfrm rot="3965436">
              <a:off x="6997441" y="9782"/>
              <a:ext cx="1117919" cy="1247898"/>
              <a:chOff x="6503625" y="1008025"/>
              <a:chExt cx="573088" cy="639763"/>
            </a:xfrm>
          </p:grpSpPr>
          <p:sp>
            <p:nvSpPr>
              <p:cNvPr id="1190" name="Google Shape;1190;p48"/>
              <p:cNvSpPr/>
              <p:nvPr/>
            </p:nvSpPr>
            <p:spPr>
              <a:xfrm>
                <a:off x="6503625" y="1008025"/>
                <a:ext cx="276225" cy="309563"/>
              </a:xfrm>
              <a:custGeom>
                <a:rect b="b" l="l" r="r" t="t"/>
                <a:pathLst>
                  <a:path extrusionOk="0" h="119" w="106">
                    <a:moveTo>
                      <a:pt x="6" y="5"/>
                    </a:moveTo>
                    <a:cubicBezTo>
                      <a:pt x="6" y="5"/>
                      <a:pt x="6" y="5"/>
                      <a:pt x="6" y="5"/>
                    </a:cubicBezTo>
                    <a:cubicBezTo>
                      <a:pt x="12" y="0"/>
                      <a:pt x="21" y="1"/>
                      <a:pt x="25" y="7"/>
                    </a:cubicBezTo>
                    <a:cubicBezTo>
                      <a:pt x="106" y="102"/>
                      <a:pt x="106" y="102"/>
                      <a:pt x="106" y="102"/>
                    </a:cubicBezTo>
                    <a:cubicBezTo>
                      <a:pt x="85" y="119"/>
                      <a:pt x="85" y="119"/>
                      <a:pt x="85" y="119"/>
                    </a:cubicBezTo>
                    <a:cubicBezTo>
                      <a:pt x="5" y="24"/>
                      <a:pt x="5" y="24"/>
                      <a:pt x="5" y="24"/>
                    </a:cubicBezTo>
                    <a:cubicBezTo>
                      <a:pt x="0" y="18"/>
                      <a:pt x="1" y="10"/>
                      <a:pt x="6" y="5"/>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1" name="Google Shape;1191;p48"/>
              <p:cNvSpPr/>
              <p:nvPr/>
            </p:nvSpPr>
            <p:spPr>
              <a:xfrm>
                <a:off x="6668725" y="1204875"/>
                <a:ext cx="87313" cy="87313"/>
              </a:xfrm>
              <a:custGeom>
                <a:rect b="b" l="l" r="r" t="t"/>
                <a:pathLst>
                  <a:path extrusionOk="0" h="55" w="55">
                    <a:moveTo>
                      <a:pt x="34" y="0"/>
                    </a:moveTo>
                    <a:lnTo>
                      <a:pt x="0" y="30"/>
                    </a:lnTo>
                    <a:lnTo>
                      <a:pt x="21" y="55"/>
                    </a:lnTo>
                    <a:lnTo>
                      <a:pt x="55" y="25"/>
                    </a:lnTo>
                    <a:lnTo>
                      <a:pt x="34"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2" name="Google Shape;1192;p48"/>
              <p:cNvSpPr/>
              <p:nvPr/>
            </p:nvSpPr>
            <p:spPr>
              <a:xfrm>
                <a:off x="6743338" y="1289013"/>
                <a:ext cx="49213" cy="52388"/>
              </a:xfrm>
              <a:custGeom>
                <a:rect b="b" l="l" r="r" t="t"/>
                <a:pathLst>
                  <a:path extrusionOk="0" h="33" w="31">
                    <a:moveTo>
                      <a:pt x="10" y="0"/>
                    </a:moveTo>
                    <a:lnTo>
                      <a:pt x="0" y="8"/>
                    </a:lnTo>
                    <a:lnTo>
                      <a:pt x="21" y="33"/>
                    </a:lnTo>
                    <a:lnTo>
                      <a:pt x="31" y="26"/>
                    </a:lnTo>
                    <a:lnTo>
                      <a:pt x="10" y="0"/>
                    </a:lnTo>
                    <a:close/>
                  </a:path>
                </a:pathLst>
              </a:custGeom>
              <a:solidFill>
                <a:srgbClr val="FA7C6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3" name="Google Shape;1193;p48"/>
              <p:cNvSpPr/>
              <p:nvPr/>
            </p:nvSpPr>
            <p:spPr>
              <a:xfrm>
                <a:off x="6743338" y="1289013"/>
                <a:ext cx="49213" cy="52388"/>
              </a:xfrm>
              <a:custGeom>
                <a:rect b="b" l="l" r="r" t="t"/>
                <a:pathLst>
                  <a:path extrusionOk="0" h="33" w="31">
                    <a:moveTo>
                      <a:pt x="10" y="0"/>
                    </a:moveTo>
                    <a:lnTo>
                      <a:pt x="0" y="8"/>
                    </a:lnTo>
                    <a:lnTo>
                      <a:pt x="21" y="33"/>
                    </a:lnTo>
                    <a:lnTo>
                      <a:pt x="31" y="26"/>
                    </a:lnTo>
                    <a:lnTo>
                      <a:pt x="10" y="0"/>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4" name="Google Shape;1194;p48"/>
              <p:cNvSpPr/>
              <p:nvPr/>
            </p:nvSpPr>
            <p:spPr>
              <a:xfrm>
                <a:off x="6698888" y="1268375"/>
                <a:ext cx="377825" cy="379413"/>
              </a:xfrm>
              <a:custGeom>
                <a:rect b="b" l="l" r="r" t="t"/>
                <a:pathLst>
                  <a:path extrusionOk="0" h="146" w="145">
                    <a:moveTo>
                      <a:pt x="114" y="123"/>
                    </a:moveTo>
                    <a:cubicBezTo>
                      <a:pt x="142" y="100"/>
                      <a:pt x="145" y="59"/>
                      <a:pt x="122" y="31"/>
                    </a:cubicBezTo>
                    <a:cubicBezTo>
                      <a:pt x="99" y="4"/>
                      <a:pt x="58" y="0"/>
                      <a:pt x="31" y="23"/>
                    </a:cubicBezTo>
                    <a:cubicBezTo>
                      <a:pt x="3" y="46"/>
                      <a:pt x="0" y="87"/>
                      <a:pt x="23" y="115"/>
                    </a:cubicBezTo>
                    <a:cubicBezTo>
                      <a:pt x="46" y="142"/>
                      <a:pt x="87" y="146"/>
                      <a:pt x="114" y="123"/>
                    </a:cubicBezTo>
                    <a:moveTo>
                      <a:pt x="36" y="30"/>
                    </a:moveTo>
                    <a:cubicBezTo>
                      <a:pt x="60" y="10"/>
                      <a:pt x="96" y="13"/>
                      <a:pt x="115" y="37"/>
                    </a:cubicBezTo>
                    <a:cubicBezTo>
                      <a:pt x="135" y="60"/>
                      <a:pt x="132" y="96"/>
                      <a:pt x="109" y="116"/>
                    </a:cubicBezTo>
                    <a:cubicBezTo>
                      <a:pt x="85" y="136"/>
                      <a:pt x="49" y="133"/>
                      <a:pt x="30" y="109"/>
                    </a:cubicBezTo>
                    <a:cubicBezTo>
                      <a:pt x="10" y="85"/>
                      <a:pt x="13" y="50"/>
                      <a:pt x="36" y="30"/>
                    </a:cubicBez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5" name="Google Shape;1195;p48"/>
              <p:cNvSpPr/>
              <p:nvPr/>
            </p:nvSpPr>
            <p:spPr>
              <a:xfrm>
                <a:off x="6740163" y="1312825"/>
                <a:ext cx="295275" cy="290513"/>
              </a:xfrm>
              <a:custGeom>
                <a:rect b="b" l="l" r="r" t="t"/>
                <a:pathLst>
                  <a:path extrusionOk="0" h="112" w="113">
                    <a:moveTo>
                      <a:pt x="56" y="0"/>
                    </a:moveTo>
                    <a:cubicBezTo>
                      <a:pt x="44" y="0"/>
                      <a:pt x="31" y="4"/>
                      <a:pt x="20" y="13"/>
                    </a:cubicBezTo>
                    <a:cubicBezTo>
                      <a:pt x="7" y="24"/>
                      <a:pt x="0" y="40"/>
                      <a:pt x="0" y="56"/>
                    </a:cubicBezTo>
                    <a:cubicBezTo>
                      <a:pt x="0" y="69"/>
                      <a:pt x="5" y="82"/>
                      <a:pt x="14" y="92"/>
                    </a:cubicBezTo>
                    <a:cubicBezTo>
                      <a:pt x="25" y="105"/>
                      <a:pt x="41" y="112"/>
                      <a:pt x="57" y="112"/>
                    </a:cubicBezTo>
                    <a:cubicBezTo>
                      <a:pt x="69" y="112"/>
                      <a:pt x="82" y="108"/>
                      <a:pt x="93" y="99"/>
                    </a:cubicBezTo>
                    <a:cubicBezTo>
                      <a:pt x="106" y="88"/>
                      <a:pt x="113" y="72"/>
                      <a:pt x="113" y="56"/>
                    </a:cubicBezTo>
                    <a:cubicBezTo>
                      <a:pt x="113" y="43"/>
                      <a:pt x="108" y="30"/>
                      <a:pt x="99" y="20"/>
                    </a:cubicBezTo>
                    <a:cubicBezTo>
                      <a:pt x="88" y="7"/>
                      <a:pt x="72" y="0"/>
                      <a:pt x="56" y="0"/>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96" name="Google Shape;1196;p48"/>
            <p:cNvSpPr/>
            <p:nvPr/>
          </p:nvSpPr>
          <p:spPr>
            <a:xfrm>
              <a:off x="6564288" y="1431900"/>
              <a:ext cx="715160" cy="718388"/>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rgbClr val="FFCE73">
                <a:alpha val="5062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7" name="Google Shape;1197;p48"/>
            <p:cNvSpPr/>
            <p:nvPr/>
          </p:nvSpPr>
          <p:spPr>
            <a:xfrm>
              <a:off x="8312150" y="466925"/>
              <a:ext cx="332101" cy="33360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8" name="Google Shape;1198;p48"/>
            <p:cNvSpPr/>
            <p:nvPr/>
          </p:nvSpPr>
          <p:spPr>
            <a:xfrm>
              <a:off x="6631981" y="158797"/>
              <a:ext cx="205393" cy="466651"/>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99" name="Google Shape;1199;p48"/>
            <p:cNvGrpSpPr/>
            <p:nvPr/>
          </p:nvGrpSpPr>
          <p:grpSpPr>
            <a:xfrm rot="-1081111">
              <a:off x="7683387" y="1174859"/>
              <a:ext cx="1708268" cy="1962926"/>
              <a:chOff x="5652063" y="1771263"/>
              <a:chExt cx="1714500" cy="1970087"/>
            </a:xfrm>
          </p:grpSpPr>
          <p:sp>
            <p:nvSpPr>
              <p:cNvPr id="1200" name="Google Shape;1200;p48"/>
              <p:cNvSpPr/>
              <p:nvPr/>
            </p:nvSpPr>
            <p:spPr>
              <a:xfrm>
                <a:off x="6272775" y="3138100"/>
                <a:ext cx="1093788" cy="603250"/>
              </a:xfrm>
              <a:custGeom>
                <a:rect b="b" l="l" r="r" t="t"/>
                <a:pathLst>
                  <a:path extrusionOk="0" h="380" w="689">
                    <a:moveTo>
                      <a:pt x="689" y="83"/>
                    </a:moveTo>
                    <a:lnTo>
                      <a:pt x="39" y="380"/>
                    </a:lnTo>
                    <a:lnTo>
                      <a:pt x="0" y="296"/>
                    </a:lnTo>
                    <a:lnTo>
                      <a:pt x="650" y="0"/>
                    </a:lnTo>
                    <a:lnTo>
                      <a:pt x="689" y="83"/>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1" name="Google Shape;1201;p48"/>
              <p:cNvSpPr/>
              <p:nvPr/>
            </p:nvSpPr>
            <p:spPr>
              <a:xfrm>
                <a:off x="6348975" y="3233350"/>
                <a:ext cx="962025" cy="457200"/>
              </a:xfrm>
              <a:custGeom>
                <a:rect b="b" l="l" r="r" t="t"/>
                <a:pathLst>
                  <a:path extrusionOk="0" h="288" w="606">
                    <a:moveTo>
                      <a:pt x="606" y="15"/>
                    </a:moveTo>
                    <a:lnTo>
                      <a:pt x="8" y="288"/>
                    </a:lnTo>
                    <a:lnTo>
                      <a:pt x="0" y="272"/>
                    </a:lnTo>
                    <a:lnTo>
                      <a:pt x="600" y="0"/>
                    </a:lnTo>
                    <a:lnTo>
                      <a:pt x="606" y="15"/>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2" name="Google Shape;1202;p48"/>
              <p:cNvSpPr/>
              <p:nvPr/>
            </p:nvSpPr>
            <p:spPr>
              <a:xfrm>
                <a:off x="5652063" y="1771263"/>
                <a:ext cx="1671638" cy="1873250"/>
              </a:xfrm>
              <a:custGeom>
                <a:rect b="b" l="l" r="r" t="t"/>
                <a:pathLst>
                  <a:path extrusionOk="0" h="1180" w="1053">
                    <a:moveTo>
                      <a:pt x="1053" y="882"/>
                    </a:moveTo>
                    <a:lnTo>
                      <a:pt x="403" y="1180"/>
                    </a:lnTo>
                    <a:lnTo>
                      <a:pt x="0" y="297"/>
                    </a:lnTo>
                    <a:lnTo>
                      <a:pt x="650" y="0"/>
                    </a:lnTo>
                    <a:lnTo>
                      <a:pt x="1053" y="882"/>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3" name="Google Shape;1203;p48"/>
              <p:cNvSpPr/>
              <p:nvPr/>
            </p:nvSpPr>
            <p:spPr>
              <a:xfrm>
                <a:off x="5996550" y="2139563"/>
                <a:ext cx="747713" cy="617538"/>
              </a:xfrm>
              <a:custGeom>
                <a:rect b="b" l="l" r="r" t="t"/>
                <a:pathLst>
                  <a:path extrusionOk="0" h="389" w="471">
                    <a:moveTo>
                      <a:pt x="471" y="221"/>
                    </a:moveTo>
                    <a:lnTo>
                      <a:pt x="101" y="389"/>
                    </a:lnTo>
                    <a:lnTo>
                      <a:pt x="0" y="169"/>
                    </a:lnTo>
                    <a:lnTo>
                      <a:pt x="370" y="0"/>
                    </a:lnTo>
                    <a:lnTo>
                      <a:pt x="471" y="221"/>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4" name="Google Shape;1204;p48"/>
              <p:cNvSpPr/>
              <p:nvPr/>
            </p:nvSpPr>
            <p:spPr>
              <a:xfrm>
                <a:off x="6129900" y="2331650"/>
                <a:ext cx="481013" cy="236538"/>
              </a:xfrm>
              <a:custGeom>
                <a:rect b="b" l="l" r="r" t="t"/>
                <a:pathLst>
                  <a:path extrusionOk="0" h="149" w="303">
                    <a:moveTo>
                      <a:pt x="303" y="13"/>
                    </a:moveTo>
                    <a:lnTo>
                      <a:pt x="6" y="149"/>
                    </a:lnTo>
                    <a:lnTo>
                      <a:pt x="0" y="134"/>
                    </a:lnTo>
                    <a:lnTo>
                      <a:pt x="295"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5" name="Google Shape;1205;p48"/>
              <p:cNvSpPr/>
              <p:nvPr/>
            </p:nvSpPr>
            <p:spPr>
              <a:xfrm>
                <a:off x="6090213" y="2249100"/>
                <a:ext cx="481013" cy="238125"/>
              </a:xfrm>
              <a:custGeom>
                <a:rect b="b" l="l" r="r" t="t"/>
                <a:pathLst>
                  <a:path extrusionOk="0" h="150" w="303">
                    <a:moveTo>
                      <a:pt x="303" y="13"/>
                    </a:moveTo>
                    <a:lnTo>
                      <a:pt x="8" y="150"/>
                    </a:lnTo>
                    <a:lnTo>
                      <a:pt x="0" y="134"/>
                    </a:lnTo>
                    <a:lnTo>
                      <a:pt x="297"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6" name="Google Shape;1206;p48"/>
              <p:cNvSpPr/>
              <p:nvPr/>
            </p:nvSpPr>
            <p:spPr>
              <a:xfrm>
                <a:off x="6166413" y="2414200"/>
                <a:ext cx="481013" cy="236538"/>
              </a:xfrm>
              <a:custGeom>
                <a:rect b="b" l="l" r="r" t="t"/>
                <a:pathLst>
                  <a:path extrusionOk="0" h="149" w="303">
                    <a:moveTo>
                      <a:pt x="303" y="13"/>
                    </a:moveTo>
                    <a:lnTo>
                      <a:pt x="8" y="149"/>
                    </a:lnTo>
                    <a:lnTo>
                      <a:pt x="0" y="134"/>
                    </a:lnTo>
                    <a:lnTo>
                      <a:pt x="295"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7" name="Google Shape;1207;p48"/>
              <p:cNvSpPr/>
              <p:nvPr/>
            </p:nvSpPr>
            <p:spPr>
              <a:xfrm>
                <a:off x="5685400" y="2465000"/>
                <a:ext cx="195263" cy="125413"/>
              </a:xfrm>
              <a:custGeom>
                <a:rect b="b" l="l" r="r" t="t"/>
                <a:pathLst>
                  <a:path extrusionOk="0" h="41" w="64">
                    <a:moveTo>
                      <a:pt x="61" y="7"/>
                    </a:moveTo>
                    <a:cubicBezTo>
                      <a:pt x="64" y="12"/>
                      <a:pt x="61" y="17"/>
                      <a:pt x="57" y="20"/>
                    </a:cubicBezTo>
                    <a:cubicBezTo>
                      <a:pt x="15" y="39"/>
                      <a:pt x="15" y="39"/>
                      <a:pt x="15" y="39"/>
                    </a:cubicBezTo>
                    <a:cubicBezTo>
                      <a:pt x="10" y="41"/>
                      <a:pt x="4" y="39"/>
                      <a:pt x="2" y="34"/>
                    </a:cubicBezTo>
                    <a:cubicBezTo>
                      <a:pt x="0" y="29"/>
                      <a:pt x="2" y="23"/>
                      <a:pt x="7" y="21"/>
                    </a:cubicBezTo>
                    <a:cubicBezTo>
                      <a:pt x="49" y="2"/>
                      <a:pt x="49" y="2"/>
                      <a:pt x="49"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8" name="Google Shape;1208;p48"/>
              <p:cNvSpPr/>
              <p:nvPr/>
            </p:nvSpPr>
            <p:spPr>
              <a:xfrm>
                <a:off x="5748049" y="2560457"/>
                <a:ext cx="195263" cy="123825"/>
              </a:xfrm>
              <a:custGeom>
                <a:rect b="b" l="l" r="r" t="t"/>
                <a:pathLst>
                  <a:path extrusionOk="0" h="41" w="64">
                    <a:moveTo>
                      <a:pt x="61" y="7"/>
                    </a:moveTo>
                    <a:cubicBezTo>
                      <a:pt x="64" y="12"/>
                      <a:pt x="61" y="17"/>
                      <a:pt x="57" y="20"/>
                    </a:cubicBezTo>
                    <a:cubicBezTo>
                      <a:pt x="15" y="39"/>
                      <a:pt x="15" y="39"/>
                      <a:pt x="15" y="39"/>
                    </a:cubicBezTo>
                    <a:cubicBezTo>
                      <a:pt x="10" y="41"/>
                      <a:pt x="4" y="39"/>
                      <a:pt x="2" y="34"/>
                    </a:cubicBezTo>
                    <a:cubicBezTo>
                      <a:pt x="0" y="29"/>
                      <a:pt x="2" y="23"/>
                      <a:pt x="7" y="21"/>
                    </a:cubicBezTo>
                    <a:cubicBezTo>
                      <a:pt x="49" y="2"/>
                      <a:pt x="49" y="2"/>
                      <a:pt x="49"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9" name="Google Shape;1209;p48"/>
              <p:cNvSpPr/>
              <p:nvPr/>
            </p:nvSpPr>
            <p:spPr>
              <a:xfrm>
                <a:off x="5771125" y="2653913"/>
                <a:ext cx="193675" cy="125413"/>
              </a:xfrm>
              <a:custGeom>
                <a:rect b="b" l="l" r="r" t="t"/>
                <a:pathLst>
                  <a:path extrusionOk="0" h="41" w="64">
                    <a:moveTo>
                      <a:pt x="61" y="7"/>
                    </a:moveTo>
                    <a:cubicBezTo>
                      <a:pt x="64" y="11"/>
                      <a:pt x="62" y="17"/>
                      <a:pt x="57" y="19"/>
                    </a:cubicBezTo>
                    <a:cubicBezTo>
                      <a:pt x="15" y="38"/>
                      <a:pt x="15" y="38"/>
                      <a:pt x="15" y="38"/>
                    </a:cubicBezTo>
                    <a:cubicBezTo>
                      <a:pt x="10" y="41"/>
                      <a:pt x="5" y="38"/>
                      <a:pt x="2" y="34"/>
                    </a:cubicBezTo>
                    <a:cubicBezTo>
                      <a:pt x="0" y="29"/>
                      <a:pt x="2" y="23"/>
                      <a:pt x="7" y="21"/>
                    </a:cubicBezTo>
                    <a:cubicBezTo>
                      <a:pt x="49" y="2"/>
                      <a:pt x="49" y="2"/>
                      <a:pt x="49" y="2"/>
                    </a:cubicBezTo>
                    <a:cubicBezTo>
                      <a:pt x="54"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0" name="Google Shape;1210;p48"/>
              <p:cNvSpPr/>
              <p:nvPr/>
            </p:nvSpPr>
            <p:spPr>
              <a:xfrm>
                <a:off x="5813988" y="2749163"/>
                <a:ext cx="193675" cy="120650"/>
              </a:xfrm>
              <a:custGeom>
                <a:rect b="b" l="l" r="r" t="t"/>
                <a:pathLst>
                  <a:path extrusionOk="0" h="40" w="64">
                    <a:moveTo>
                      <a:pt x="62" y="7"/>
                    </a:moveTo>
                    <a:cubicBezTo>
                      <a:pt x="64" y="11"/>
                      <a:pt x="62" y="17"/>
                      <a:pt x="57" y="19"/>
                    </a:cubicBezTo>
                    <a:cubicBezTo>
                      <a:pt x="15" y="38"/>
                      <a:pt x="15" y="38"/>
                      <a:pt x="15" y="38"/>
                    </a:cubicBezTo>
                    <a:cubicBezTo>
                      <a:pt x="10" y="40"/>
                      <a:pt x="5" y="38"/>
                      <a:pt x="2" y="33"/>
                    </a:cubicBezTo>
                    <a:cubicBezTo>
                      <a:pt x="0" y="29"/>
                      <a:pt x="2" y="23"/>
                      <a:pt x="7" y="21"/>
                    </a:cubicBezTo>
                    <a:cubicBezTo>
                      <a:pt x="49" y="2"/>
                      <a:pt x="49" y="2"/>
                      <a:pt x="49" y="2"/>
                    </a:cubicBezTo>
                    <a:cubicBezTo>
                      <a:pt x="54" y="0"/>
                      <a:pt x="59"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1" name="Google Shape;1211;p48"/>
              <p:cNvSpPr/>
              <p:nvPr/>
            </p:nvSpPr>
            <p:spPr>
              <a:xfrm>
                <a:off x="5855263" y="2839650"/>
                <a:ext cx="195263" cy="125413"/>
              </a:xfrm>
              <a:custGeom>
                <a:rect b="b" l="l" r="r" t="t"/>
                <a:pathLst>
                  <a:path extrusionOk="0" h="41" w="64">
                    <a:moveTo>
                      <a:pt x="62" y="7"/>
                    </a:moveTo>
                    <a:cubicBezTo>
                      <a:pt x="64" y="12"/>
                      <a:pt x="62" y="18"/>
                      <a:pt x="57" y="20"/>
                    </a:cubicBezTo>
                    <a:cubicBezTo>
                      <a:pt x="15" y="39"/>
                      <a:pt x="15" y="39"/>
                      <a:pt x="15" y="39"/>
                    </a:cubicBezTo>
                    <a:cubicBezTo>
                      <a:pt x="10" y="41"/>
                      <a:pt x="5" y="39"/>
                      <a:pt x="2" y="34"/>
                    </a:cubicBezTo>
                    <a:cubicBezTo>
                      <a:pt x="0" y="29"/>
                      <a:pt x="2" y="24"/>
                      <a:pt x="7" y="22"/>
                    </a:cubicBezTo>
                    <a:cubicBezTo>
                      <a:pt x="49" y="3"/>
                      <a:pt x="49" y="3"/>
                      <a:pt x="49" y="3"/>
                    </a:cubicBezTo>
                    <a:cubicBezTo>
                      <a:pt x="54" y="0"/>
                      <a:pt x="59" y="3"/>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2" name="Google Shape;1212;p48"/>
              <p:cNvSpPr/>
              <p:nvPr/>
            </p:nvSpPr>
            <p:spPr>
              <a:xfrm>
                <a:off x="5898125" y="2934900"/>
                <a:ext cx="195263" cy="123825"/>
              </a:xfrm>
              <a:custGeom>
                <a:rect b="b" l="l" r="r" t="t"/>
                <a:pathLst>
                  <a:path extrusionOk="0" h="41" w="64">
                    <a:moveTo>
                      <a:pt x="62" y="7"/>
                    </a:moveTo>
                    <a:cubicBezTo>
                      <a:pt x="64" y="12"/>
                      <a:pt x="62" y="18"/>
                      <a:pt x="57" y="20"/>
                    </a:cubicBezTo>
                    <a:cubicBezTo>
                      <a:pt x="15" y="39"/>
                      <a:pt x="15" y="39"/>
                      <a:pt x="15" y="39"/>
                    </a:cubicBezTo>
                    <a:cubicBezTo>
                      <a:pt x="10" y="41"/>
                      <a:pt x="5" y="39"/>
                      <a:pt x="3" y="34"/>
                    </a:cubicBezTo>
                    <a:cubicBezTo>
                      <a:pt x="0" y="29"/>
                      <a:pt x="2" y="24"/>
                      <a:pt x="7" y="21"/>
                    </a:cubicBezTo>
                    <a:cubicBezTo>
                      <a:pt x="49" y="2"/>
                      <a:pt x="49" y="2"/>
                      <a:pt x="49" y="2"/>
                    </a:cubicBezTo>
                    <a:cubicBezTo>
                      <a:pt x="54" y="0"/>
                      <a:pt x="59"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3" name="Google Shape;1213;p48"/>
              <p:cNvSpPr/>
              <p:nvPr/>
            </p:nvSpPr>
            <p:spPr>
              <a:xfrm>
                <a:off x="5940988" y="3028563"/>
                <a:ext cx="195263" cy="125413"/>
              </a:xfrm>
              <a:custGeom>
                <a:rect b="b" l="l" r="r" t="t"/>
                <a:pathLst>
                  <a:path extrusionOk="0" h="41" w="64">
                    <a:moveTo>
                      <a:pt x="62" y="7"/>
                    </a:moveTo>
                    <a:cubicBezTo>
                      <a:pt x="64" y="12"/>
                      <a:pt x="62" y="18"/>
                      <a:pt x="57" y="20"/>
                    </a:cubicBezTo>
                    <a:cubicBezTo>
                      <a:pt x="15" y="39"/>
                      <a:pt x="15" y="39"/>
                      <a:pt x="15" y="39"/>
                    </a:cubicBezTo>
                    <a:cubicBezTo>
                      <a:pt x="10" y="41"/>
                      <a:pt x="5" y="39"/>
                      <a:pt x="3" y="34"/>
                    </a:cubicBezTo>
                    <a:cubicBezTo>
                      <a:pt x="0" y="29"/>
                      <a:pt x="3" y="24"/>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4" name="Google Shape;1214;p48"/>
              <p:cNvSpPr/>
              <p:nvPr/>
            </p:nvSpPr>
            <p:spPr>
              <a:xfrm>
                <a:off x="5983850" y="3123813"/>
                <a:ext cx="195263" cy="123825"/>
              </a:xfrm>
              <a:custGeom>
                <a:rect b="b" l="l" r="r" t="t"/>
                <a:pathLst>
                  <a:path extrusionOk="0" h="41" w="64">
                    <a:moveTo>
                      <a:pt x="62" y="7"/>
                    </a:moveTo>
                    <a:cubicBezTo>
                      <a:pt x="64" y="12"/>
                      <a:pt x="62" y="18"/>
                      <a:pt x="57" y="20"/>
                    </a:cubicBezTo>
                    <a:cubicBezTo>
                      <a:pt x="15" y="39"/>
                      <a:pt x="15" y="39"/>
                      <a:pt x="15" y="39"/>
                    </a:cubicBezTo>
                    <a:cubicBezTo>
                      <a:pt x="11" y="41"/>
                      <a:pt x="5" y="39"/>
                      <a:pt x="3" y="34"/>
                    </a:cubicBezTo>
                    <a:cubicBezTo>
                      <a:pt x="0" y="29"/>
                      <a:pt x="3" y="23"/>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5" name="Google Shape;1215;p48"/>
              <p:cNvSpPr/>
              <p:nvPr/>
            </p:nvSpPr>
            <p:spPr>
              <a:xfrm>
                <a:off x="6026713" y="3217475"/>
                <a:ext cx="195263" cy="125413"/>
              </a:xfrm>
              <a:custGeom>
                <a:rect b="b" l="l" r="r" t="t"/>
                <a:pathLst>
                  <a:path extrusionOk="0" h="41" w="64">
                    <a:moveTo>
                      <a:pt x="62" y="7"/>
                    </a:moveTo>
                    <a:cubicBezTo>
                      <a:pt x="64" y="12"/>
                      <a:pt x="62" y="17"/>
                      <a:pt x="57" y="20"/>
                    </a:cubicBezTo>
                    <a:cubicBezTo>
                      <a:pt x="15" y="39"/>
                      <a:pt x="15" y="39"/>
                      <a:pt x="15" y="39"/>
                    </a:cubicBezTo>
                    <a:cubicBezTo>
                      <a:pt x="11" y="41"/>
                      <a:pt x="5" y="39"/>
                      <a:pt x="3" y="34"/>
                    </a:cubicBezTo>
                    <a:cubicBezTo>
                      <a:pt x="0" y="29"/>
                      <a:pt x="3" y="23"/>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6" name="Google Shape;1216;p48"/>
              <p:cNvSpPr/>
              <p:nvPr/>
            </p:nvSpPr>
            <p:spPr>
              <a:xfrm>
                <a:off x="6072750" y="3312725"/>
                <a:ext cx="190500" cy="123825"/>
              </a:xfrm>
              <a:custGeom>
                <a:rect b="b" l="l" r="r" t="t"/>
                <a:pathLst>
                  <a:path extrusionOk="0" h="41" w="63">
                    <a:moveTo>
                      <a:pt x="61" y="7"/>
                    </a:moveTo>
                    <a:cubicBezTo>
                      <a:pt x="63" y="12"/>
                      <a:pt x="61" y="17"/>
                      <a:pt x="56" y="19"/>
                    </a:cubicBezTo>
                    <a:cubicBezTo>
                      <a:pt x="15" y="38"/>
                      <a:pt x="15" y="38"/>
                      <a:pt x="15" y="38"/>
                    </a:cubicBezTo>
                    <a:cubicBezTo>
                      <a:pt x="10" y="41"/>
                      <a:pt x="4" y="39"/>
                      <a:pt x="2" y="34"/>
                    </a:cubicBezTo>
                    <a:cubicBezTo>
                      <a:pt x="0" y="29"/>
                      <a:pt x="2" y="23"/>
                      <a:pt x="7" y="21"/>
                    </a:cubicBezTo>
                    <a:cubicBezTo>
                      <a:pt x="48" y="2"/>
                      <a:pt x="48" y="2"/>
                      <a:pt x="48"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17" name="Google Shape;1217;p48"/>
            <p:cNvGrpSpPr/>
            <p:nvPr/>
          </p:nvGrpSpPr>
          <p:grpSpPr>
            <a:xfrm rot="3741702">
              <a:off x="5840531" y="650213"/>
              <a:ext cx="724463" cy="513328"/>
              <a:chOff x="6180688" y="2320538"/>
              <a:chExt cx="1149350" cy="814387"/>
            </a:xfrm>
          </p:grpSpPr>
          <p:sp>
            <p:nvSpPr>
              <p:cNvPr id="1218" name="Google Shape;1218;p48"/>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9" name="Google Shape;1219;p48"/>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0" name="Google Shape;1220;p48"/>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1" name="Google Shape;1221;p48"/>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2" name="Google Shape;1222;p48"/>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3" name="Google Shape;1223;p48"/>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4" name="Google Shape;1224;p48"/>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25" name="Google Shape;1225;p48"/>
          <p:cNvGrpSpPr/>
          <p:nvPr/>
        </p:nvGrpSpPr>
        <p:grpSpPr>
          <a:xfrm>
            <a:off x="4" y="1923562"/>
            <a:ext cx="2795180" cy="3730422"/>
            <a:chOff x="200204" y="1923562"/>
            <a:chExt cx="2795180" cy="3730422"/>
          </a:xfrm>
        </p:grpSpPr>
        <p:grpSp>
          <p:nvGrpSpPr>
            <p:cNvPr id="1226" name="Google Shape;1226;p48"/>
            <p:cNvGrpSpPr/>
            <p:nvPr/>
          </p:nvGrpSpPr>
          <p:grpSpPr>
            <a:xfrm rot="-1428406">
              <a:off x="1340771" y="4405281"/>
              <a:ext cx="1520814" cy="983601"/>
              <a:chOff x="1689312" y="3648108"/>
              <a:chExt cx="1361459" cy="880464"/>
            </a:xfrm>
          </p:grpSpPr>
          <p:sp>
            <p:nvSpPr>
              <p:cNvPr id="1227" name="Google Shape;1227;p48"/>
              <p:cNvSpPr/>
              <p:nvPr/>
            </p:nvSpPr>
            <p:spPr>
              <a:xfrm>
                <a:off x="1928450" y="4324760"/>
                <a:ext cx="1038078" cy="203812"/>
              </a:xfrm>
              <a:custGeom>
                <a:rect b="b" l="l" r="r" t="t"/>
                <a:pathLst>
                  <a:path extrusionOk="0" h="46" w="233">
                    <a:moveTo>
                      <a:pt x="232" y="0"/>
                    </a:moveTo>
                    <a:cubicBezTo>
                      <a:pt x="233" y="11"/>
                      <a:pt x="183" y="27"/>
                      <a:pt x="119" y="37"/>
                    </a:cubicBezTo>
                    <a:cubicBezTo>
                      <a:pt x="54" y="46"/>
                      <a:pt x="1" y="45"/>
                      <a:pt x="0" y="34"/>
                    </a:cubicBezTo>
                    <a:cubicBezTo>
                      <a:pt x="232" y="0"/>
                      <a:pt x="232" y="0"/>
                      <a:pt x="232" y="0"/>
                    </a:cubicBezTo>
                  </a:path>
                </a:pathLst>
              </a:custGeom>
              <a:solidFill>
                <a:srgbClr val="FA7C6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8" name="Google Shape;1228;p48"/>
              <p:cNvSpPr/>
              <p:nvPr/>
            </p:nvSpPr>
            <p:spPr>
              <a:xfrm>
                <a:off x="1933885" y="4338348"/>
                <a:ext cx="1024492" cy="179354"/>
              </a:xfrm>
              <a:custGeom>
                <a:rect b="b" l="l" r="r" t="t"/>
                <a:pathLst>
                  <a:path extrusionOk="0" h="40" w="230">
                    <a:moveTo>
                      <a:pt x="230" y="0"/>
                    </a:moveTo>
                    <a:cubicBezTo>
                      <a:pt x="206" y="7"/>
                      <a:pt x="164" y="15"/>
                      <a:pt x="116" y="22"/>
                    </a:cubicBezTo>
                    <a:cubicBezTo>
                      <a:pt x="68" y="29"/>
                      <a:pt x="25" y="33"/>
                      <a:pt x="0" y="33"/>
                    </a:cubicBezTo>
                    <a:cubicBezTo>
                      <a:pt x="5" y="38"/>
                      <a:pt x="20" y="40"/>
                      <a:pt x="42" y="40"/>
                    </a:cubicBezTo>
                    <a:cubicBezTo>
                      <a:pt x="62" y="40"/>
                      <a:pt x="89" y="38"/>
                      <a:pt x="118" y="34"/>
                    </a:cubicBezTo>
                    <a:cubicBezTo>
                      <a:pt x="176" y="25"/>
                      <a:pt x="223" y="11"/>
                      <a:pt x="230" y="0"/>
                    </a:cubicBezTo>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9" name="Google Shape;1229;p48"/>
              <p:cNvSpPr/>
              <p:nvPr/>
            </p:nvSpPr>
            <p:spPr>
              <a:xfrm>
                <a:off x="1830621" y="4267694"/>
                <a:ext cx="1220150" cy="236422"/>
              </a:xfrm>
              <a:custGeom>
                <a:rect b="b" l="l" r="r" t="t"/>
                <a:pathLst>
                  <a:path extrusionOk="0" h="53" w="274">
                    <a:moveTo>
                      <a:pt x="273" y="7"/>
                    </a:moveTo>
                    <a:cubicBezTo>
                      <a:pt x="274" y="13"/>
                      <a:pt x="214" y="27"/>
                      <a:pt x="139" y="38"/>
                    </a:cubicBezTo>
                    <a:cubicBezTo>
                      <a:pt x="64" y="49"/>
                      <a:pt x="2" y="53"/>
                      <a:pt x="1" y="46"/>
                    </a:cubicBezTo>
                    <a:cubicBezTo>
                      <a:pt x="0" y="40"/>
                      <a:pt x="60" y="25"/>
                      <a:pt x="135" y="14"/>
                    </a:cubicBezTo>
                    <a:cubicBezTo>
                      <a:pt x="211" y="4"/>
                      <a:pt x="272" y="0"/>
                      <a:pt x="273" y="7"/>
                    </a:cubicBez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0" name="Google Shape;1230;p48"/>
              <p:cNvSpPr/>
              <p:nvPr/>
            </p:nvSpPr>
            <p:spPr>
              <a:xfrm>
                <a:off x="1689312" y="3648108"/>
                <a:ext cx="1111451" cy="788069"/>
              </a:xfrm>
              <a:custGeom>
                <a:rect b="b" l="l" r="r" t="t"/>
                <a:pathLst>
                  <a:path extrusionOk="0" h="177" w="250">
                    <a:moveTo>
                      <a:pt x="231" y="1"/>
                    </a:moveTo>
                    <a:cubicBezTo>
                      <a:pt x="143" y="14"/>
                      <a:pt x="143" y="14"/>
                      <a:pt x="143" y="14"/>
                    </a:cubicBezTo>
                    <a:cubicBezTo>
                      <a:pt x="54" y="27"/>
                      <a:pt x="54" y="27"/>
                      <a:pt x="54" y="27"/>
                    </a:cubicBezTo>
                    <a:cubicBezTo>
                      <a:pt x="44" y="29"/>
                      <a:pt x="38" y="40"/>
                      <a:pt x="42" y="50"/>
                    </a:cubicBezTo>
                    <a:cubicBezTo>
                      <a:pt x="45" y="56"/>
                      <a:pt x="45" y="56"/>
                      <a:pt x="45" y="56"/>
                    </a:cubicBezTo>
                    <a:cubicBezTo>
                      <a:pt x="29" y="58"/>
                      <a:pt x="29" y="58"/>
                      <a:pt x="29" y="58"/>
                    </a:cubicBezTo>
                    <a:cubicBezTo>
                      <a:pt x="12" y="60"/>
                      <a:pt x="0" y="76"/>
                      <a:pt x="3" y="92"/>
                    </a:cubicBezTo>
                    <a:cubicBezTo>
                      <a:pt x="8" y="125"/>
                      <a:pt x="38" y="148"/>
                      <a:pt x="70" y="143"/>
                    </a:cubicBezTo>
                    <a:cubicBezTo>
                      <a:pt x="86" y="141"/>
                      <a:pt x="86" y="141"/>
                      <a:pt x="86" y="141"/>
                    </a:cubicBezTo>
                    <a:cubicBezTo>
                      <a:pt x="92" y="153"/>
                      <a:pt x="92" y="153"/>
                      <a:pt x="92" y="153"/>
                    </a:cubicBezTo>
                    <a:cubicBezTo>
                      <a:pt x="99" y="168"/>
                      <a:pt x="115" y="177"/>
                      <a:pt x="132" y="174"/>
                    </a:cubicBezTo>
                    <a:cubicBezTo>
                      <a:pt x="165" y="169"/>
                      <a:pt x="165" y="169"/>
                      <a:pt x="165" y="169"/>
                    </a:cubicBezTo>
                    <a:cubicBezTo>
                      <a:pt x="198" y="165"/>
                      <a:pt x="198" y="165"/>
                      <a:pt x="198" y="165"/>
                    </a:cubicBezTo>
                    <a:cubicBezTo>
                      <a:pt x="215" y="162"/>
                      <a:pt x="228" y="149"/>
                      <a:pt x="231" y="133"/>
                    </a:cubicBezTo>
                    <a:cubicBezTo>
                      <a:pt x="249" y="20"/>
                      <a:pt x="249" y="20"/>
                      <a:pt x="249" y="20"/>
                    </a:cubicBezTo>
                    <a:cubicBezTo>
                      <a:pt x="250" y="9"/>
                      <a:pt x="241" y="0"/>
                      <a:pt x="231" y="1"/>
                    </a:cubicBezTo>
                    <a:moveTo>
                      <a:pt x="67" y="123"/>
                    </a:moveTo>
                    <a:cubicBezTo>
                      <a:pt x="46" y="126"/>
                      <a:pt x="26" y="111"/>
                      <a:pt x="23" y="90"/>
                    </a:cubicBezTo>
                    <a:cubicBezTo>
                      <a:pt x="22" y="84"/>
                      <a:pt x="26" y="79"/>
                      <a:pt x="31" y="78"/>
                    </a:cubicBezTo>
                    <a:cubicBezTo>
                      <a:pt x="54" y="74"/>
                      <a:pt x="54" y="74"/>
                      <a:pt x="54" y="74"/>
                    </a:cubicBezTo>
                    <a:cubicBezTo>
                      <a:pt x="77" y="122"/>
                      <a:pt x="77" y="122"/>
                      <a:pt x="77" y="122"/>
                    </a:cubicBezTo>
                    <a:cubicBezTo>
                      <a:pt x="67" y="123"/>
                      <a:pt x="67" y="123"/>
                      <a:pt x="67" y="123"/>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1" name="Google Shape;1231;p48"/>
              <p:cNvSpPr/>
              <p:nvPr/>
            </p:nvSpPr>
            <p:spPr>
              <a:xfrm>
                <a:off x="2129544" y="3653543"/>
                <a:ext cx="668501" cy="774483"/>
              </a:xfrm>
              <a:custGeom>
                <a:rect b="b" l="l" r="r" t="t"/>
                <a:pathLst>
                  <a:path extrusionOk="0" h="174" w="150">
                    <a:moveTo>
                      <a:pt x="134" y="0"/>
                    </a:moveTo>
                    <a:cubicBezTo>
                      <a:pt x="133" y="0"/>
                      <a:pt x="133" y="0"/>
                      <a:pt x="132" y="0"/>
                    </a:cubicBezTo>
                    <a:cubicBezTo>
                      <a:pt x="132" y="0"/>
                      <a:pt x="132" y="0"/>
                      <a:pt x="132" y="0"/>
                    </a:cubicBezTo>
                    <a:cubicBezTo>
                      <a:pt x="102" y="5"/>
                      <a:pt x="102" y="5"/>
                      <a:pt x="102" y="5"/>
                    </a:cubicBezTo>
                    <a:cubicBezTo>
                      <a:pt x="104" y="23"/>
                      <a:pt x="102" y="42"/>
                      <a:pt x="96" y="60"/>
                    </a:cubicBezTo>
                    <a:cubicBezTo>
                      <a:pt x="86" y="88"/>
                      <a:pt x="67" y="112"/>
                      <a:pt x="45" y="131"/>
                    </a:cubicBezTo>
                    <a:cubicBezTo>
                      <a:pt x="31" y="143"/>
                      <a:pt x="16" y="153"/>
                      <a:pt x="0" y="163"/>
                    </a:cubicBezTo>
                    <a:cubicBezTo>
                      <a:pt x="8" y="170"/>
                      <a:pt x="17" y="174"/>
                      <a:pt x="27" y="174"/>
                    </a:cubicBezTo>
                    <a:cubicBezTo>
                      <a:pt x="29" y="174"/>
                      <a:pt x="31" y="174"/>
                      <a:pt x="33" y="173"/>
                    </a:cubicBezTo>
                    <a:cubicBezTo>
                      <a:pt x="66" y="168"/>
                      <a:pt x="66" y="168"/>
                      <a:pt x="66" y="168"/>
                    </a:cubicBezTo>
                    <a:cubicBezTo>
                      <a:pt x="99" y="164"/>
                      <a:pt x="99" y="164"/>
                      <a:pt x="99" y="164"/>
                    </a:cubicBezTo>
                    <a:cubicBezTo>
                      <a:pt x="116" y="161"/>
                      <a:pt x="129" y="148"/>
                      <a:pt x="132" y="132"/>
                    </a:cubicBezTo>
                    <a:cubicBezTo>
                      <a:pt x="150" y="19"/>
                      <a:pt x="150" y="19"/>
                      <a:pt x="150" y="19"/>
                    </a:cubicBezTo>
                    <a:cubicBezTo>
                      <a:pt x="150" y="18"/>
                      <a:pt x="150" y="17"/>
                      <a:pt x="150" y="16"/>
                    </a:cubicBezTo>
                    <a:cubicBezTo>
                      <a:pt x="150" y="7"/>
                      <a:pt x="143" y="0"/>
                      <a:pt x="134" y="0"/>
                    </a:cubicBezTo>
                  </a:path>
                </a:pathLst>
              </a:custGeom>
              <a:solidFill>
                <a:srgbClr val="FFCE73">
                  <a:alpha val="5062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2" name="Google Shape;1232;p48"/>
              <p:cNvSpPr/>
              <p:nvPr/>
            </p:nvSpPr>
            <p:spPr>
              <a:xfrm>
                <a:off x="1928450" y="3835613"/>
                <a:ext cx="111418" cy="279902"/>
              </a:xfrm>
              <a:custGeom>
                <a:rect b="b" l="l" r="r" t="t"/>
                <a:pathLst>
                  <a:path extrusionOk="0" h="63" w="25">
                    <a:moveTo>
                      <a:pt x="0" y="0"/>
                    </a:moveTo>
                    <a:cubicBezTo>
                      <a:pt x="5" y="22"/>
                      <a:pt x="13" y="44"/>
                      <a:pt x="25" y="63"/>
                    </a:cubicBezTo>
                    <a:cubicBezTo>
                      <a:pt x="20" y="41"/>
                      <a:pt x="12" y="19"/>
                      <a:pt x="0"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3" name="Google Shape;1233;p48"/>
              <p:cNvSpPr/>
              <p:nvPr/>
            </p:nvSpPr>
            <p:spPr>
              <a:xfrm>
                <a:off x="2031715" y="3947031"/>
                <a:ext cx="67938" cy="190224"/>
              </a:xfrm>
              <a:custGeom>
                <a:rect b="b" l="l" r="r" t="t"/>
                <a:pathLst>
                  <a:path extrusionOk="0" h="43" w="15">
                    <a:moveTo>
                      <a:pt x="0" y="0"/>
                    </a:moveTo>
                    <a:cubicBezTo>
                      <a:pt x="3" y="15"/>
                      <a:pt x="7" y="30"/>
                      <a:pt x="15" y="43"/>
                    </a:cubicBezTo>
                    <a:cubicBezTo>
                      <a:pt x="13" y="28"/>
                      <a:pt x="8" y="13"/>
                      <a:pt x="0"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4" name="Google Shape;1234;p48"/>
              <p:cNvSpPr/>
              <p:nvPr/>
            </p:nvSpPr>
            <p:spPr>
              <a:xfrm>
                <a:off x="2077913" y="4148125"/>
                <a:ext cx="35328" cy="92394"/>
              </a:xfrm>
              <a:custGeom>
                <a:rect b="b" l="l" r="r" t="t"/>
                <a:pathLst>
                  <a:path extrusionOk="0" h="21" w="8">
                    <a:moveTo>
                      <a:pt x="0" y="0"/>
                    </a:moveTo>
                    <a:cubicBezTo>
                      <a:pt x="1" y="7"/>
                      <a:pt x="4" y="15"/>
                      <a:pt x="8" y="21"/>
                    </a:cubicBezTo>
                    <a:cubicBezTo>
                      <a:pt x="7" y="14"/>
                      <a:pt x="4" y="6"/>
                      <a:pt x="0"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5" name="Google Shape;1235;p48"/>
              <p:cNvSpPr/>
              <p:nvPr/>
            </p:nvSpPr>
            <p:spPr>
              <a:xfrm>
                <a:off x="2471947" y="3716044"/>
                <a:ext cx="89678" cy="288053"/>
              </a:xfrm>
              <a:custGeom>
                <a:rect b="b" l="l" r="r" t="t"/>
                <a:pathLst>
                  <a:path extrusionOk="0" h="65" w="20">
                    <a:moveTo>
                      <a:pt x="15" y="0"/>
                    </a:moveTo>
                    <a:cubicBezTo>
                      <a:pt x="12" y="21"/>
                      <a:pt x="9" y="42"/>
                      <a:pt x="1" y="61"/>
                    </a:cubicBezTo>
                    <a:cubicBezTo>
                      <a:pt x="1" y="62"/>
                      <a:pt x="0" y="64"/>
                      <a:pt x="0" y="65"/>
                    </a:cubicBezTo>
                    <a:cubicBezTo>
                      <a:pt x="1" y="64"/>
                      <a:pt x="1" y="63"/>
                      <a:pt x="2" y="62"/>
                    </a:cubicBezTo>
                    <a:cubicBezTo>
                      <a:pt x="16" y="44"/>
                      <a:pt x="20" y="22"/>
                      <a:pt x="15"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6" name="Google Shape;1236;p48"/>
              <p:cNvSpPr/>
              <p:nvPr/>
            </p:nvSpPr>
            <p:spPr>
              <a:xfrm>
                <a:off x="2379552" y="3974206"/>
                <a:ext cx="54350" cy="100548"/>
              </a:xfrm>
              <a:custGeom>
                <a:rect b="b" l="l" r="r" t="t"/>
                <a:pathLst>
                  <a:path extrusionOk="0" h="23" w="12">
                    <a:moveTo>
                      <a:pt x="12" y="0"/>
                    </a:moveTo>
                    <a:cubicBezTo>
                      <a:pt x="9" y="8"/>
                      <a:pt x="5" y="15"/>
                      <a:pt x="0" y="23"/>
                    </a:cubicBezTo>
                    <a:cubicBezTo>
                      <a:pt x="7" y="17"/>
                      <a:pt x="12" y="9"/>
                      <a:pt x="12"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7" name="Google Shape;1237;p48"/>
              <p:cNvSpPr/>
              <p:nvPr/>
            </p:nvSpPr>
            <p:spPr>
              <a:xfrm>
                <a:off x="2360531" y="4085622"/>
                <a:ext cx="62503" cy="62503"/>
              </a:xfrm>
              <a:custGeom>
                <a:rect b="b" l="l" r="r" t="t"/>
                <a:pathLst>
                  <a:path extrusionOk="0" h="14" w="14">
                    <a:moveTo>
                      <a:pt x="14" y="0"/>
                    </a:moveTo>
                    <a:cubicBezTo>
                      <a:pt x="8" y="3"/>
                      <a:pt x="3" y="8"/>
                      <a:pt x="0" y="14"/>
                    </a:cubicBezTo>
                    <a:cubicBezTo>
                      <a:pt x="5" y="10"/>
                      <a:pt x="9" y="5"/>
                      <a:pt x="14"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8" name="Google Shape;1238;p48"/>
              <p:cNvSpPr/>
              <p:nvPr/>
            </p:nvSpPr>
            <p:spPr>
              <a:xfrm>
                <a:off x="1730075" y="3968771"/>
                <a:ext cx="57068" cy="179354"/>
              </a:xfrm>
              <a:custGeom>
                <a:rect b="b" l="l" r="r" t="t"/>
                <a:pathLst>
                  <a:path extrusionOk="0" h="40" w="13">
                    <a:moveTo>
                      <a:pt x="13" y="0"/>
                    </a:moveTo>
                    <a:cubicBezTo>
                      <a:pt x="0" y="9"/>
                      <a:pt x="1" y="26"/>
                      <a:pt x="9" y="38"/>
                    </a:cubicBezTo>
                    <a:cubicBezTo>
                      <a:pt x="9" y="39"/>
                      <a:pt x="10" y="40"/>
                      <a:pt x="10" y="40"/>
                    </a:cubicBezTo>
                    <a:cubicBezTo>
                      <a:pt x="10" y="40"/>
                      <a:pt x="9" y="36"/>
                      <a:pt x="9" y="34"/>
                    </a:cubicBezTo>
                    <a:cubicBezTo>
                      <a:pt x="6" y="23"/>
                      <a:pt x="6" y="10"/>
                      <a:pt x="13"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39" name="Google Shape;1239;p48"/>
            <p:cNvSpPr/>
            <p:nvPr/>
          </p:nvSpPr>
          <p:spPr>
            <a:xfrm>
              <a:off x="1397800" y="2876988"/>
              <a:ext cx="215975" cy="21695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0" name="Google Shape;1240;p48"/>
            <p:cNvSpPr/>
            <p:nvPr/>
          </p:nvSpPr>
          <p:spPr>
            <a:xfrm>
              <a:off x="704163" y="3602155"/>
              <a:ext cx="502800" cy="505075"/>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41" name="Google Shape;1241;p48"/>
            <p:cNvGrpSpPr/>
            <p:nvPr/>
          </p:nvGrpSpPr>
          <p:grpSpPr>
            <a:xfrm rot="1943486">
              <a:off x="488449" y="2340757"/>
              <a:ext cx="698511" cy="778332"/>
              <a:chOff x="5431538" y="3074425"/>
              <a:chExt cx="485775" cy="541338"/>
            </a:xfrm>
          </p:grpSpPr>
          <p:sp>
            <p:nvSpPr>
              <p:cNvPr id="1242" name="Google Shape;1242;p48"/>
              <p:cNvSpPr/>
              <p:nvPr/>
            </p:nvSpPr>
            <p:spPr>
              <a:xfrm>
                <a:off x="5431538" y="3074425"/>
                <a:ext cx="485775" cy="541338"/>
              </a:xfrm>
              <a:custGeom>
                <a:rect b="b" l="l" r="r" t="t"/>
                <a:pathLst>
                  <a:path extrusionOk="0" h="208" w="187">
                    <a:moveTo>
                      <a:pt x="187" y="99"/>
                    </a:moveTo>
                    <a:cubicBezTo>
                      <a:pt x="147" y="0"/>
                      <a:pt x="147" y="0"/>
                      <a:pt x="147" y="0"/>
                    </a:cubicBezTo>
                    <a:cubicBezTo>
                      <a:pt x="0" y="61"/>
                      <a:pt x="0" y="61"/>
                      <a:pt x="0" y="61"/>
                    </a:cubicBezTo>
                    <a:cubicBezTo>
                      <a:pt x="60" y="208"/>
                      <a:pt x="60" y="208"/>
                      <a:pt x="60" y="208"/>
                    </a:cubicBezTo>
                    <a:cubicBezTo>
                      <a:pt x="158" y="168"/>
                      <a:pt x="158" y="168"/>
                      <a:pt x="158" y="168"/>
                    </a:cubicBezTo>
                    <a:cubicBezTo>
                      <a:pt x="158" y="168"/>
                      <a:pt x="186" y="103"/>
                      <a:pt x="187" y="99"/>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3" name="Google Shape;1243;p48"/>
              <p:cNvSpPr/>
              <p:nvPr/>
            </p:nvSpPr>
            <p:spPr>
              <a:xfrm>
                <a:off x="5480750" y="3134750"/>
                <a:ext cx="319088" cy="141288"/>
              </a:xfrm>
              <a:custGeom>
                <a:rect b="b" l="l" r="r" t="t"/>
                <a:pathLst>
                  <a:path extrusionOk="0" h="54" w="123">
                    <a:moveTo>
                      <a:pt x="3" y="54"/>
                    </a:moveTo>
                    <a:cubicBezTo>
                      <a:pt x="2" y="54"/>
                      <a:pt x="1" y="53"/>
                      <a:pt x="1" y="52"/>
                    </a:cubicBezTo>
                    <a:cubicBezTo>
                      <a:pt x="0" y="51"/>
                      <a:pt x="1" y="49"/>
                      <a:pt x="2" y="49"/>
                    </a:cubicBezTo>
                    <a:cubicBezTo>
                      <a:pt x="119" y="1"/>
                      <a:pt x="119" y="1"/>
                      <a:pt x="119" y="1"/>
                    </a:cubicBezTo>
                    <a:cubicBezTo>
                      <a:pt x="121" y="0"/>
                      <a:pt x="122" y="1"/>
                      <a:pt x="123" y="3"/>
                    </a:cubicBezTo>
                    <a:cubicBezTo>
                      <a:pt x="123" y="4"/>
                      <a:pt x="123" y="6"/>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4" name="Google Shape;1244;p48"/>
              <p:cNvSpPr/>
              <p:nvPr/>
            </p:nvSpPr>
            <p:spPr>
              <a:xfrm>
                <a:off x="5501388" y="3195075"/>
                <a:ext cx="322263" cy="139700"/>
              </a:xfrm>
              <a:custGeom>
                <a:rect b="b" l="l" r="r" t="t"/>
                <a:pathLst>
                  <a:path extrusionOk="0" h="54" w="124">
                    <a:moveTo>
                      <a:pt x="3" y="54"/>
                    </a:moveTo>
                    <a:cubicBezTo>
                      <a:pt x="2" y="54"/>
                      <a:pt x="1" y="53"/>
                      <a:pt x="1" y="52"/>
                    </a:cubicBezTo>
                    <a:cubicBezTo>
                      <a:pt x="0" y="51"/>
                      <a:pt x="1" y="49"/>
                      <a:pt x="2" y="48"/>
                    </a:cubicBezTo>
                    <a:cubicBezTo>
                      <a:pt x="120" y="1"/>
                      <a:pt x="120" y="1"/>
                      <a:pt x="120" y="1"/>
                    </a:cubicBezTo>
                    <a:cubicBezTo>
                      <a:pt x="121" y="0"/>
                      <a:pt x="123" y="1"/>
                      <a:pt x="123" y="2"/>
                    </a:cubicBezTo>
                    <a:cubicBezTo>
                      <a:pt x="124" y="4"/>
                      <a:pt x="123" y="5"/>
                      <a:pt x="122" y="6"/>
                    </a:cubicBezTo>
                    <a:cubicBezTo>
                      <a:pt x="4" y="53"/>
                      <a:pt x="4" y="53"/>
                      <a:pt x="4" y="53"/>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5" name="Google Shape;1245;p48"/>
              <p:cNvSpPr/>
              <p:nvPr/>
            </p:nvSpPr>
            <p:spPr>
              <a:xfrm>
                <a:off x="5526788" y="3253813"/>
                <a:ext cx="322263" cy="138113"/>
              </a:xfrm>
              <a:custGeom>
                <a:rect b="b" l="l" r="r" t="t"/>
                <a:pathLst>
                  <a:path extrusionOk="0" h="53" w="124">
                    <a:moveTo>
                      <a:pt x="3" y="53"/>
                    </a:moveTo>
                    <a:cubicBezTo>
                      <a:pt x="2" y="53"/>
                      <a:pt x="1" y="53"/>
                      <a:pt x="1" y="52"/>
                    </a:cubicBezTo>
                    <a:cubicBezTo>
                      <a:pt x="0" y="50"/>
                      <a:pt x="1" y="49"/>
                      <a:pt x="2" y="48"/>
                    </a:cubicBezTo>
                    <a:cubicBezTo>
                      <a:pt x="120" y="0"/>
                      <a:pt x="120" y="0"/>
                      <a:pt x="120" y="0"/>
                    </a:cubicBezTo>
                    <a:cubicBezTo>
                      <a:pt x="121" y="0"/>
                      <a:pt x="122" y="0"/>
                      <a:pt x="123" y="2"/>
                    </a:cubicBezTo>
                    <a:cubicBezTo>
                      <a:pt x="124" y="3"/>
                      <a:pt x="123" y="5"/>
                      <a:pt x="122" y="5"/>
                    </a:cubicBezTo>
                    <a:cubicBezTo>
                      <a:pt x="4" y="53"/>
                      <a:pt x="4" y="53"/>
                      <a:pt x="4" y="53"/>
                    </a:cubicBezTo>
                    <a:lnTo>
                      <a:pt x="3" y="53"/>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6" name="Google Shape;1246;p48"/>
              <p:cNvSpPr/>
              <p:nvPr/>
            </p:nvSpPr>
            <p:spPr>
              <a:xfrm>
                <a:off x="5553775" y="3314138"/>
                <a:ext cx="319088" cy="141288"/>
              </a:xfrm>
              <a:custGeom>
                <a:rect b="b" l="l" r="r" t="t"/>
                <a:pathLst>
                  <a:path extrusionOk="0" h="54" w="123">
                    <a:moveTo>
                      <a:pt x="3" y="54"/>
                    </a:moveTo>
                    <a:cubicBezTo>
                      <a:pt x="2" y="54"/>
                      <a:pt x="1" y="53"/>
                      <a:pt x="0" y="52"/>
                    </a:cubicBezTo>
                    <a:cubicBezTo>
                      <a:pt x="0" y="51"/>
                      <a:pt x="0" y="49"/>
                      <a:pt x="2" y="49"/>
                    </a:cubicBezTo>
                    <a:cubicBezTo>
                      <a:pt x="119" y="1"/>
                      <a:pt x="119" y="1"/>
                      <a:pt x="119" y="1"/>
                    </a:cubicBezTo>
                    <a:cubicBezTo>
                      <a:pt x="120" y="0"/>
                      <a:pt x="122" y="1"/>
                      <a:pt x="123" y="2"/>
                    </a:cubicBezTo>
                    <a:cubicBezTo>
                      <a:pt x="123" y="4"/>
                      <a:pt x="122" y="5"/>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7" name="Google Shape;1247;p48"/>
              <p:cNvSpPr/>
              <p:nvPr/>
            </p:nvSpPr>
            <p:spPr>
              <a:xfrm>
                <a:off x="5579175" y="3420500"/>
                <a:ext cx="217488" cy="100013"/>
              </a:xfrm>
              <a:custGeom>
                <a:rect b="b" l="l" r="r" t="t"/>
                <a:pathLst>
                  <a:path extrusionOk="0" h="38" w="84">
                    <a:moveTo>
                      <a:pt x="3" y="38"/>
                    </a:moveTo>
                    <a:cubicBezTo>
                      <a:pt x="2" y="38"/>
                      <a:pt x="1" y="37"/>
                      <a:pt x="1" y="36"/>
                    </a:cubicBezTo>
                    <a:cubicBezTo>
                      <a:pt x="0" y="34"/>
                      <a:pt x="1" y="33"/>
                      <a:pt x="2" y="32"/>
                    </a:cubicBezTo>
                    <a:cubicBezTo>
                      <a:pt x="80" y="1"/>
                      <a:pt x="80" y="1"/>
                      <a:pt x="80" y="1"/>
                    </a:cubicBezTo>
                    <a:cubicBezTo>
                      <a:pt x="81" y="0"/>
                      <a:pt x="83" y="1"/>
                      <a:pt x="83" y="2"/>
                    </a:cubicBezTo>
                    <a:cubicBezTo>
                      <a:pt x="84" y="4"/>
                      <a:pt x="83" y="5"/>
                      <a:pt x="82" y="6"/>
                    </a:cubicBezTo>
                    <a:cubicBezTo>
                      <a:pt x="4" y="37"/>
                      <a:pt x="4" y="37"/>
                      <a:pt x="4" y="37"/>
                    </a:cubicBezTo>
                    <a:cubicBezTo>
                      <a:pt x="3" y="38"/>
                      <a:pt x="3" y="38"/>
                      <a:pt x="3" y="38"/>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8" name="Google Shape;1248;p48"/>
              <p:cNvSpPr/>
              <p:nvPr/>
            </p:nvSpPr>
            <p:spPr>
              <a:xfrm>
                <a:off x="5790313" y="3333188"/>
                <a:ext cx="127000" cy="179388"/>
              </a:xfrm>
              <a:custGeom>
                <a:rect b="b" l="l" r="r" t="t"/>
                <a:pathLst>
                  <a:path extrusionOk="0" h="69" w="49">
                    <a:moveTo>
                      <a:pt x="49" y="0"/>
                    </a:moveTo>
                    <a:cubicBezTo>
                      <a:pt x="0" y="20"/>
                      <a:pt x="0" y="20"/>
                      <a:pt x="0" y="20"/>
                    </a:cubicBezTo>
                    <a:cubicBezTo>
                      <a:pt x="20" y="69"/>
                      <a:pt x="20" y="69"/>
                      <a:pt x="20" y="69"/>
                    </a:cubicBezTo>
                    <a:cubicBezTo>
                      <a:pt x="20" y="69"/>
                      <a:pt x="20" y="69"/>
                      <a:pt x="20" y="69"/>
                    </a:cubicBezTo>
                    <a:cubicBezTo>
                      <a:pt x="49" y="0"/>
                      <a:pt x="49" y="0"/>
                      <a:pt x="49" y="0"/>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49" name="Google Shape;1249;p48"/>
            <p:cNvGrpSpPr/>
            <p:nvPr/>
          </p:nvGrpSpPr>
          <p:grpSpPr>
            <a:xfrm rot="-7505821">
              <a:off x="1698253" y="3477754"/>
              <a:ext cx="724437" cy="513309"/>
              <a:chOff x="6180688" y="2320538"/>
              <a:chExt cx="1149350" cy="814387"/>
            </a:xfrm>
          </p:grpSpPr>
          <p:sp>
            <p:nvSpPr>
              <p:cNvPr id="1250" name="Google Shape;1250;p48"/>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1" name="Google Shape;1251;p48"/>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2" name="Google Shape;1252;p48"/>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3" name="Google Shape;1253;p48"/>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4" name="Google Shape;1254;p48"/>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5" name="Google Shape;1255;p48"/>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6" name="Google Shape;1256;p48"/>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57" name="Google Shape;1257;p48"/>
            <p:cNvSpPr/>
            <p:nvPr/>
          </p:nvSpPr>
          <p:spPr>
            <a:xfrm rot="-1768020">
              <a:off x="1442581" y="1943897"/>
              <a:ext cx="205393" cy="466652"/>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58" name="Google Shape;1258;p48"/>
            <p:cNvGrpSpPr/>
            <p:nvPr/>
          </p:nvGrpSpPr>
          <p:grpSpPr>
            <a:xfrm rot="865592">
              <a:off x="373638" y="3924120"/>
              <a:ext cx="1023245" cy="1521776"/>
              <a:chOff x="10437913" y="1585525"/>
              <a:chExt cx="1489075" cy="2214563"/>
            </a:xfrm>
          </p:grpSpPr>
          <p:sp>
            <p:nvSpPr>
              <p:cNvPr id="1259" name="Google Shape;1259;p48"/>
              <p:cNvSpPr/>
              <p:nvPr/>
            </p:nvSpPr>
            <p:spPr>
              <a:xfrm>
                <a:off x="10437913" y="2311013"/>
                <a:ext cx="1074738" cy="1489075"/>
              </a:xfrm>
              <a:custGeom>
                <a:rect b="b" l="l" r="r" t="t"/>
                <a:pathLst>
                  <a:path extrusionOk="0" h="489" w="353">
                    <a:moveTo>
                      <a:pt x="35" y="475"/>
                    </a:moveTo>
                    <a:cubicBezTo>
                      <a:pt x="28" y="485"/>
                      <a:pt x="21" y="489"/>
                      <a:pt x="12" y="483"/>
                    </a:cubicBezTo>
                    <a:cubicBezTo>
                      <a:pt x="10" y="481"/>
                      <a:pt x="10" y="481"/>
                      <a:pt x="10" y="481"/>
                    </a:cubicBezTo>
                    <a:cubicBezTo>
                      <a:pt x="0" y="475"/>
                      <a:pt x="2" y="467"/>
                      <a:pt x="8" y="457"/>
                    </a:cubicBezTo>
                    <a:cubicBezTo>
                      <a:pt x="298" y="10"/>
                      <a:pt x="298" y="10"/>
                      <a:pt x="298" y="10"/>
                    </a:cubicBezTo>
                    <a:cubicBezTo>
                      <a:pt x="304" y="0"/>
                      <a:pt x="316" y="4"/>
                      <a:pt x="326" y="11"/>
                    </a:cubicBezTo>
                    <a:cubicBezTo>
                      <a:pt x="335" y="17"/>
                      <a:pt x="335" y="17"/>
                      <a:pt x="335" y="17"/>
                    </a:cubicBezTo>
                    <a:cubicBezTo>
                      <a:pt x="345" y="24"/>
                      <a:pt x="353" y="33"/>
                      <a:pt x="346" y="43"/>
                    </a:cubicBezTo>
                    <a:lnTo>
                      <a:pt x="35" y="47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0" name="Google Shape;1260;p48"/>
              <p:cNvSpPr/>
              <p:nvPr/>
            </p:nvSpPr>
            <p:spPr>
              <a:xfrm>
                <a:off x="11293575" y="1976050"/>
                <a:ext cx="436563" cy="530225"/>
              </a:xfrm>
              <a:custGeom>
                <a:rect b="b" l="l" r="r" t="t"/>
                <a:pathLst>
                  <a:path extrusionOk="0" h="174" w="143">
                    <a:moveTo>
                      <a:pt x="62" y="164"/>
                    </a:moveTo>
                    <a:cubicBezTo>
                      <a:pt x="55" y="174"/>
                      <a:pt x="48" y="167"/>
                      <a:pt x="38" y="160"/>
                    </a:cubicBezTo>
                    <a:cubicBezTo>
                      <a:pt x="19" y="148"/>
                      <a:pt x="19" y="148"/>
                      <a:pt x="19" y="148"/>
                    </a:cubicBezTo>
                    <a:cubicBezTo>
                      <a:pt x="9" y="141"/>
                      <a:pt x="0" y="136"/>
                      <a:pt x="7" y="126"/>
                    </a:cubicBezTo>
                    <a:cubicBezTo>
                      <a:pt x="100" y="10"/>
                      <a:pt x="100" y="10"/>
                      <a:pt x="100" y="10"/>
                    </a:cubicBezTo>
                    <a:cubicBezTo>
                      <a:pt x="107" y="0"/>
                      <a:pt x="112" y="5"/>
                      <a:pt x="122" y="12"/>
                    </a:cubicBezTo>
                    <a:cubicBezTo>
                      <a:pt x="127" y="15"/>
                      <a:pt x="127" y="15"/>
                      <a:pt x="127" y="15"/>
                    </a:cubicBezTo>
                    <a:cubicBezTo>
                      <a:pt x="137" y="22"/>
                      <a:pt x="143" y="25"/>
                      <a:pt x="137" y="35"/>
                    </a:cubicBezTo>
                    <a:lnTo>
                      <a:pt x="62" y="164"/>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1" name="Google Shape;1261;p48"/>
              <p:cNvSpPr/>
              <p:nvPr/>
            </p:nvSpPr>
            <p:spPr>
              <a:xfrm>
                <a:off x="11519000" y="1585525"/>
                <a:ext cx="407988" cy="630238"/>
              </a:xfrm>
              <a:custGeom>
                <a:rect b="b" l="l" r="r" t="t"/>
                <a:pathLst>
                  <a:path extrusionOk="0" h="207" w="134">
                    <a:moveTo>
                      <a:pt x="42" y="149"/>
                    </a:moveTo>
                    <a:cubicBezTo>
                      <a:pt x="0" y="121"/>
                      <a:pt x="16" y="93"/>
                      <a:pt x="44" y="76"/>
                    </a:cubicBezTo>
                    <a:cubicBezTo>
                      <a:pt x="71" y="58"/>
                      <a:pt x="119" y="34"/>
                      <a:pt x="134" y="0"/>
                    </a:cubicBezTo>
                    <a:cubicBezTo>
                      <a:pt x="121" y="53"/>
                      <a:pt x="128" y="207"/>
                      <a:pt x="42" y="149"/>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2" name="Google Shape;1262;p48"/>
              <p:cNvSpPr/>
              <p:nvPr/>
            </p:nvSpPr>
            <p:spPr>
              <a:xfrm>
                <a:off x="11641238" y="1720463"/>
                <a:ext cx="222250" cy="225425"/>
              </a:xfrm>
              <a:custGeom>
                <a:rect b="b" l="l" r="r" t="t"/>
                <a:pathLst>
                  <a:path extrusionOk="0" h="74" w="73">
                    <a:moveTo>
                      <a:pt x="73" y="0"/>
                    </a:moveTo>
                    <a:cubicBezTo>
                      <a:pt x="71" y="2"/>
                      <a:pt x="69" y="4"/>
                      <a:pt x="68" y="5"/>
                    </a:cubicBezTo>
                    <a:cubicBezTo>
                      <a:pt x="63" y="10"/>
                      <a:pt x="63" y="10"/>
                      <a:pt x="63" y="10"/>
                    </a:cubicBezTo>
                    <a:cubicBezTo>
                      <a:pt x="59" y="12"/>
                      <a:pt x="55" y="15"/>
                      <a:pt x="51" y="17"/>
                    </a:cubicBezTo>
                    <a:cubicBezTo>
                      <a:pt x="44" y="22"/>
                      <a:pt x="36" y="27"/>
                      <a:pt x="29" y="32"/>
                    </a:cubicBezTo>
                    <a:cubicBezTo>
                      <a:pt x="21" y="37"/>
                      <a:pt x="14" y="42"/>
                      <a:pt x="9" y="49"/>
                    </a:cubicBezTo>
                    <a:cubicBezTo>
                      <a:pt x="4" y="56"/>
                      <a:pt x="1" y="65"/>
                      <a:pt x="0" y="74"/>
                    </a:cubicBezTo>
                    <a:cubicBezTo>
                      <a:pt x="0" y="72"/>
                      <a:pt x="0" y="69"/>
                      <a:pt x="0" y="67"/>
                    </a:cubicBezTo>
                    <a:cubicBezTo>
                      <a:pt x="0" y="65"/>
                      <a:pt x="1" y="62"/>
                      <a:pt x="1" y="60"/>
                    </a:cubicBezTo>
                    <a:cubicBezTo>
                      <a:pt x="2" y="58"/>
                      <a:pt x="2" y="56"/>
                      <a:pt x="3" y="54"/>
                    </a:cubicBezTo>
                    <a:cubicBezTo>
                      <a:pt x="4" y="52"/>
                      <a:pt x="5" y="50"/>
                      <a:pt x="7" y="47"/>
                    </a:cubicBezTo>
                    <a:cubicBezTo>
                      <a:pt x="12" y="40"/>
                      <a:pt x="19" y="34"/>
                      <a:pt x="26" y="29"/>
                    </a:cubicBezTo>
                    <a:cubicBezTo>
                      <a:pt x="34" y="23"/>
                      <a:pt x="42" y="19"/>
                      <a:pt x="50" y="15"/>
                    </a:cubicBezTo>
                    <a:cubicBezTo>
                      <a:pt x="58" y="10"/>
                      <a:pt x="65" y="6"/>
                      <a:pt x="73"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3" name="Google Shape;1263;p48"/>
              <p:cNvSpPr/>
              <p:nvPr/>
            </p:nvSpPr>
            <p:spPr>
              <a:xfrm>
                <a:off x="11653938" y="1764913"/>
                <a:ext cx="200025" cy="228600"/>
              </a:xfrm>
              <a:custGeom>
                <a:rect b="b" l="l" r="r" t="t"/>
                <a:pathLst>
                  <a:path extrusionOk="0" h="75" w="66">
                    <a:moveTo>
                      <a:pt x="66" y="0"/>
                    </a:moveTo>
                    <a:cubicBezTo>
                      <a:pt x="57" y="15"/>
                      <a:pt x="47" y="28"/>
                      <a:pt x="36" y="40"/>
                    </a:cubicBezTo>
                    <a:cubicBezTo>
                      <a:pt x="25" y="53"/>
                      <a:pt x="13" y="64"/>
                      <a:pt x="0" y="75"/>
                    </a:cubicBezTo>
                    <a:cubicBezTo>
                      <a:pt x="11" y="62"/>
                      <a:pt x="22" y="50"/>
                      <a:pt x="33" y="38"/>
                    </a:cubicBezTo>
                    <a:cubicBezTo>
                      <a:pt x="44" y="25"/>
                      <a:pt x="55" y="13"/>
                      <a:pt x="66"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4" name="Google Shape;1264;p48"/>
              <p:cNvSpPr/>
              <p:nvPr/>
            </p:nvSpPr>
            <p:spPr>
              <a:xfrm>
                <a:off x="11707913" y="1817300"/>
                <a:ext cx="149225" cy="212725"/>
              </a:xfrm>
              <a:custGeom>
                <a:rect b="b" l="l" r="r" t="t"/>
                <a:pathLst>
                  <a:path extrusionOk="0" h="70" w="49">
                    <a:moveTo>
                      <a:pt x="49" y="0"/>
                    </a:moveTo>
                    <a:cubicBezTo>
                      <a:pt x="45" y="15"/>
                      <a:pt x="42" y="30"/>
                      <a:pt x="35" y="43"/>
                    </a:cubicBezTo>
                    <a:cubicBezTo>
                      <a:pt x="32" y="50"/>
                      <a:pt x="27" y="57"/>
                      <a:pt x="21" y="62"/>
                    </a:cubicBezTo>
                    <a:cubicBezTo>
                      <a:pt x="15" y="66"/>
                      <a:pt x="7" y="69"/>
                      <a:pt x="0" y="70"/>
                    </a:cubicBezTo>
                    <a:cubicBezTo>
                      <a:pt x="7" y="68"/>
                      <a:pt x="13" y="64"/>
                      <a:pt x="19" y="59"/>
                    </a:cubicBezTo>
                    <a:cubicBezTo>
                      <a:pt x="24" y="54"/>
                      <a:pt x="28" y="48"/>
                      <a:pt x="32" y="42"/>
                    </a:cubicBezTo>
                    <a:cubicBezTo>
                      <a:pt x="38" y="29"/>
                      <a:pt x="42" y="14"/>
                      <a:pt x="49"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pic>
        <p:nvPicPr>
          <p:cNvPr id="1265" name="Google Shape;1265;p48" title="Ready, sET, apply logo new.jpg"/>
          <p:cNvPicPr preferRelativeResize="0"/>
          <p:nvPr/>
        </p:nvPicPr>
        <p:blipFill rotWithShape="1">
          <a:blip r:embed="rId3">
            <a:alphaModFix/>
          </a:blip>
          <a:srcRect b="0" l="0" r="0" t="0"/>
          <a:stretch/>
        </p:blipFill>
        <p:spPr>
          <a:xfrm>
            <a:off x="1126123" y="521592"/>
            <a:ext cx="3044325" cy="2612775"/>
          </a:xfrm>
          <a:prstGeom prst="rect">
            <a:avLst/>
          </a:prstGeom>
          <a:noFill/>
          <a:ln>
            <a:noFill/>
          </a:ln>
        </p:spPr>
      </p:pic>
      <p:sp>
        <p:nvSpPr>
          <p:cNvPr id="1266" name="Google Shape;1266;p48"/>
          <p:cNvSpPr txBox="1"/>
          <p:nvPr/>
        </p:nvSpPr>
        <p:spPr>
          <a:xfrm>
            <a:off x="4678389" y="2313545"/>
            <a:ext cx="3243300" cy="2306400"/>
          </a:xfrm>
          <a:prstGeom prst="rect">
            <a:avLst/>
          </a:prstGeom>
          <a:noFill/>
          <a:ln cap="flat" cmpd="sng" w="2857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000"/>
              <a:buFont typeface="Arial"/>
              <a:buNone/>
            </a:pPr>
            <a:r>
              <a:rPr b="0" i="0" lang="en" sz="3000" u="none" cap="none" strike="noStrike">
                <a:solidFill>
                  <a:srgbClr val="303030"/>
                </a:solidFill>
                <a:latin typeface="Proxima Nova Semibold"/>
                <a:ea typeface="Proxima Nova Semibold"/>
                <a:cs typeface="Proxima Nova Semibold"/>
                <a:sym typeface="Proxima Nova Semibold"/>
              </a:rPr>
              <a:t>Future Ready! Application Day Campaign:</a:t>
            </a:r>
            <a:endParaRPr b="0" i="0" sz="3000" u="none" cap="none" strike="noStrike">
              <a:solidFill>
                <a:srgbClr val="303030"/>
              </a:solidFill>
              <a:latin typeface="Proxima Nova Semibold"/>
              <a:ea typeface="Proxima Nova Semibold"/>
              <a:cs typeface="Proxima Nova Semibold"/>
              <a:sym typeface="Proxima Nova Semibold"/>
            </a:endParaRPr>
          </a:p>
          <a:p>
            <a:pPr indent="0" lvl="0" marL="0" marR="0" rtl="0" algn="ctr">
              <a:lnSpc>
                <a:spcPct val="100000"/>
              </a:lnSpc>
              <a:spcBef>
                <a:spcPts val="0"/>
              </a:spcBef>
              <a:spcAft>
                <a:spcPts val="0"/>
              </a:spcAft>
              <a:buClr>
                <a:srgbClr val="000000"/>
              </a:buClr>
              <a:buSzPts val="3000"/>
              <a:buFont typeface="Arial"/>
              <a:buNone/>
            </a:pPr>
            <a:r>
              <a:t/>
            </a:r>
            <a:endParaRPr b="0" i="0" sz="1800" u="none" cap="none" strike="noStrike">
              <a:solidFill>
                <a:srgbClr val="303030"/>
              </a:solidFill>
              <a:latin typeface="Proxima Nova Semibold"/>
              <a:ea typeface="Proxima Nova Semibold"/>
              <a:cs typeface="Proxima Nova Semibold"/>
              <a:sym typeface="Proxima Nova Semibold"/>
            </a:endParaRPr>
          </a:p>
          <a:p>
            <a:pPr indent="0" lvl="0" marL="0" marR="0" rtl="0" algn="ctr">
              <a:lnSpc>
                <a:spcPct val="100000"/>
              </a:lnSpc>
              <a:spcBef>
                <a:spcPts val="0"/>
              </a:spcBef>
              <a:spcAft>
                <a:spcPts val="0"/>
              </a:spcAft>
              <a:buClr>
                <a:srgbClr val="000000"/>
              </a:buClr>
              <a:buSzPts val="3000"/>
              <a:buFont typeface="Arial"/>
              <a:buNone/>
            </a:pPr>
            <a:r>
              <a:rPr b="0" i="0" lang="en" sz="3000" u="sng" cap="none" strike="noStrike">
                <a:solidFill>
                  <a:srgbClr val="303030"/>
                </a:solidFill>
                <a:latin typeface="Proxima Nova Semibold"/>
                <a:ea typeface="Proxima Nova Semibold"/>
                <a:cs typeface="Proxima Nova Semibold"/>
                <a:sym typeface="Proxima Nova Semibold"/>
              </a:rPr>
              <a:t>October 2026!</a:t>
            </a:r>
            <a:endParaRPr b="0" i="0" sz="3000" u="none" cap="none" strike="noStrike">
              <a:solidFill>
                <a:srgbClr val="303030"/>
              </a:solidFill>
              <a:latin typeface="Proxima Nova Semibold"/>
              <a:ea typeface="Proxima Nova Semibold"/>
              <a:cs typeface="Proxima Nova Semibold"/>
              <a:sym typeface="Proxima Nova Semibold"/>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0" name="Shape 1270"/>
        <p:cNvGrpSpPr/>
        <p:nvPr/>
      </p:nvGrpSpPr>
      <p:grpSpPr>
        <a:xfrm>
          <a:off x="0" y="0"/>
          <a:ext cx="0" cy="0"/>
          <a:chOff x="0" y="0"/>
          <a:chExt cx="0" cy="0"/>
        </a:xfrm>
      </p:grpSpPr>
      <p:grpSp>
        <p:nvGrpSpPr>
          <p:cNvPr id="1271" name="Google Shape;1271;p49"/>
          <p:cNvGrpSpPr/>
          <p:nvPr/>
        </p:nvGrpSpPr>
        <p:grpSpPr>
          <a:xfrm>
            <a:off x="4" y="1923562"/>
            <a:ext cx="2795180" cy="3730422"/>
            <a:chOff x="200204" y="1923562"/>
            <a:chExt cx="2795180" cy="3730422"/>
          </a:xfrm>
        </p:grpSpPr>
        <p:grpSp>
          <p:nvGrpSpPr>
            <p:cNvPr id="1272" name="Google Shape;1272;p49"/>
            <p:cNvGrpSpPr/>
            <p:nvPr/>
          </p:nvGrpSpPr>
          <p:grpSpPr>
            <a:xfrm rot="-1428406">
              <a:off x="1340771" y="4405281"/>
              <a:ext cx="1520814" cy="983601"/>
              <a:chOff x="1689312" y="3648108"/>
              <a:chExt cx="1361459" cy="880464"/>
            </a:xfrm>
          </p:grpSpPr>
          <p:sp>
            <p:nvSpPr>
              <p:cNvPr id="1273" name="Google Shape;1273;p49"/>
              <p:cNvSpPr/>
              <p:nvPr/>
            </p:nvSpPr>
            <p:spPr>
              <a:xfrm>
                <a:off x="1928450" y="4324760"/>
                <a:ext cx="1038078" cy="203812"/>
              </a:xfrm>
              <a:custGeom>
                <a:rect b="b" l="l" r="r" t="t"/>
                <a:pathLst>
                  <a:path extrusionOk="0" h="46" w="233">
                    <a:moveTo>
                      <a:pt x="232" y="0"/>
                    </a:moveTo>
                    <a:cubicBezTo>
                      <a:pt x="233" y="11"/>
                      <a:pt x="183" y="27"/>
                      <a:pt x="119" y="37"/>
                    </a:cubicBezTo>
                    <a:cubicBezTo>
                      <a:pt x="54" y="46"/>
                      <a:pt x="1" y="45"/>
                      <a:pt x="0" y="34"/>
                    </a:cubicBezTo>
                    <a:cubicBezTo>
                      <a:pt x="232" y="0"/>
                      <a:pt x="232" y="0"/>
                      <a:pt x="232" y="0"/>
                    </a:cubicBezTo>
                  </a:path>
                </a:pathLst>
              </a:custGeom>
              <a:solidFill>
                <a:srgbClr val="FA7C6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4" name="Google Shape;1274;p49"/>
              <p:cNvSpPr/>
              <p:nvPr/>
            </p:nvSpPr>
            <p:spPr>
              <a:xfrm>
                <a:off x="1933885" y="4338348"/>
                <a:ext cx="1024492" cy="179354"/>
              </a:xfrm>
              <a:custGeom>
                <a:rect b="b" l="l" r="r" t="t"/>
                <a:pathLst>
                  <a:path extrusionOk="0" h="40" w="230">
                    <a:moveTo>
                      <a:pt x="230" y="0"/>
                    </a:moveTo>
                    <a:cubicBezTo>
                      <a:pt x="206" y="7"/>
                      <a:pt x="164" y="15"/>
                      <a:pt x="116" y="22"/>
                    </a:cubicBezTo>
                    <a:cubicBezTo>
                      <a:pt x="68" y="29"/>
                      <a:pt x="25" y="33"/>
                      <a:pt x="0" y="33"/>
                    </a:cubicBezTo>
                    <a:cubicBezTo>
                      <a:pt x="5" y="38"/>
                      <a:pt x="20" y="40"/>
                      <a:pt x="42" y="40"/>
                    </a:cubicBezTo>
                    <a:cubicBezTo>
                      <a:pt x="62" y="40"/>
                      <a:pt x="89" y="38"/>
                      <a:pt x="118" y="34"/>
                    </a:cubicBezTo>
                    <a:cubicBezTo>
                      <a:pt x="176" y="25"/>
                      <a:pt x="223" y="11"/>
                      <a:pt x="230" y="0"/>
                    </a:cubicBezTo>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5" name="Google Shape;1275;p49"/>
              <p:cNvSpPr/>
              <p:nvPr/>
            </p:nvSpPr>
            <p:spPr>
              <a:xfrm>
                <a:off x="1830621" y="4267694"/>
                <a:ext cx="1220150" cy="236422"/>
              </a:xfrm>
              <a:custGeom>
                <a:rect b="b" l="l" r="r" t="t"/>
                <a:pathLst>
                  <a:path extrusionOk="0" h="53" w="274">
                    <a:moveTo>
                      <a:pt x="273" y="7"/>
                    </a:moveTo>
                    <a:cubicBezTo>
                      <a:pt x="274" y="13"/>
                      <a:pt x="214" y="27"/>
                      <a:pt x="139" y="38"/>
                    </a:cubicBezTo>
                    <a:cubicBezTo>
                      <a:pt x="64" y="49"/>
                      <a:pt x="2" y="53"/>
                      <a:pt x="1" y="46"/>
                    </a:cubicBezTo>
                    <a:cubicBezTo>
                      <a:pt x="0" y="40"/>
                      <a:pt x="60" y="25"/>
                      <a:pt x="135" y="14"/>
                    </a:cubicBezTo>
                    <a:cubicBezTo>
                      <a:pt x="211" y="4"/>
                      <a:pt x="272" y="0"/>
                      <a:pt x="273" y="7"/>
                    </a:cubicBez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6" name="Google Shape;1276;p49"/>
              <p:cNvSpPr/>
              <p:nvPr/>
            </p:nvSpPr>
            <p:spPr>
              <a:xfrm>
                <a:off x="1689312" y="3648108"/>
                <a:ext cx="1111451" cy="788069"/>
              </a:xfrm>
              <a:custGeom>
                <a:rect b="b" l="l" r="r" t="t"/>
                <a:pathLst>
                  <a:path extrusionOk="0" h="177" w="250">
                    <a:moveTo>
                      <a:pt x="231" y="1"/>
                    </a:moveTo>
                    <a:cubicBezTo>
                      <a:pt x="143" y="14"/>
                      <a:pt x="143" y="14"/>
                      <a:pt x="143" y="14"/>
                    </a:cubicBezTo>
                    <a:cubicBezTo>
                      <a:pt x="54" y="27"/>
                      <a:pt x="54" y="27"/>
                      <a:pt x="54" y="27"/>
                    </a:cubicBezTo>
                    <a:cubicBezTo>
                      <a:pt x="44" y="29"/>
                      <a:pt x="38" y="40"/>
                      <a:pt x="42" y="50"/>
                    </a:cubicBezTo>
                    <a:cubicBezTo>
                      <a:pt x="45" y="56"/>
                      <a:pt x="45" y="56"/>
                      <a:pt x="45" y="56"/>
                    </a:cubicBezTo>
                    <a:cubicBezTo>
                      <a:pt x="29" y="58"/>
                      <a:pt x="29" y="58"/>
                      <a:pt x="29" y="58"/>
                    </a:cubicBezTo>
                    <a:cubicBezTo>
                      <a:pt x="12" y="60"/>
                      <a:pt x="0" y="76"/>
                      <a:pt x="3" y="92"/>
                    </a:cubicBezTo>
                    <a:cubicBezTo>
                      <a:pt x="8" y="125"/>
                      <a:pt x="38" y="148"/>
                      <a:pt x="70" y="143"/>
                    </a:cubicBezTo>
                    <a:cubicBezTo>
                      <a:pt x="86" y="141"/>
                      <a:pt x="86" y="141"/>
                      <a:pt x="86" y="141"/>
                    </a:cubicBezTo>
                    <a:cubicBezTo>
                      <a:pt x="92" y="153"/>
                      <a:pt x="92" y="153"/>
                      <a:pt x="92" y="153"/>
                    </a:cubicBezTo>
                    <a:cubicBezTo>
                      <a:pt x="99" y="168"/>
                      <a:pt x="115" y="177"/>
                      <a:pt x="132" y="174"/>
                    </a:cubicBezTo>
                    <a:cubicBezTo>
                      <a:pt x="165" y="169"/>
                      <a:pt x="165" y="169"/>
                      <a:pt x="165" y="169"/>
                    </a:cubicBezTo>
                    <a:cubicBezTo>
                      <a:pt x="198" y="165"/>
                      <a:pt x="198" y="165"/>
                      <a:pt x="198" y="165"/>
                    </a:cubicBezTo>
                    <a:cubicBezTo>
                      <a:pt x="215" y="162"/>
                      <a:pt x="228" y="149"/>
                      <a:pt x="231" y="133"/>
                    </a:cubicBezTo>
                    <a:cubicBezTo>
                      <a:pt x="249" y="20"/>
                      <a:pt x="249" y="20"/>
                      <a:pt x="249" y="20"/>
                    </a:cubicBezTo>
                    <a:cubicBezTo>
                      <a:pt x="250" y="9"/>
                      <a:pt x="241" y="0"/>
                      <a:pt x="231" y="1"/>
                    </a:cubicBezTo>
                    <a:moveTo>
                      <a:pt x="67" y="123"/>
                    </a:moveTo>
                    <a:cubicBezTo>
                      <a:pt x="46" y="126"/>
                      <a:pt x="26" y="111"/>
                      <a:pt x="23" y="90"/>
                    </a:cubicBezTo>
                    <a:cubicBezTo>
                      <a:pt x="22" y="84"/>
                      <a:pt x="26" y="79"/>
                      <a:pt x="31" y="78"/>
                    </a:cubicBezTo>
                    <a:cubicBezTo>
                      <a:pt x="54" y="74"/>
                      <a:pt x="54" y="74"/>
                      <a:pt x="54" y="74"/>
                    </a:cubicBezTo>
                    <a:cubicBezTo>
                      <a:pt x="77" y="122"/>
                      <a:pt x="77" y="122"/>
                      <a:pt x="77" y="122"/>
                    </a:cubicBezTo>
                    <a:cubicBezTo>
                      <a:pt x="67" y="123"/>
                      <a:pt x="67" y="123"/>
                      <a:pt x="67" y="123"/>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7" name="Google Shape;1277;p49"/>
              <p:cNvSpPr/>
              <p:nvPr/>
            </p:nvSpPr>
            <p:spPr>
              <a:xfrm>
                <a:off x="2129544" y="3653543"/>
                <a:ext cx="668501" cy="774483"/>
              </a:xfrm>
              <a:custGeom>
                <a:rect b="b" l="l" r="r" t="t"/>
                <a:pathLst>
                  <a:path extrusionOk="0" h="174" w="150">
                    <a:moveTo>
                      <a:pt x="134" y="0"/>
                    </a:moveTo>
                    <a:cubicBezTo>
                      <a:pt x="133" y="0"/>
                      <a:pt x="133" y="0"/>
                      <a:pt x="132" y="0"/>
                    </a:cubicBezTo>
                    <a:cubicBezTo>
                      <a:pt x="132" y="0"/>
                      <a:pt x="132" y="0"/>
                      <a:pt x="132" y="0"/>
                    </a:cubicBezTo>
                    <a:cubicBezTo>
                      <a:pt x="102" y="5"/>
                      <a:pt x="102" y="5"/>
                      <a:pt x="102" y="5"/>
                    </a:cubicBezTo>
                    <a:cubicBezTo>
                      <a:pt x="104" y="23"/>
                      <a:pt x="102" y="42"/>
                      <a:pt x="96" y="60"/>
                    </a:cubicBezTo>
                    <a:cubicBezTo>
                      <a:pt x="86" y="88"/>
                      <a:pt x="67" y="112"/>
                      <a:pt x="45" y="131"/>
                    </a:cubicBezTo>
                    <a:cubicBezTo>
                      <a:pt x="31" y="143"/>
                      <a:pt x="16" y="153"/>
                      <a:pt x="0" y="163"/>
                    </a:cubicBezTo>
                    <a:cubicBezTo>
                      <a:pt x="8" y="170"/>
                      <a:pt x="17" y="174"/>
                      <a:pt x="27" y="174"/>
                    </a:cubicBezTo>
                    <a:cubicBezTo>
                      <a:pt x="29" y="174"/>
                      <a:pt x="31" y="174"/>
                      <a:pt x="33" y="173"/>
                    </a:cubicBezTo>
                    <a:cubicBezTo>
                      <a:pt x="66" y="168"/>
                      <a:pt x="66" y="168"/>
                      <a:pt x="66" y="168"/>
                    </a:cubicBezTo>
                    <a:cubicBezTo>
                      <a:pt x="99" y="164"/>
                      <a:pt x="99" y="164"/>
                      <a:pt x="99" y="164"/>
                    </a:cubicBezTo>
                    <a:cubicBezTo>
                      <a:pt x="116" y="161"/>
                      <a:pt x="129" y="148"/>
                      <a:pt x="132" y="132"/>
                    </a:cubicBezTo>
                    <a:cubicBezTo>
                      <a:pt x="150" y="19"/>
                      <a:pt x="150" y="19"/>
                      <a:pt x="150" y="19"/>
                    </a:cubicBezTo>
                    <a:cubicBezTo>
                      <a:pt x="150" y="18"/>
                      <a:pt x="150" y="17"/>
                      <a:pt x="150" y="16"/>
                    </a:cubicBezTo>
                    <a:cubicBezTo>
                      <a:pt x="150" y="7"/>
                      <a:pt x="143" y="0"/>
                      <a:pt x="134" y="0"/>
                    </a:cubicBezTo>
                  </a:path>
                </a:pathLst>
              </a:custGeom>
              <a:solidFill>
                <a:srgbClr val="FFCE73">
                  <a:alpha val="5062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8" name="Google Shape;1278;p49"/>
              <p:cNvSpPr/>
              <p:nvPr/>
            </p:nvSpPr>
            <p:spPr>
              <a:xfrm>
                <a:off x="1928450" y="3835613"/>
                <a:ext cx="111418" cy="279902"/>
              </a:xfrm>
              <a:custGeom>
                <a:rect b="b" l="l" r="r" t="t"/>
                <a:pathLst>
                  <a:path extrusionOk="0" h="63" w="25">
                    <a:moveTo>
                      <a:pt x="0" y="0"/>
                    </a:moveTo>
                    <a:cubicBezTo>
                      <a:pt x="5" y="22"/>
                      <a:pt x="13" y="44"/>
                      <a:pt x="25" y="63"/>
                    </a:cubicBezTo>
                    <a:cubicBezTo>
                      <a:pt x="20" y="41"/>
                      <a:pt x="12" y="19"/>
                      <a:pt x="0"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9" name="Google Shape;1279;p49"/>
              <p:cNvSpPr/>
              <p:nvPr/>
            </p:nvSpPr>
            <p:spPr>
              <a:xfrm>
                <a:off x="2031715" y="3947031"/>
                <a:ext cx="67938" cy="190224"/>
              </a:xfrm>
              <a:custGeom>
                <a:rect b="b" l="l" r="r" t="t"/>
                <a:pathLst>
                  <a:path extrusionOk="0" h="43" w="15">
                    <a:moveTo>
                      <a:pt x="0" y="0"/>
                    </a:moveTo>
                    <a:cubicBezTo>
                      <a:pt x="3" y="15"/>
                      <a:pt x="7" y="30"/>
                      <a:pt x="15" y="43"/>
                    </a:cubicBezTo>
                    <a:cubicBezTo>
                      <a:pt x="13" y="28"/>
                      <a:pt x="8" y="13"/>
                      <a:pt x="0"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0" name="Google Shape;1280;p49"/>
              <p:cNvSpPr/>
              <p:nvPr/>
            </p:nvSpPr>
            <p:spPr>
              <a:xfrm>
                <a:off x="2077913" y="4148125"/>
                <a:ext cx="35328" cy="92394"/>
              </a:xfrm>
              <a:custGeom>
                <a:rect b="b" l="l" r="r" t="t"/>
                <a:pathLst>
                  <a:path extrusionOk="0" h="21" w="8">
                    <a:moveTo>
                      <a:pt x="0" y="0"/>
                    </a:moveTo>
                    <a:cubicBezTo>
                      <a:pt x="1" y="7"/>
                      <a:pt x="4" y="15"/>
                      <a:pt x="8" y="21"/>
                    </a:cubicBezTo>
                    <a:cubicBezTo>
                      <a:pt x="7" y="14"/>
                      <a:pt x="4" y="6"/>
                      <a:pt x="0"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1" name="Google Shape;1281;p49"/>
              <p:cNvSpPr/>
              <p:nvPr/>
            </p:nvSpPr>
            <p:spPr>
              <a:xfrm>
                <a:off x="2471947" y="3716044"/>
                <a:ext cx="89678" cy="288053"/>
              </a:xfrm>
              <a:custGeom>
                <a:rect b="b" l="l" r="r" t="t"/>
                <a:pathLst>
                  <a:path extrusionOk="0" h="65" w="20">
                    <a:moveTo>
                      <a:pt x="15" y="0"/>
                    </a:moveTo>
                    <a:cubicBezTo>
                      <a:pt x="12" y="21"/>
                      <a:pt x="9" y="42"/>
                      <a:pt x="1" y="61"/>
                    </a:cubicBezTo>
                    <a:cubicBezTo>
                      <a:pt x="1" y="62"/>
                      <a:pt x="0" y="64"/>
                      <a:pt x="0" y="65"/>
                    </a:cubicBezTo>
                    <a:cubicBezTo>
                      <a:pt x="1" y="64"/>
                      <a:pt x="1" y="63"/>
                      <a:pt x="2" y="62"/>
                    </a:cubicBezTo>
                    <a:cubicBezTo>
                      <a:pt x="16" y="44"/>
                      <a:pt x="20" y="22"/>
                      <a:pt x="15"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2" name="Google Shape;1282;p49"/>
              <p:cNvSpPr/>
              <p:nvPr/>
            </p:nvSpPr>
            <p:spPr>
              <a:xfrm>
                <a:off x="2379552" y="3974206"/>
                <a:ext cx="54350" cy="100548"/>
              </a:xfrm>
              <a:custGeom>
                <a:rect b="b" l="l" r="r" t="t"/>
                <a:pathLst>
                  <a:path extrusionOk="0" h="23" w="12">
                    <a:moveTo>
                      <a:pt x="12" y="0"/>
                    </a:moveTo>
                    <a:cubicBezTo>
                      <a:pt x="9" y="8"/>
                      <a:pt x="5" y="15"/>
                      <a:pt x="0" y="23"/>
                    </a:cubicBezTo>
                    <a:cubicBezTo>
                      <a:pt x="7" y="17"/>
                      <a:pt x="12" y="9"/>
                      <a:pt x="12"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3" name="Google Shape;1283;p49"/>
              <p:cNvSpPr/>
              <p:nvPr/>
            </p:nvSpPr>
            <p:spPr>
              <a:xfrm>
                <a:off x="2360531" y="4085622"/>
                <a:ext cx="62503" cy="62503"/>
              </a:xfrm>
              <a:custGeom>
                <a:rect b="b" l="l" r="r" t="t"/>
                <a:pathLst>
                  <a:path extrusionOk="0" h="14" w="14">
                    <a:moveTo>
                      <a:pt x="14" y="0"/>
                    </a:moveTo>
                    <a:cubicBezTo>
                      <a:pt x="8" y="3"/>
                      <a:pt x="3" y="8"/>
                      <a:pt x="0" y="14"/>
                    </a:cubicBezTo>
                    <a:cubicBezTo>
                      <a:pt x="5" y="10"/>
                      <a:pt x="9" y="5"/>
                      <a:pt x="14"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4" name="Google Shape;1284;p49"/>
              <p:cNvSpPr/>
              <p:nvPr/>
            </p:nvSpPr>
            <p:spPr>
              <a:xfrm>
                <a:off x="1730075" y="3968771"/>
                <a:ext cx="57068" cy="179354"/>
              </a:xfrm>
              <a:custGeom>
                <a:rect b="b" l="l" r="r" t="t"/>
                <a:pathLst>
                  <a:path extrusionOk="0" h="40" w="13">
                    <a:moveTo>
                      <a:pt x="13" y="0"/>
                    </a:moveTo>
                    <a:cubicBezTo>
                      <a:pt x="0" y="9"/>
                      <a:pt x="1" y="26"/>
                      <a:pt x="9" y="38"/>
                    </a:cubicBezTo>
                    <a:cubicBezTo>
                      <a:pt x="9" y="39"/>
                      <a:pt x="10" y="40"/>
                      <a:pt x="10" y="40"/>
                    </a:cubicBezTo>
                    <a:cubicBezTo>
                      <a:pt x="10" y="40"/>
                      <a:pt x="9" y="36"/>
                      <a:pt x="9" y="34"/>
                    </a:cubicBezTo>
                    <a:cubicBezTo>
                      <a:pt x="6" y="23"/>
                      <a:pt x="6" y="10"/>
                      <a:pt x="13"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85" name="Google Shape;1285;p49"/>
            <p:cNvSpPr/>
            <p:nvPr/>
          </p:nvSpPr>
          <p:spPr>
            <a:xfrm>
              <a:off x="1397800" y="2876988"/>
              <a:ext cx="215975" cy="21695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6" name="Google Shape;1286;p49"/>
            <p:cNvSpPr/>
            <p:nvPr/>
          </p:nvSpPr>
          <p:spPr>
            <a:xfrm>
              <a:off x="704163" y="3602155"/>
              <a:ext cx="502800" cy="505075"/>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87" name="Google Shape;1287;p49"/>
            <p:cNvGrpSpPr/>
            <p:nvPr/>
          </p:nvGrpSpPr>
          <p:grpSpPr>
            <a:xfrm rot="1943486">
              <a:off x="488449" y="2340757"/>
              <a:ext cx="698511" cy="778332"/>
              <a:chOff x="5431538" y="3074425"/>
              <a:chExt cx="485775" cy="541338"/>
            </a:xfrm>
          </p:grpSpPr>
          <p:sp>
            <p:nvSpPr>
              <p:cNvPr id="1288" name="Google Shape;1288;p49"/>
              <p:cNvSpPr/>
              <p:nvPr/>
            </p:nvSpPr>
            <p:spPr>
              <a:xfrm>
                <a:off x="5431538" y="3074425"/>
                <a:ext cx="485775" cy="541338"/>
              </a:xfrm>
              <a:custGeom>
                <a:rect b="b" l="l" r="r" t="t"/>
                <a:pathLst>
                  <a:path extrusionOk="0" h="208" w="187">
                    <a:moveTo>
                      <a:pt x="187" y="99"/>
                    </a:moveTo>
                    <a:cubicBezTo>
                      <a:pt x="147" y="0"/>
                      <a:pt x="147" y="0"/>
                      <a:pt x="147" y="0"/>
                    </a:cubicBezTo>
                    <a:cubicBezTo>
                      <a:pt x="0" y="61"/>
                      <a:pt x="0" y="61"/>
                      <a:pt x="0" y="61"/>
                    </a:cubicBezTo>
                    <a:cubicBezTo>
                      <a:pt x="60" y="208"/>
                      <a:pt x="60" y="208"/>
                      <a:pt x="60" y="208"/>
                    </a:cubicBezTo>
                    <a:cubicBezTo>
                      <a:pt x="158" y="168"/>
                      <a:pt x="158" y="168"/>
                      <a:pt x="158" y="168"/>
                    </a:cubicBezTo>
                    <a:cubicBezTo>
                      <a:pt x="158" y="168"/>
                      <a:pt x="186" y="103"/>
                      <a:pt x="187" y="99"/>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9" name="Google Shape;1289;p49"/>
              <p:cNvSpPr/>
              <p:nvPr/>
            </p:nvSpPr>
            <p:spPr>
              <a:xfrm>
                <a:off x="5480750" y="3134750"/>
                <a:ext cx="319088" cy="141288"/>
              </a:xfrm>
              <a:custGeom>
                <a:rect b="b" l="l" r="r" t="t"/>
                <a:pathLst>
                  <a:path extrusionOk="0" h="54" w="123">
                    <a:moveTo>
                      <a:pt x="3" y="54"/>
                    </a:moveTo>
                    <a:cubicBezTo>
                      <a:pt x="2" y="54"/>
                      <a:pt x="1" y="53"/>
                      <a:pt x="1" y="52"/>
                    </a:cubicBezTo>
                    <a:cubicBezTo>
                      <a:pt x="0" y="51"/>
                      <a:pt x="1" y="49"/>
                      <a:pt x="2" y="49"/>
                    </a:cubicBezTo>
                    <a:cubicBezTo>
                      <a:pt x="119" y="1"/>
                      <a:pt x="119" y="1"/>
                      <a:pt x="119" y="1"/>
                    </a:cubicBezTo>
                    <a:cubicBezTo>
                      <a:pt x="121" y="0"/>
                      <a:pt x="122" y="1"/>
                      <a:pt x="123" y="3"/>
                    </a:cubicBezTo>
                    <a:cubicBezTo>
                      <a:pt x="123" y="4"/>
                      <a:pt x="123" y="6"/>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0" name="Google Shape;1290;p49"/>
              <p:cNvSpPr/>
              <p:nvPr/>
            </p:nvSpPr>
            <p:spPr>
              <a:xfrm>
                <a:off x="5501388" y="3195075"/>
                <a:ext cx="322263" cy="139700"/>
              </a:xfrm>
              <a:custGeom>
                <a:rect b="b" l="l" r="r" t="t"/>
                <a:pathLst>
                  <a:path extrusionOk="0" h="54" w="124">
                    <a:moveTo>
                      <a:pt x="3" y="54"/>
                    </a:moveTo>
                    <a:cubicBezTo>
                      <a:pt x="2" y="54"/>
                      <a:pt x="1" y="53"/>
                      <a:pt x="1" y="52"/>
                    </a:cubicBezTo>
                    <a:cubicBezTo>
                      <a:pt x="0" y="51"/>
                      <a:pt x="1" y="49"/>
                      <a:pt x="2" y="48"/>
                    </a:cubicBezTo>
                    <a:cubicBezTo>
                      <a:pt x="120" y="1"/>
                      <a:pt x="120" y="1"/>
                      <a:pt x="120" y="1"/>
                    </a:cubicBezTo>
                    <a:cubicBezTo>
                      <a:pt x="121" y="0"/>
                      <a:pt x="123" y="1"/>
                      <a:pt x="123" y="2"/>
                    </a:cubicBezTo>
                    <a:cubicBezTo>
                      <a:pt x="124" y="4"/>
                      <a:pt x="123" y="5"/>
                      <a:pt x="122" y="6"/>
                    </a:cubicBezTo>
                    <a:cubicBezTo>
                      <a:pt x="4" y="53"/>
                      <a:pt x="4" y="53"/>
                      <a:pt x="4" y="53"/>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1" name="Google Shape;1291;p49"/>
              <p:cNvSpPr/>
              <p:nvPr/>
            </p:nvSpPr>
            <p:spPr>
              <a:xfrm>
                <a:off x="5526788" y="3253813"/>
                <a:ext cx="322263" cy="138113"/>
              </a:xfrm>
              <a:custGeom>
                <a:rect b="b" l="l" r="r" t="t"/>
                <a:pathLst>
                  <a:path extrusionOk="0" h="53" w="124">
                    <a:moveTo>
                      <a:pt x="3" y="53"/>
                    </a:moveTo>
                    <a:cubicBezTo>
                      <a:pt x="2" y="53"/>
                      <a:pt x="1" y="53"/>
                      <a:pt x="1" y="52"/>
                    </a:cubicBezTo>
                    <a:cubicBezTo>
                      <a:pt x="0" y="50"/>
                      <a:pt x="1" y="49"/>
                      <a:pt x="2" y="48"/>
                    </a:cubicBezTo>
                    <a:cubicBezTo>
                      <a:pt x="120" y="0"/>
                      <a:pt x="120" y="0"/>
                      <a:pt x="120" y="0"/>
                    </a:cubicBezTo>
                    <a:cubicBezTo>
                      <a:pt x="121" y="0"/>
                      <a:pt x="122" y="0"/>
                      <a:pt x="123" y="2"/>
                    </a:cubicBezTo>
                    <a:cubicBezTo>
                      <a:pt x="124" y="3"/>
                      <a:pt x="123" y="5"/>
                      <a:pt x="122" y="5"/>
                    </a:cubicBezTo>
                    <a:cubicBezTo>
                      <a:pt x="4" y="53"/>
                      <a:pt x="4" y="53"/>
                      <a:pt x="4" y="53"/>
                    </a:cubicBezTo>
                    <a:lnTo>
                      <a:pt x="3" y="53"/>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2" name="Google Shape;1292;p49"/>
              <p:cNvSpPr/>
              <p:nvPr/>
            </p:nvSpPr>
            <p:spPr>
              <a:xfrm>
                <a:off x="5553775" y="3314138"/>
                <a:ext cx="319088" cy="141288"/>
              </a:xfrm>
              <a:custGeom>
                <a:rect b="b" l="l" r="r" t="t"/>
                <a:pathLst>
                  <a:path extrusionOk="0" h="54" w="123">
                    <a:moveTo>
                      <a:pt x="3" y="54"/>
                    </a:moveTo>
                    <a:cubicBezTo>
                      <a:pt x="2" y="54"/>
                      <a:pt x="1" y="53"/>
                      <a:pt x="0" y="52"/>
                    </a:cubicBezTo>
                    <a:cubicBezTo>
                      <a:pt x="0" y="51"/>
                      <a:pt x="0" y="49"/>
                      <a:pt x="2" y="49"/>
                    </a:cubicBezTo>
                    <a:cubicBezTo>
                      <a:pt x="119" y="1"/>
                      <a:pt x="119" y="1"/>
                      <a:pt x="119" y="1"/>
                    </a:cubicBezTo>
                    <a:cubicBezTo>
                      <a:pt x="120" y="0"/>
                      <a:pt x="122" y="1"/>
                      <a:pt x="123" y="2"/>
                    </a:cubicBezTo>
                    <a:cubicBezTo>
                      <a:pt x="123" y="4"/>
                      <a:pt x="122" y="5"/>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3" name="Google Shape;1293;p49"/>
              <p:cNvSpPr/>
              <p:nvPr/>
            </p:nvSpPr>
            <p:spPr>
              <a:xfrm>
                <a:off x="5579175" y="3420500"/>
                <a:ext cx="217488" cy="100013"/>
              </a:xfrm>
              <a:custGeom>
                <a:rect b="b" l="l" r="r" t="t"/>
                <a:pathLst>
                  <a:path extrusionOk="0" h="38" w="84">
                    <a:moveTo>
                      <a:pt x="3" y="38"/>
                    </a:moveTo>
                    <a:cubicBezTo>
                      <a:pt x="2" y="38"/>
                      <a:pt x="1" y="37"/>
                      <a:pt x="1" y="36"/>
                    </a:cubicBezTo>
                    <a:cubicBezTo>
                      <a:pt x="0" y="34"/>
                      <a:pt x="1" y="33"/>
                      <a:pt x="2" y="32"/>
                    </a:cubicBezTo>
                    <a:cubicBezTo>
                      <a:pt x="80" y="1"/>
                      <a:pt x="80" y="1"/>
                      <a:pt x="80" y="1"/>
                    </a:cubicBezTo>
                    <a:cubicBezTo>
                      <a:pt x="81" y="0"/>
                      <a:pt x="83" y="1"/>
                      <a:pt x="83" y="2"/>
                    </a:cubicBezTo>
                    <a:cubicBezTo>
                      <a:pt x="84" y="4"/>
                      <a:pt x="83" y="5"/>
                      <a:pt x="82" y="6"/>
                    </a:cubicBezTo>
                    <a:cubicBezTo>
                      <a:pt x="4" y="37"/>
                      <a:pt x="4" y="37"/>
                      <a:pt x="4" y="37"/>
                    </a:cubicBezTo>
                    <a:cubicBezTo>
                      <a:pt x="3" y="38"/>
                      <a:pt x="3" y="38"/>
                      <a:pt x="3" y="38"/>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4" name="Google Shape;1294;p49"/>
              <p:cNvSpPr/>
              <p:nvPr/>
            </p:nvSpPr>
            <p:spPr>
              <a:xfrm>
                <a:off x="5790313" y="3333188"/>
                <a:ext cx="127000" cy="179388"/>
              </a:xfrm>
              <a:custGeom>
                <a:rect b="b" l="l" r="r" t="t"/>
                <a:pathLst>
                  <a:path extrusionOk="0" h="69" w="49">
                    <a:moveTo>
                      <a:pt x="49" y="0"/>
                    </a:moveTo>
                    <a:cubicBezTo>
                      <a:pt x="0" y="20"/>
                      <a:pt x="0" y="20"/>
                      <a:pt x="0" y="20"/>
                    </a:cubicBezTo>
                    <a:cubicBezTo>
                      <a:pt x="20" y="69"/>
                      <a:pt x="20" y="69"/>
                      <a:pt x="20" y="69"/>
                    </a:cubicBezTo>
                    <a:cubicBezTo>
                      <a:pt x="20" y="69"/>
                      <a:pt x="20" y="69"/>
                      <a:pt x="20" y="69"/>
                    </a:cubicBezTo>
                    <a:cubicBezTo>
                      <a:pt x="49" y="0"/>
                      <a:pt x="49" y="0"/>
                      <a:pt x="49" y="0"/>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95" name="Google Shape;1295;p49"/>
            <p:cNvGrpSpPr/>
            <p:nvPr/>
          </p:nvGrpSpPr>
          <p:grpSpPr>
            <a:xfrm rot="-7505821">
              <a:off x="1698253" y="3477754"/>
              <a:ext cx="724437" cy="513309"/>
              <a:chOff x="6180688" y="2320538"/>
              <a:chExt cx="1149350" cy="814387"/>
            </a:xfrm>
          </p:grpSpPr>
          <p:sp>
            <p:nvSpPr>
              <p:cNvPr id="1296" name="Google Shape;1296;p49"/>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7" name="Google Shape;1297;p49"/>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8" name="Google Shape;1298;p49"/>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9" name="Google Shape;1299;p49"/>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0" name="Google Shape;1300;p49"/>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1" name="Google Shape;1301;p49"/>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2" name="Google Shape;1302;p49"/>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03" name="Google Shape;1303;p49"/>
            <p:cNvSpPr/>
            <p:nvPr/>
          </p:nvSpPr>
          <p:spPr>
            <a:xfrm rot="-1768020">
              <a:off x="1442581" y="1943897"/>
              <a:ext cx="205393" cy="466652"/>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04" name="Google Shape;1304;p49"/>
            <p:cNvGrpSpPr/>
            <p:nvPr/>
          </p:nvGrpSpPr>
          <p:grpSpPr>
            <a:xfrm rot="865592">
              <a:off x="373638" y="3924120"/>
              <a:ext cx="1023245" cy="1521776"/>
              <a:chOff x="10437913" y="1585525"/>
              <a:chExt cx="1489075" cy="2214563"/>
            </a:xfrm>
          </p:grpSpPr>
          <p:sp>
            <p:nvSpPr>
              <p:cNvPr id="1305" name="Google Shape;1305;p49"/>
              <p:cNvSpPr/>
              <p:nvPr/>
            </p:nvSpPr>
            <p:spPr>
              <a:xfrm>
                <a:off x="10437913" y="2311013"/>
                <a:ext cx="1074738" cy="1489075"/>
              </a:xfrm>
              <a:custGeom>
                <a:rect b="b" l="l" r="r" t="t"/>
                <a:pathLst>
                  <a:path extrusionOk="0" h="489" w="353">
                    <a:moveTo>
                      <a:pt x="35" y="475"/>
                    </a:moveTo>
                    <a:cubicBezTo>
                      <a:pt x="28" y="485"/>
                      <a:pt x="21" y="489"/>
                      <a:pt x="12" y="483"/>
                    </a:cubicBezTo>
                    <a:cubicBezTo>
                      <a:pt x="10" y="481"/>
                      <a:pt x="10" y="481"/>
                      <a:pt x="10" y="481"/>
                    </a:cubicBezTo>
                    <a:cubicBezTo>
                      <a:pt x="0" y="475"/>
                      <a:pt x="2" y="467"/>
                      <a:pt x="8" y="457"/>
                    </a:cubicBezTo>
                    <a:cubicBezTo>
                      <a:pt x="298" y="10"/>
                      <a:pt x="298" y="10"/>
                      <a:pt x="298" y="10"/>
                    </a:cubicBezTo>
                    <a:cubicBezTo>
                      <a:pt x="304" y="0"/>
                      <a:pt x="316" y="4"/>
                      <a:pt x="326" y="11"/>
                    </a:cubicBezTo>
                    <a:cubicBezTo>
                      <a:pt x="335" y="17"/>
                      <a:pt x="335" y="17"/>
                      <a:pt x="335" y="17"/>
                    </a:cubicBezTo>
                    <a:cubicBezTo>
                      <a:pt x="345" y="24"/>
                      <a:pt x="353" y="33"/>
                      <a:pt x="346" y="43"/>
                    </a:cubicBezTo>
                    <a:lnTo>
                      <a:pt x="35" y="47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6" name="Google Shape;1306;p49"/>
              <p:cNvSpPr/>
              <p:nvPr/>
            </p:nvSpPr>
            <p:spPr>
              <a:xfrm>
                <a:off x="11293575" y="1976050"/>
                <a:ext cx="436563" cy="530225"/>
              </a:xfrm>
              <a:custGeom>
                <a:rect b="b" l="l" r="r" t="t"/>
                <a:pathLst>
                  <a:path extrusionOk="0" h="174" w="143">
                    <a:moveTo>
                      <a:pt x="62" y="164"/>
                    </a:moveTo>
                    <a:cubicBezTo>
                      <a:pt x="55" y="174"/>
                      <a:pt x="48" y="167"/>
                      <a:pt x="38" y="160"/>
                    </a:cubicBezTo>
                    <a:cubicBezTo>
                      <a:pt x="19" y="148"/>
                      <a:pt x="19" y="148"/>
                      <a:pt x="19" y="148"/>
                    </a:cubicBezTo>
                    <a:cubicBezTo>
                      <a:pt x="9" y="141"/>
                      <a:pt x="0" y="136"/>
                      <a:pt x="7" y="126"/>
                    </a:cubicBezTo>
                    <a:cubicBezTo>
                      <a:pt x="100" y="10"/>
                      <a:pt x="100" y="10"/>
                      <a:pt x="100" y="10"/>
                    </a:cubicBezTo>
                    <a:cubicBezTo>
                      <a:pt x="107" y="0"/>
                      <a:pt x="112" y="5"/>
                      <a:pt x="122" y="12"/>
                    </a:cubicBezTo>
                    <a:cubicBezTo>
                      <a:pt x="127" y="15"/>
                      <a:pt x="127" y="15"/>
                      <a:pt x="127" y="15"/>
                    </a:cubicBezTo>
                    <a:cubicBezTo>
                      <a:pt x="137" y="22"/>
                      <a:pt x="143" y="25"/>
                      <a:pt x="137" y="35"/>
                    </a:cubicBezTo>
                    <a:lnTo>
                      <a:pt x="62" y="164"/>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7" name="Google Shape;1307;p49"/>
              <p:cNvSpPr/>
              <p:nvPr/>
            </p:nvSpPr>
            <p:spPr>
              <a:xfrm>
                <a:off x="11519000" y="1585525"/>
                <a:ext cx="407988" cy="630238"/>
              </a:xfrm>
              <a:custGeom>
                <a:rect b="b" l="l" r="r" t="t"/>
                <a:pathLst>
                  <a:path extrusionOk="0" h="207" w="134">
                    <a:moveTo>
                      <a:pt x="42" y="149"/>
                    </a:moveTo>
                    <a:cubicBezTo>
                      <a:pt x="0" y="121"/>
                      <a:pt x="16" y="93"/>
                      <a:pt x="44" y="76"/>
                    </a:cubicBezTo>
                    <a:cubicBezTo>
                      <a:pt x="71" y="58"/>
                      <a:pt x="119" y="34"/>
                      <a:pt x="134" y="0"/>
                    </a:cubicBezTo>
                    <a:cubicBezTo>
                      <a:pt x="121" y="53"/>
                      <a:pt x="128" y="207"/>
                      <a:pt x="42" y="149"/>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8" name="Google Shape;1308;p49"/>
              <p:cNvSpPr/>
              <p:nvPr/>
            </p:nvSpPr>
            <p:spPr>
              <a:xfrm>
                <a:off x="11641238" y="1720463"/>
                <a:ext cx="222250" cy="225425"/>
              </a:xfrm>
              <a:custGeom>
                <a:rect b="b" l="l" r="r" t="t"/>
                <a:pathLst>
                  <a:path extrusionOk="0" h="74" w="73">
                    <a:moveTo>
                      <a:pt x="73" y="0"/>
                    </a:moveTo>
                    <a:cubicBezTo>
                      <a:pt x="71" y="2"/>
                      <a:pt x="69" y="4"/>
                      <a:pt x="68" y="5"/>
                    </a:cubicBezTo>
                    <a:cubicBezTo>
                      <a:pt x="63" y="10"/>
                      <a:pt x="63" y="10"/>
                      <a:pt x="63" y="10"/>
                    </a:cubicBezTo>
                    <a:cubicBezTo>
                      <a:pt x="59" y="12"/>
                      <a:pt x="55" y="15"/>
                      <a:pt x="51" y="17"/>
                    </a:cubicBezTo>
                    <a:cubicBezTo>
                      <a:pt x="44" y="22"/>
                      <a:pt x="36" y="27"/>
                      <a:pt x="29" y="32"/>
                    </a:cubicBezTo>
                    <a:cubicBezTo>
                      <a:pt x="21" y="37"/>
                      <a:pt x="14" y="42"/>
                      <a:pt x="9" y="49"/>
                    </a:cubicBezTo>
                    <a:cubicBezTo>
                      <a:pt x="4" y="56"/>
                      <a:pt x="1" y="65"/>
                      <a:pt x="0" y="74"/>
                    </a:cubicBezTo>
                    <a:cubicBezTo>
                      <a:pt x="0" y="72"/>
                      <a:pt x="0" y="69"/>
                      <a:pt x="0" y="67"/>
                    </a:cubicBezTo>
                    <a:cubicBezTo>
                      <a:pt x="0" y="65"/>
                      <a:pt x="1" y="62"/>
                      <a:pt x="1" y="60"/>
                    </a:cubicBezTo>
                    <a:cubicBezTo>
                      <a:pt x="2" y="58"/>
                      <a:pt x="2" y="56"/>
                      <a:pt x="3" y="54"/>
                    </a:cubicBezTo>
                    <a:cubicBezTo>
                      <a:pt x="4" y="52"/>
                      <a:pt x="5" y="50"/>
                      <a:pt x="7" y="47"/>
                    </a:cubicBezTo>
                    <a:cubicBezTo>
                      <a:pt x="12" y="40"/>
                      <a:pt x="19" y="34"/>
                      <a:pt x="26" y="29"/>
                    </a:cubicBezTo>
                    <a:cubicBezTo>
                      <a:pt x="34" y="23"/>
                      <a:pt x="42" y="19"/>
                      <a:pt x="50" y="15"/>
                    </a:cubicBezTo>
                    <a:cubicBezTo>
                      <a:pt x="58" y="10"/>
                      <a:pt x="65" y="6"/>
                      <a:pt x="73"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9" name="Google Shape;1309;p49"/>
              <p:cNvSpPr/>
              <p:nvPr/>
            </p:nvSpPr>
            <p:spPr>
              <a:xfrm>
                <a:off x="11653938" y="1764913"/>
                <a:ext cx="200025" cy="228600"/>
              </a:xfrm>
              <a:custGeom>
                <a:rect b="b" l="l" r="r" t="t"/>
                <a:pathLst>
                  <a:path extrusionOk="0" h="75" w="66">
                    <a:moveTo>
                      <a:pt x="66" y="0"/>
                    </a:moveTo>
                    <a:cubicBezTo>
                      <a:pt x="57" y="15"/>
                      <a:pt x="47" y="28"/>
                      <a:pt x="36" y="40"/>
                    </a:cubicBezTo>
                    <a:cubicBezTo>
                      <a:pt x="25" y="53"/>
                      <a:pt x="13" y="64"/>
                      <a:pt x="0" y="75"/>
                    </a:cubicBezTo>
                    <a:cubicBezTo>
                      <a:pt x="11" y="62"/>
                      <a:pt x="22" y="50"/>
                      <a:pt x="33" y="38"/>
                    </a:cubicBezTo>
                    <a:cubicBezTo>
                      <a:pt x="44" y="25"/>
                      <a:pt x="55" y="13"/>
                      <a:pt x="66"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0" name="Google Shape;1310;p49"/>
              <p:cNvSpPr/>
              <p:nvPr/>
            </p:nvSpPr>
            <p:spPr>
              <a:xfrm>
                <a:off x="11707913" y="1817300"/>
                <a:ext cx="149225" cy="212725"/>
              </a:xfrm>
              <a:custGeom>
                <a:rect b="b" l="l" r="r" t="t"/>
                <a:pathLst>
                  <a:path extrusionOk="0" h="70" w="49">
                    <a:moveTo>
                      <a:pt x="49" y="0"/>
                    </a:moveTo>
                    <a:cubicBezTo>
                      <a:pt x="45" y="15"/>
                      <a:pt x="42" y="30"/>
                      <a:pt x="35" y="43"/>
                    </a:cubicBezTo>
                    <a:cubicBezTo>
                      <a:pt x="32" y="50"/>
                      <a:pt x="27" y="57"/>
                      <a:pt x="21" y="62"/>
                    </a:cubicBezTo>
                    <a:cubicBezTo>
                      <a:pt x="15" y="66"/>
                      <a:pt x="7" y="69"/>
                      <a:pt x="0" y="70"/>
                    </a:cubicBezTo>
                    <a:cubicBezTo>
                      <a:pt x="7" y="68"/>
                      <a:pt x="13" y="64"/>
                      <a:pt x="19" y="59"/>
                    </a:cubicBezTo>
                    <a:cubicBezTo>
                      <a:pt x="24" y="54"/>
                      <a:pt x="28" y="48"/>
                      <a:pt x="32" y="42"/>
                    </a:cubicBezTo>
                    <a:cubicBezTo>
                      <a:pt x="38" y="29"/>
                      <a:pt x="42" y="14"/>
                      <a:pt x="49"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311" name="Google Shape;1311;p49"/>
          <p:cNvSpPr txBox="1"/>
          <p:nvPr/>
        </p:nvSpPr>
        <p:spPr>
          <a:xfrm>
            <a:off x="577900" y="397754"/>
            <a:ext cx="8108100" cy="7524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4000"/>
              <a:buFont typeface="Arial"/>
              <a:buNone/>
            </a:pPr>
            <a:r>
              <a:rPr b="1" i="0" lang="en" sz="4000" u="none" cap="none" strike="noStrike">
                <a:solidFill>
                  <a:srgbClr val="303030"/>
                </a:solidFill>
                <a:latin typeface="Oswald"/>
                <a:ea typeface="Oswald"/>
                <a:cs typeface="Oswald"/>
                <a:sym typeface="Oswald"/>
              </a:rPr>
              <a:t>College Match Day Exit Survey</a:t>
            </a:r>
            <a:endParaRPr b="1" i="0" sz="4000" u="none" cap="none" strike="noStrike">
              <a:solidFill>
                <a:schemeClr val="dk2"/>
              </a:solidFill>
              <a:latin typeface="Oswald"/>
              <a:ea typeface="Oswald"/>
              <a:cs typeface="Oswald"/>
              <a:sym typeface="Oswald"/>
            </a:endParaRPr>
          </a:p>
        </p:txBody>
      </p:sp>
      <p:pic>
        <p:nvPicPr>
          <p:cNvPr id="1312" name="Google Shape;1312;p49"/>
          <p:cNvPicPr preferRelativeResize="0"/>
          <p:nvPr/>
        </p:nvPicPr>
        <p:blipFill rotWithShape="1">
          <a:blip r:embed="rId3">
            <a:alphaModFix/>
          </a:blip>
          <a:srcRect b="960" l="0" r="0" t="-960"/>
          <a:stretch/>
        </p:blipFill>
        <p:spPr>
          <a:xfrm>
            <a:off x="2770562" y="1382629"/>
            <a:ext cx="3722776" cy="2171625"/>
          </a:xfrm>
          <a:prstGeom prst="rect">
            <a:avLst/>
          </a:prstGeom>
          <a:noFill/>
          <a:ln>
            <a:noFill/>
          </a:ln>
        </p:spPr>
      </p:pic>
      <p:sp>
        <p:nvSpPr>
          <p:cNvPr id="1313" name="Google Shape;1313;p49"/>
          <p:cNvSpPr txBox="1"/>
          <p:nvPr/>
        </p:nvSpPr>
        <p:spPr>
          <a:xfrm>
            <a:off x="2028850" y="3856144"/>
            <a:ext cx="6630600" cy="7524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000"/>
              <a:buFont typeface="Arial"/>
              <a:buNone/>
            </a:pPr>
            <a:r>
              <a:rPr b="1" i="0" lang="en" sz="3400" u="none" cap="none" strike="noStrike">
                <a:solidFill>
                  <a:srgbClr val="303030"/>
                </a:solidFill>
                <a:latin typeface="Proxima Nova"/>
                <a:ea typeface="Proxima Nova"/>
                <a:cs typeface="Proxima Nova"/>
                <a:sym typeface="Proxima Nova"/>
              </a:rPr>
              <a:t>tinyurl.com/CMD2026</a:t>
            </a:r>
            <a:r>
              <a:rPr b="1" lang="en" sz="3400">
                <a:solidFill>
                  <a:srgbClr val="303030"/>
                </a:solidFill>
                <a:latin typeface="Proxima Nova"/>
                <a:ea typeface="Proxima Nova"/>
                <a:cs typeface="Proxima Nova"/>
                <a:sym typeface="Proxima Nova"/>
              </a:rPr>
              <a:t>post</a:t>
            </a:r>
            <a:endParaRPr b="1" i="0" sz="4400" u="none" cap="none" strike="noStrike">
              <a:solidFill>
                <a:srgbClr val="303030"/>
              </a:solidFill>
              <a:latin typeface="Proxima Nova"/>
              <a:ea typeface="Proxima Nova"/>
              <a:cs typeface="Proxima Nova"/>
              <a:sym typeface="Proxima Nova"/>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317" name="Shape 1317"/>
        <p:cNvGrpSpPr/>
        <p:nvPr/>
      </p:nvGrpSpPr>
      <p:grpSpPr>
        <a:xfrm>
          <a:off x="0" y="0"/>
          <a:ext cx="0" cy="0"/>
          <a:chOff x="0" y="0"/>
          <a:chExt cx="0" cy="0"/>
        </a:xfrm>
      </p:grpSpPr>
      <p:pic>
        <p:nvPicPr>
          <p:cNvPr descr="Are you overwhelmed by the college application process? 🤔 In this video, &quot;Master Your College List: Reach, Match, &amp; Safety Schools Explained!&quot;, we break down how to strategically build your college list for success! Discover the importance of categorizing schools into reach, match, and safety to ensure a balanced approach. 🏫✨ From Ivy Leagues to schools where you’re a top contender, we guide you through which institutions fit your profile best. &#10;&#10;Learn essential tips for narrowing down your list and ensuring you have a college that feels right for you. Ready to tackle your college search confidently? Hit that like button and share this video with friends! &#10;&#10;#CollegeApplication #CollegeList #ReachMatchSafety #CollegeTips #StudentSuccess&#10;See Less&#10;OUTLINE:&#10;00:00:00&#10;Intro&#10;&#10;00:00:29&#10;What is a College List?&#10;&#10;00:01:23&#10;Aiming High (But Strategically)&#10;&#10;00:02:43&#10;Finding Your Sweet Spot&#10;&#10;00:03:32&#10;Your College List Safety Net&#10;&#10;00:04:35&#10;How Many Schools to Apply To?&#10;&#10;00:05:38&#10;Final Checklist for Your College List&#10;&#10;00:06:52&#10;Outro&#10;&#10;&#10;📚 Welcome to College Applications USA — your guide to applying for college in 2025 and beyond!&#10;&#10;In this video: [Insert a 1–2 sentence summary of what the video is about using keywords like &quot;college essays,&quot; &quot;FAFSA,&quot; &quot;Common App,&quot; or &quot;how to apply to college&quot;.]&#10;&#10;We cover everything from how to write a personal statement to the complete step-by-step college application process.&#10;&#10;✅ Subscribe for weekly tips: https://www.youtube.com/@CollegeApplications-World  &#10;📧 For business inquiries: [Your business email]&#10;&#10;🔔 Don’t forget to like, comment, and share if this helped you!&#10;&#10;#CollegeApplications #CollegeEssays #Scholarships2025 #CommonApp #FAFSA2025" id="1318" name="Google Shape;1318;p50" title="How to Build Your College List | Reach, Match &amp; Safety Schools Explained">
            <a:hlinkClick r:id="rId3"/>
          </p:cNvPr>
          <p:cNvPicPr preferRelativeResize="0"/>
          <p:nvPr/>
        </p:nvPicPr>
        <p:blipFill>
          <a:blip r:embed="rId4">
            <a:alphaModFix/>
          </a:blip>
          <a:stretch>
            <a:fillRect/>
          </a:stretch>
        </p:blipFill>
        <p:spPr>
          <a:xfrm>
            <a:off x="1767775" y="982450"/>
            <a:ext cx="5555400" cy="312490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318"/>
                                        </p:tgtEl>
                                        <p:attrNameLst>
                                          <p:attrName>style.visibility</p:attrName>
                                        </p:attrNameLst>
                                      </p:cBhvr>
                                      <p:to>
                                        <p:strVal val="visible"/>
                                      </p:to>
                                    </p:set>
                                    <p:animEffect filter="fade" transition="in">
                                      <p:cBhvr>
                                        <p:cTn dur="1000"/>
                                        <p:tgtEl>
                                          <p:spTgt spid="131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322" name="Shape 1322"/>
        <p:cNvGrpSpPr/>
        <p:nvPr/>
      </p:nvGrpSpPr>
      <p:grpSpPr>
        <a:xfrm>
          <a:off x="0" y="0"/>
          <a:ext cx="0" cy="0"/>
          <a:chOff x="0" y="0"/>
          <a:chExt cx="0" cy="0"/>
        </a:xfrm>
      </p:grpSpPr>
      <p:sp>
        <p:nvSpPr>
          <p:cNvPr id="1323" name="Google Shape;1323;p51"/>
          <p:cNvSpPr txBox="1"/>
          <p:nvPr>
            <p:ph idx="1" type="subTitle"/>
          </p:nvPr>
        </p:nvSpPr>
        <p:spPr>
          <a:xfrm>
            <a:off x="880573" y="1622750"/>
            <a:ext cx="3597000" cy="213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Step into the enchanting world of language discovery! </a:t>
            </a:r>
            <a:r>
              <a:rPr lang="en"/>
              <a:t>Our journey begins with the exciting exploration of sounds, words, and expressions that make language so fascinating. Together, we'll learn how to greet new friends, introduce ourselves, and create a foundation for </a:t>
            </a:r>
            <a:endParaRPr/>
          </a:p>
          <a:p>
            <a:pPr indent="0" lvl="0" marL="0" rtl="0" algn="l">
              <a:spcBef>
                <a:spcPts val="0"/>
              </a:spcBef>
              <a:spcAft>
                <a:spcPts val="0"/>
              </a:spcAft>
              <a:buNone/>
            </a:pPr>
            <a:r>
              <a:rPr lang="en"/>
              <a:t>clear communication</a:t>
            </a:r>
            <a:endParaRPr/>
          </a:p>
        </p:txBody>
      </p:sp>
      <p:sp>
        <p:nvSpPr>
          <p:cNvPr id="1324" name="Google Shape;1324;p51"/>
          <p:cNvSpPr txBox="1"/>
          <p:nvPr>
            <p:ph type="title"/>
          </p:nvPr>
        </p:nvSpPr>
        <p:spPr>
          <a:xfrm>
            <a:off x="720000" y="5974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1325" name="Google Shape;1325;p51"/>
          <p:cNvSpPr txBox="1"/>
          <p:nvPr>
            <p:ph idx="2" type="subTitle"/>
          </p:nvPr>
        </p:nvSpPr>
        <p:spPr>
          <a:xfrm>
            <a:off x="4666427" y="1622750"/>
            <a:ext cx="3597000" cy="213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Through lively activities, every lesson becomes a delightful experience. From cheerful greetings to expressing simple emotions, each step takes us deeper into the wonders of language. Join us on this joy-filled adventure where laughter, friendship, and the thrill of discovering a new way of expressing ourselves await!</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329" name="Shape 1329"/>
        <p:cNvGrpSpPr/>
        <p:nvPr/>
      </p:nvGrpSpPr>
      <p:grpSpPr>
        <a:xfrm>
          <a:off x="0" y="0"/>
          <a:ext cx="0" cy="0"/>
          <a:chOff x="0" y="0"/>
          <a:chExt cx="0" cy="0"/>
        </a:xfrm>
      </p:grpSpPr>
      <p:sp>
        <p:nvSpPr>
          <p:cNvPr id="1330" name="Google Shape;1330;p52"/>
          <p:cNvSpPr txBox="1"/>
          <p:nvPr>
            <p:ph idx="1" type="subTitle"/>
          </p:nvPr>
        </p:nvSpPr>
        <p:spPr>
          <a:xfrm>
            <a:off x="2579700" y="3245650"/>
            <a:ext cx="3984600" cy="47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Learning vocabulary is very important!</a:t>
            </a:r>
            <a:endParaRPr/>
          </a:p>
        </p:txBody>
      </p:sp>
      <p:sp>
        <p:nvSpPr>
          <p:cNvPr id="1331" name="Google Shape;1331;p52"/>
          <p:cNvSpPr txBox="1"/>
          <p:nvPr>
            <p:ph type="title"/>
          </p:nvPr>
        </p:nvSpPr>
        <p:spPr>
          <a:xfrm>
            <a:off x="2579700" y="2628550"/>
            <a:ext cx="3984600" cy="69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Vocabulary</a:t>
            </a:r>
            <a:endParaRPr/>
          </a:p>
        </p:txBody>
      </p:sp>
      <p:sp>
        <p:nvSpPr>
          <p:cNvPr id="1332" name="Google Shape;1332;p52"/>
          <p:cNvSpPr txBox="1"/>
          <p:nvPr>
            <p:ph idx="2" type="title"/>
          </p:nvPr>
        </p:nvSpPr>
        <p:spPr>
          <a:xfrm>
            <a:off x="3937800" y="1923549"/>
            <a:ext cx="1268400" cy="69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1333" name="Google Shape;1333;p52"/>
          <p:cNvGrpSpPr/>
          <p:nvPr/>
        </p:nvGrpSpPr>
        <p:grpSpPr>
          <a:xfrm>
            <a:off x="6071576" y="-112054"/>
            <a:ext cx="3846005" cy="3483985"/>
            <a:chOff x="5807351" y="-130129"/>
            <a:chExt cx="3846005" cy="3483985"/>
          </a:xfrm>
        </p:grpSpPr>
        <p:grpSp>
          <p:nvGrpSpPr>
            <p:cNvPr id="1334" name="Google Shape;1334;p52"/>
            <p:cNvGrpSpPr/>
            <p:nvPr/>
          </p:nvGrpSpPr>
          <p:grpSpPr>
            <a:xfrm rot="3965436">
              <a:off x="6997441" y="9782"/>
              <a:ext cx="1117919" cy="1247898"/>
              <a:chOff x="6503625" y="1008025"/>
              <a:chExt cx="573088" cy="639763"/>
            </a:xfrm>
          </p:grpSpPr>
          <p:sp>
            <p:nvSpPr>
              <p:cNvPr id="1335" name="Google Shape;1335;p52"/>
              <p:cNvSpPr/>
              <p:nvPr/>
            </p:nvSpPr>
            <p:spPr>
              <a:xfrm>
                <a:off x="6503625" y="1008025"/>
                <a:ext cx="276225" cy="309563"/>
              </a:xfrm>
              <a:custGeom>
                <a:rect b="b" l="l" r="r" t="t"/>
                <a:pathLst>
                  <a:path extrusionOk="0" h="119" w="106">
                    <a:moveTo>
                      <a:pt x="6" y="5"/>
                    </a:moveTo>
                    <a:cubicBezTo>
                      <a:pt x="6" y="5"/>
                      <a:pt x="6" y="5"/>
                      <a:pt x="6" y="5"/>
                    </a:cubicBezTo>
                    <a:cubicBezTo>
                      <a:pt x="12" y="0"/>
                      <a:pt x="21" y="1"/>
                      <a:pt x="25" y="7"/>
                    </a:cubicBezTo>
                    <a:cubicBezTo>
                      <a:pt x="106" y="102"/>
                      <a:pt x="106" y="102"/>
                      <a:pt x="106" y="102"/>
                    </a:cubicBezTo>
                    <a:cubicBezTo>
                      <a:pt x="85" y="119"/>
                      <a:pt x="85" y="119"/>
                      <a:pt x="85" y="119"/>
                    </a:cubicBezTo>
                    <a:cubicBezTo>
                      <a:pt x="5" y="24"/>
                      <a:pt x="5" y="24"/>
                      <a:pt x="5" y="24"/>
                    </a:cubicBezTo>
                    <a:cubicBezTo>
                      <a:pt x="0" y="18"/>
                      <a:pt x="1" y="10"/>
                      <a:pt x="6" y="5"/>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6" name="Google Shape;1336;p52"/>
              <p:cNvSpPr/>
              <p:nvPr/>
            </p:nvSpPr>
            <p:spPr>
              <a:xfrm>
                <a:off x="6668725" y="1204875"/>
                <a:ext cx="87313" cy="87313"/>
              </a:xfrm>
              <a:custGeom>
                <a:rect b="b" l="l" r="r" t="t"/>
                <a:pathLst>
                  <a:path extrusionOk="0" h="55" w="55">
                    <a:moveTo>
                      <a:pt x="34" y="0"/>
                    </a:moveTo>
                    <a:lnTo>
                      <a:pt x="0" y="30"/>
                    </a:lnTo>
                    <a:lnTo>
                      <a:pt x="21" y="55"/>
                    </a:lnTo>
                    <a:lnTo>
                      <a:pt x="55" y="25"/>
                    </a:lnTo>
                    <a:lnTo>
                      <a:pt x="34"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7" name="Google Shape;1337;p52"/>
              <p:cNvSpPr/>
              <p:nvPr/>
            </p:nvSpPr>
            <p:spPr>
              <a:xfrm>
                <a:off x="6743338" y="1289013"/>
                <a:ext cx="49213" cy="52388"/>
              </a:xfrm>
              <a:custGeom>
                <a:rect b="b" l="l" r="r" t="t"/>
                <a:pathLst>
                  <a:path extrusionOk="0" h="33" w="31">
                    <a:moveTo>
                      <a:pt x="10" y="0"/>
                    </a:moveTo>
                    <a:lnTo>
                      <a:pt x="0" y="8"/>
                    </a:lnTo>
                    <a:lnTo>
                      <a:pt x="21" y="33"/>
                    </a:lnTo>
                    <a:lnTo>
                      <a:pt x="31" y="26"/>
                    </a:lnTo>
                    <a:lnTo>
                      <a:pt x="10" y="0"/>
                    </a:lnTo>
                    <a:close/>
                  </a:path>
                </a:pathLst>
              </a:custGeom>
              <a:solidFill>
                <a:srgbClr val="FA7C6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8" name="Google Shape;1338;p52"/>
              <p:cNvSpPr/>
              <p:nvPr/>
            </p:nvSpPr>
            <p:spPr>
              <a:xfrm>
                <a:off x="6743338" y="1289013"/>
                <a:ext cx="49213" cy="52388"/>
              </a:xfrm>
              <a:custGeom>
                <a:rect b="b" l="l" r="r" t="t"/>
                <a:pathLst>
                  <a:path extrusionOk="0" h="33" w="31">
                    <a:moveTo>
                      <a:pt x="10" y="0"/>
                    </a:moveTo>
                    <a:lnTo>
                      <a:pt x="0" y="8"/>
                    </a:lnTo>
                    <a:lnTo>
                      <a:pt x="21" y="33"/>
                    </a:lnTo>
                    <a:lnTo>
                      <a:pt x="31" y="26"/>
                    </a:lnTo>
                    <a:lnTo>
                      <a:pt x="10" y="0"/>
                    </a:ln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9" name="Google Shape;1339;p52"/>
              <p:cNvSpPr/>
              <p:nvPr/>
            </p:nvSpPr>
            <p:spPr>
              <a:xfrm>
                <a:off x="6698888" y="1268375"/>
                <a:ext cx="377825" cy="379413"/>
              </a:xfrm>
              <a:custGeom>
                <a:rect b="b" l="l" r="r" t="t"/>
                <a:pathLst>
                  <a:path extrusionOk="0" h="146" w="145">
                    <a:moveTo>
                      <a:pt x="114" y="123"/>
                    </a:moveTo>
                    <a:cubicBezTo>
                      <a:pt x="142" y="100"/>
                      <a:pt x="145" y="59"/>
                      <a:pt x="122" y="31"/>
                    </a:cubicBezTo>
                    <a:cubicBezTo>
                      <a:pt x="99" y="4"/>
                      <a:pt x="58" y="0"/>
                      <a:pt x="31" y="23"/>
                    </a:cubicBezTo>
                    <a:cubicBezTo>
                      <a:pt x="3" y="46"/>
                      <a:pt x="0" y="87"/>
                      <a:pt x="23" y="115"/>
                    </a:cubicBezTo>
                    <a:cubicBezTo>
                      <a:pt x="46" y="142"/>
                      <a:pt x="87" y="146"/>
                      <a:pt x="114" y="123"/>
                    </a:cubicBezTo>
                    <a:moveTo>
                      <a:pt x="36" y="30"/>
                    </a:moveTo>
                    <a:cubicBezTo>
                      <a:pt x="60" y="10"/>
                      <a:pt x="96" y="13"/>
                      <a:pt x="115" y="37"/>
                    </a:cubicBezTo>
                    <a:cubicBezTo>
                      <a:pt x="135" y="60"/>
                      <a:pt x="132" y="96"/>
                      <a:pt x="109" y="116"/>
                    </a:cubicBezTo>
                    <a:cubicBezTo>
                      <a:pt x="85" y="136"/>
                      <a:pt x="49" y="133"/>
                      <a:pt x="30" y="109"/>
                    </a:cubicBezTo>
                    <a:cubicBezTo>
                      <a:pt x="10" y="85"/>
                      <a:pt x="13" y="50"/>
                      <a:pt x="36" y="30"/>
                    </a:cubicBez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0" name="Google Shape;1340;p52"/>
              <p:cNvSpPr/>
              <p:nvPr/>
            </p:nvSpPr>
            <p:spPr>
              <a:xfrm>
                <a:off x="6740163" y="1312825"/>
                <a:ext cx="295275" cy="290513"/>
              </a:xfrm>
              <a:custGeom>
                <a:rect b="b" l="l" r="r" t="t"/>
                <a:pathLst>
                  <a:path extrusionOk="0" h="112" w="113">
                    <a:moveTo>
                      <a:pt x="56" y="0"/>
                    </a:moveTo>
                    <a:cubicBezTo>
                      <a:pt x="44" y="0"/>
                      <a:pt x="31" y="4"/>
                      <a:pt x="20" y="13"/>
                    </a:cubicBezTo>
                    <a:cubicBezTo>
                      <a:pt x="7" y="24"/>
                      <a:pt x="0" y="40"/>
                      <a:pt x="0" y="56"/>
                    </a:cubicBezTo>
                    <a:cubicBezTo>
                      <a:pt x="0" y="69"/>
                      <a:pt x="5" y="82"/>
                      <a:pt x="14" y="92"/>
                    </a:cubicBezTo>
                    <a:cubicBezTo>
                      <a:pt x="25" y="105"/>
                      <a:pt x="41" y="112"/>
                      <a:pt x="57" y="112"/>
                    </a:cubicBezTo>
                    <a:cubicBezTo>
                      <a:pt x="69" y="112"/>
                      <a:pt x="82" y="108"/>
                      <a:pt x="93" y="99"/>
                    </a:cubicBezTo>
                    <a:cubicBezTo>
                      <a:pt x="106" y="88"/>
                      <a:pt x="113" y="72"/>
                      <a:pt x="113" y="56"/>
                    </a:cubicBezTo>
                    <a:cubicBezTo>
                      <a:pt x="113" y="43"/>
                      <a:pt x="108" y="30"/>
                      <a:pt x="99" y="20"/>
                    </a:cubicBezTo>
                    <a:cubicBezTo>
                      <a:pt x="88" y="7"/>
                      <a:pt x="72" y="0"/>
                      <a:pt x="56" y="0"/>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41" name="Google Shape;1341;p52"/>
            <p:cNvSpPr/>
            <p:nvPr/>
          </p:nvSpPr>
          <p:spPr>
            <a:xfrm>
              <a:off x="6564288" y="1431900"/>
              <a:ext cx="715160" cy="718388"/>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rgbClr val="FFCE73">
                <a:alpha val="5062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2" name="Google Shape;1342;p52"/>
            <p:cNvSpPr/>
            <p:nvPr/>
          </p:nvSpPr>
          <p:spPr>
            <a:xfrm>
              <a:off x="8312150" y="466925"/>
              <a:ext cx="332101" cy="33360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3" name="Google Shape;1343;p52"/>
            <p:cNvSpPr/>
            <p:nvPr/>
          </p:nvSpPr>
          <p:spPr>
            <a:xfrm>
              <a:off x="6631981" y="158797"/>
              <a:ext cx="205393" cy="466651"/>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44" name="Google Shape;1344;p52"/>
            <p:cNvGrpSpPr/>
            <p:nvPr/>
          </p:nvGrpSpPr>
          <p:grpSpPr>
            <a:xfrm rot="-1081111">
              <a:off x="7683387" y="1174859"/>
              <a:ext cx="1708268" cy="1962926"/>
              <a:chOff x="5652063" y="1771263"/>
              <a:chExt cx="1714500" cy="1970087"/>
            </a:xfrm>
          </p:grpSpPr>
          <p:sp>
            <p:nvSpPr>
              <p:cNvPr id="1345" name="Google Shape;1345;p52"/>
              <p:cNvSpPr/>
              <p:nvPr/>
            </p:nvSpPr>
            <p:spPr>
              <a:xfrm>
                <a:off x="6272775" y="3138100"/>
                <a:ext cx="1093788" cy="603250"/>
              </a:xfrm>
              <a:custGeom>
                <a:rect b="b" l="l" r="r" t="t"/>
                <a:pathLst>
                  <a:path extrusionOk="0" h="380" w="689">
                    <a:moveTo>
                      <a:pt x="689" y="83"/>
                    </a:moveTo>
                    <a:lnTo>
                      <a:pt x="39" y="380"/>
                    </a:lnTo>
                    <a:lnTo>
                      <a:pt x="0" y="296"/>
                    </a:lnTo>
                    <a:lnTo>
                      <a:pt x="650" y="0"/>
                    </a:lnTo>
                    <a:lnTo>
                      <a:pt x="689" y="83"/>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6" name="Google Shape;1346;p52"/>
              <p:cNvSpPr/>
              <p:nvPr/>
            </p:nvSpPr>
            <p:spPr>
              <a:xfrm>
                <a:off x="6348975" y="3233350"/>
                <a:ext cx="962025" cy="457200"/>
              </a:xfrm>
              <a:custGeom>
                <a:rect b="b" l="l" r="r" t="t"/>
                <a:pathLst>
                  <a:path extrusionOk="0" h="288" w="606">
                    <a:moveTo>
                      <a:pt x="606" y="15"/>
                    </a:moveTo>
                    <a:lnTo>
                      <a:pt x="8" y="288"/>
                    </a:lnTo>
                    <a:lnTo>
                      <a:pt x="0" y="272"/>
                    </a:lnTo>
                    <a:lnTo>
                      <a:pt x="600" y="0"/>
                    </a:lnTo>
                    <a:lnTo>
                      <a:pt x="606" y="15"/>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7" name="Google Shape;1347;p52"/>
              <p:cNvSpPr/>
              <p:nvPr/>
            </p:nvSpPr>
            <p:spPr>
              <a:xfrm>
                <a:off x="5652063" y="1771263"/>
                <a:ext cx="1671638" cy="1873250"/>
              </a:xfrm>
              <a:custGeom>
                <a:rect b="b" l="l" r="r" t="t"/>
                <a:pathLst>
                  <a:path extrusionOk="0" h="1180" w="1053">
                    <a:moveTo>
                      <a:pt x="1053" y="882"/>
                    </a:moveTo>
                    <a:lnTo>
                      <a:pt x="403" y="1180"/>
                    </a:lnTo>
                    <a:lnTo>
                      <a:pt x="0" y="297"/>
                    </a:lnTo>
                    <a:lnTo>
                      <a:pt x="650" y="0"/>
                    </a:lnTo>
                    <a:lnTo>
                      <a:pt x="1053" y="882"/>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8" name="Google Shape;1348;p52"/>
              <p:cNvSpPr/>
              <p:nvPr/>
            </p:nvSpPr>
            <p:spPr>
              <a:xfrm>
                <a:off x="5996550" y="2139563"/>
                <a:ext cx="747713" cy="617538"/>
              </a:xfrm>
              <a:custGeom>
                <a:rect b="b" l="l" r="r" t="t"/>
                <a:pathLst>
                  <a:path extrusionOk="0" h="389" w="471">
                    <a:moveTo>
                      <a:pt x="471" y="221"/>
                    </a:moveTo>
                    <a:lnTo>
                      <a:pt x="101" y="389"/>
                    </a:lnTo>
                    <a:lnTo>
                      <a:pt x="0" y="169"/>
                    </a:lnTo>
                    <a:lnTo>
                      <a:pt x="370" y="0"/>
                    </a:lnTo>
                    <a:lnTo>
                      <a:pt x="471" y="221"/>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9" name="Google Shape;1349;p52"/>
              <p:cNvSpPr/>
              <p:nvPr/>
            </p:nvSpPr>
            <p:spPr>
              <a:xfrm>
                <a:off x="6129900" y="2331650"/>
                <a:ext cx="481013" cy="236538"/>
              </a:xfrm>
              <a:custGeom>
                <a:rect b="b" l="l" r="r" t="t"/>
                <a:pathLst>
                  <a:path extrusionOk="0" h="149" w="303">
                    <a:moveTo>
                      <a:pt x="303" y="13"/>
                    </a:moveTo>
                    <a:lnTo>
                      <a:pt x="6" y="149"/>
                    </a:lnTo>
                    <a:lnTo>
                      <a:pt x="0" y="134"/>
                    </a:lnTo>
                    <a:lnTo>
                      <a:pt x="295"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0" name="Google Shape;1350;p52"/>
              <p:cNvSpPr/>
              <p:nvPr/>
            </p:nvSpPr>
            <p:spPr>
              <a:xfrm>
                <a:off x="6090213" y="2249100"/>
                <a:ext cx="481013" cy="238125"/>
              </a:xfrm>
              <a:custGeom>
                <a:rect b="b" l="l" r="r" t="t"/>
                <a:pathLst>
                  <a:path extrusionOk="0" h="150" w="303">
                    <a:moveTo>
                      <a:pt x="303" y="13"/>
                    </a:moveTo>
                    <a:lnTo>
                      <a:pt x="8" y="150"/>
                    </a:lnTo>
                    <a:lnTo>
                      <a:pt x="0" y="134"/>
                    </a:lnTo>
                    <a:lnTo>
                      <a:pt x="297"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1" name="Google Shape;1351;p52"/>
              <p:cNvSpPr/>
              <p:nvPr/>
            </p:nvSpPr>
            <p:spPr>
              <a:xfrm>
                <a:off x="6166413" y="2414200"/>
                <a:ext cx="481013" cy="236538"/>
              </a:xfrm>
              <a:custGeom>
                <a:rect b="b" l="l" r="r" t="t"/>
                <a:pathLst>
                  <a:path extrusionOk="0" h="149" w="303">
                    <a:moveTo>
                      <a:pt x="303" y="13"/>
                    </a:moveTo>
                    <a:lnTo>
                      <a:pt x="8" y="149"/>
                    </a:lnTo>
                    <a:lnTo>
                      <a:pt x="0" y="134"/>
                    </a:lnTo>
                    <a:lnTo>
                      <a:pt x="295"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2" name="Google Shape;1352;p52"/>
              <p:cNvSpPr/>
              <p:nvPr/>
            </p:nvSpPr>
            <p:spPr>
              <a:xfrm>
                <a:off x="5685400" y="2465000"/>
                <a:ext cx="195263" cy="125413"/>
              </a:xfrm>
              <a:custGeom>
                <a:rect b="b" l="l" r="r" t="t"/>
                <a:pathLst>
                  <a:path extrusionOk="0" h="41" w="64">
                    <a:moveTo>
                      <a:pt x="61" y="7"/>
                    </a:moveTo>
                    <a:cubicBezTo>
                      <a:pt x="64" y="12"/>
                      <a:pt x="61" y="17"/>
                      <a:pt x="57" y="20"/>
                    </a:cubicBezTo>
                    <a:cubicBezTo>
                      <a:pt x="15" y="39"/>
                      <a:pt x="15" y="39"/>
                      <a:pt x="15" y="39"/>
                    </a:cubicBezTo>
                    <a:cubicBezTo>
                      <a:pt x="10" y="41"/>
                      <a:pt x="4" y="39"/>
                      <a:pt x="2" y="34"/>
                    </a:cubicBezTo>
                    <a:cubicBezTo>
                      <a:pt x="0" y="29"/>
                      <a:pt x="2" y="23"/>
                      <a:pt x="7" y="21"/>
                    </a:cubicBezTo>
                    <a:cubicBezTo>
                      <a:pt x="49" y="2"/>
                      <a:pt x="49" y="2"/>
                      <a:pt x="49"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3" name="Google Shape;1353;p52"/>
              <p:cNvSpPr/>
              <p:nvPr/>
            </p:nvSpPr>
            <p:spPr>
              <a:xfrm>
                <a:off x="5748049" y="2560457"/>
                <a:ext cx="195263" cy="123825"/>
              </a:xfrm>
              <a:custGeom>
                <a:rect b="b" l="l" r="r" t="t"/>
                <a:pathLst>
                  <a:path extrusionOk="0" h="41" w="64">
                    <a:moveTo>
                      <a:pt x="61" y="7"/>
                    </a:moveTo>
                    <a:cubicBezTo>
                      <a:pt x="64" y="12"/>
                      <a:pt x="61" y="17"/>
                      <a:pt x="57" y="20"/>
                    </a:cubicBezTo>
                    <a:cubicBezTo>
                      <a:pt x="15" y="39"/>
                      <a:pt x="15" y="39"/>
                      <a:pt x="15" y="39"/>
                    </a:cubicBezTo>
                    <a:cubicBezTo>
                      <a:pt x="10" y="41"/>
                      <a:pt x="4" y="39"/>
                      <a:pt x="2" y="34"/>
                    </a:cubicBezTo>
                    <a:cubicBezTo>
                      <a:pt x="0" y="29"/>
                      <a:pt x="2" y="23"/>
                      <a:pt x="7" y="21"/>
                    </a:cubicBezTo>
                    <a:cubicBezTo>
                      <a:pt x="49" y="2"/>
                      <a:pt x="49" y="2"/>
                      <a:pt x="49"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4" name="Google Shape;1354;p52"/>
              <p:cNvSpPr/>
              <p:nvPr/>
            </p:nvSpPr>
            <p:spPr>
              <a:xfrm>
                <a:off x="5771125" y="2653913"/>
                <a:ext cx="193675" cy="125413"/>
              </a:xfrm>
              <a:custGeom>
                <a:rect b="b" l="l" r="r" t="t"/>
                <a:pathLst>
                  <a:path extrusionOk="0" h="41" w="64">
                    <a:moveTo>
                      <a:pt x="61" y="7"/>
                    </a:moveTo>
                    <a:cubicBezTo>
                      <a:pt x="64" y="11"/>
                      <a:pt x="62" y="17"/>
                      <a:pt x="57" y="19"/>
                    </a:cubicBezTo>
                    <a:cubicBezTo>
                      <a:pt x="15" y="38"/>
                      <a:pt x="15" y="38"/>
                      <a:pt x="15" y="38"/>
                    </a:cubicBezTo>
                    <a:cubicBezTo>
                      <a:pt x="10" y="41"/>
                      <a:pt x="5" y="38"/>
                      <a:pt x="2" y="34"/>
                    </a:cubicBezTo>
                    <a:cubicBezTo>
                      <a:pt x="0" y="29"/>
                      <a:pt x="2" y="23"/>
                      <a:pt x="7" y="21"/>
                    </a:cubicBezTo>
                    <a:cubicBezTo>
                      <a:pt x="49" y="2"/>
                      <a:pt x="49" y="2"/>
                      <a:pt x="49" y="2"/>
                    </a:cubicBezTo>
                    <a:cubicBezTo>
                      <a:pt x="54"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5" name="Google Shape;1355;p52"/>
              <p:cNvSpPr/>
              <p:nvPr/>
            </p:nvSpPr>
            <p:spPr>
              <a:xfrm>
                <a:off x="5813988" y="2749163"/>
                <a:ext cx="193675" cy="120650"/>
              </a:xfrm>
              <a:custGeom>
                <a:rect b="b" l="l" r="r" t="t"/>
                <a:pathLst>
                  <a:path extrusionOk="0" h="40" w="64">
                    <a:moveTo>
                      <a:pt x="62" y="7"/>
                    </a:moveTo>
                    <a:cubicBezTo>
                      <a:pt x="64" y="11"/>
                      <a:pt x="62" y="17"/>
                      <a:pt x="57" y="19"/>
                    </a:cubicBezTo>
                    <a:cubicBezTo>
                      <a:pt x="15" y="38"/>
                      <a:pt x="15" y="38"/>
                      <a:pt x="15" y="38"/>
                    </a:cubicBezTo>
                    <a:cubicBezTo>
                      <a:pt x="10" y="40"/>
                      <a:pt x="5" y="38"/>
                      <a:pt x="2" y="33"/>
                    </a:cubicBezTo>
                    <a:cubicBezTo>
                      <a:pt x="0" y="29"/>
                      <a:pt x="2" y="23"/>
                      <a:pt x="7" y="21"/>
                    </a:cubicBezTo>
                    <a:cubicBezTo>
                      <a:pt x="49" y="2"/>
                      <a:pt x="49" y="2"/>
                      <a:pt x="49" y="2"/>
                    </a:cubicBezTo>
                    <a:cubicBezTo>
                      <a:pt x="54" y="0"/>
                      <a:pt x="59"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6" name="Google Shape;1356;p52"/>
              <p:cNvSpPr/>
              <p:nvPr/>
            </p:nvSpPr>
            <p:spPr>
              <a:xfrm>
                <a:off x="5855263" y="2839650"/>
                <a:ext cx="195263" cy="125413"/>
              </a:xfrm>
              <a:custGeom>
                <a:rect b="b" l="l" r="r" t="t"/>
                <a:pathLst>
                  <a:path extrusionOk="0" h="41" w="64">
                    <a:moveTo>
                      <a:pt x="62" y="7"/>
                    </a:moveTo>
                    <a:cubicBezTo>
                      <a:pt x="64" y="12"/>
                      <a:pt x="62" y="18"/>
                      <a:pt x="57" y="20"/>
                    </a:cubicBezTo>
                    <a:cubicBezTo>
                      <a:pt x="15" y="39"/>
                      <a:pt x="15" y="39"/>
                      <a:pt x="15" y="39"/>
                    </a:cubicBezTo>
                    <a:cubicBezTo>
                      <a:pt x="10" y="41"/>
                      <a:pt x="5" y="39"/>
                      <a:pt x="2" y="34"/>
                    </a:cubicBezTo>
                    <a:cubicBezTo>
                      <a:pt x="0" y="29"/>
                      <a:pt x="2" y="24"/>
                      <a:pt x="7" y="22"/>
                    </a:cubicBezTo>
                    <a:cubicBezTo>
                      <a:pt x="49" y="3"/>
                      <a:pt x="49" y="3"/>
                      <a:pt x="49" y="3"/>
                    </a:cubicBezTo>
                    <a:cubicBezTo>
                      <a:pt x="54" y="0"/>
                      <a:pt x="59" y="3"/>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7" name="Google Shape;1357;p52"/>
              <p:cNvSpPr/>
              <p:nvPr/>
            </p:nvSpPr>
            <p:spPr>
              <a:xfrm>
                <a:off x="5898125" y="2934900"/>
                <a:ext cx="195263" cy="123825"/>
              </a:xfrm>
              <a:custGeom>
                <a:rect b="b" l="l" r="r" t="t"/>
                <a:pathLst>
                  <a:path extrusionOk="0" h="41" w="64">
                    <a:moveTo>
                      <a:pt x="62" y="7"/>
                    </a:moveTo>
                    <a:cubicBezTo>
                      <a:pt x="64" y="12"/>
                      <a:pt x="62" y="18"/>
                      <a:pt x="57" y="20"/>
                    </a:cubicBezTo>
                    <a:cubicBezTo>
                      <a:pt x="15" y="39"/>
                      <a:pt x="15" y="39"/>
                      <a:pt x="15" y="39"/>
                    </a:cubicBezTo>
                    <a:cubicBezTo>
                      <a:pt x="10" y="41"/>
                      <a:pt x="5" y="39"/>
                      <a:pt x="3" y="34"/>
                    </a:cubicBezTo>
                    <a:cubicBezTo>
                      <a:pt x="0" y="29"/>
                      <a:pt x="2" y="24"/>
                      <a:pt x="7" y="21"/>
                    </a:cubicBezTo>
                    <a:cubicBezTo>
                      <a:pt x="49" y="2"/>
                      <a:pt x="49" y="2"/>
                      <a:pt x="49" y="2"/>
                    </a:cubicBezTo>
                    <a:cubicBezTo>
                      <a:pt x="54" y="0"/>
                      <a:pt x="59"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8" name="Google Shape;1358;p52"/>
              <p:cNvSpPr/>
              <p:nvPr/>
            </p:nvSpPr>
            <p:spPr>
              <a:xfrm>
                <a:off x="5940988" y="3028563"/>
                <a:ext cx="195263" cy="125413"/>
              </a:xfrm>
              <a:custGeom>
                <a:rect b="b" l="l" r="r" t="t"/>
                <a:pathLst>
                  <a:path extrusionOk="0" h="41" w="64">
                    <a:moveTo>
                      <a:pt x="62" y="7"/>
                    </a:moveTo>
                    <a:cubicBezTo>
                      <a:pt x="64" y="12"/>
                      <a:pt x="62" y="18"/>
                      <a:pt x="57" y="20"/>
                    </a:cubicBezTo>
                    <a:cubicBezTo>
                      <a:pt x="15" y="39"/>
                      <a:pt x="15" y="39"/>
                      <a:pt x="15" y="39"/>
                    </a:cubicBezTo>
                    <a:cubicBezTo>
                      <a:pt x="10" y="41"/>
                      <a:pt x="5" y="39"/>
                      <a:pt x="3" y="34"/>
                    </a:cubicBezTo>
                    <a:cubicBezTo>
                      <a:pt x="0" y="29"/>
                      <a:pt x="3" y="24"/>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9" name="Google Shape;1359;p52"/>
              <p:cNvSpPr/>
              <p:nvPr/>
            </p:nvSpPr>
            <p:spPr>
              <a:xfrm>
                <a:off x="5983850" y="3123813"/>
                <a:ext cx="195263" cy="123825"/>
              </a:xfrm>
              <a:custGeom>
                <a:rect b="b" l="l" r="r" t="t"/>
                <a:pathLst>
                  <a:path extrusionOk="0" h="41" w="64">
                    <a:moveTo>
                      <a:pt x="62" y="7"/>
                    </a:moveTo>
                    <a:cubicBezTo>
                      <a:pt x="64" y="12"/>
                      <a:pt x="62" y="18"/>
                      <a:pt x="57" y="20"/>
                    </a:cubicBezTo>
                    <a:cubicBezTo>
                      <a:pt x="15" y="39"/>
                      <a:pt x="15" y="39"/>
                      <a:pt x="15" y="39"/>
                    </a:cubicBezTo>
                    <a:cubicBezTo>
                      <a:pt x="11" y="41"/>
                      <a:pt x="5" y="39"/>
                      <a:pt x="3" y="34"/>
                    </a:cubicBezTo>
                    <a:cubicBezTo>
                      <a:pt x="0" y="29"/>
                      <a:pt x="3" y="23"/>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0" name="Google Shape;1360;p52"/>
              <p:cNvSpPr/>
              <p:nvPr/>
            </p:nvSpPr>
            <p:spPr>
              <a:xfrm>
                <a:off x="6026713" y="3217475"/>
                <a:ext cx="195263" cy="125413"/>
              </a:xfrm>
              <a:custGeom>
                <a:rect b="b" l="l" r="r" t="t"/>
                <a:pathLst>
                  <a:path extrusionOk="0" h="41" w="64">
                    <a:moveTo>
                      <a:pt x="62" y="7"/>
                    </a:moveTo>
                    <a:cubicBezTo>
                      <a:pt x="64" y="12"/>
                      <a:pt x="62" y="17"/>
                      <a:pt x="57" y="20"/>
                    </a:cubicBezTo>
                    <a:cubicBezTo>
                      <a:pt x="15" y="39"/>
                      <a:pt x="15" y="39"/>
                      <a:pt x="15" y="39"/>
                    </a:cubicBezTo>
                    <a:cubicBezTo>
                      <a:pt x="11" y="41"/>
                      <a:pt x="5" y="39"/>
                      <a:pt x="3" y="34"/>
                    </a:cubicBezTo>
                    <a:cubicBezTo>
                      <a:pt x="0" y="29"/>
                      <a:pt x="3" y="23"/>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1" name="Google Shape;1361;p52"/>
              <p:cNvSpPr/>
              <p:nvPr/>
            </p:nvSpPr>
            <p:spPr>
              <a:xfrm>
                <a:off x="6072750" y="3312725"/>
                <a:ext cx="190500" cy="123825"/>
              </a:xfrm>
              <a:custGeom>
                <a:rect b="b" l="l" r="r" t="t"/>
                <a:pathLst>
                  <a:path extrusionOk="0" h="41" w="63">
                    <a:moveTo>
                      <a:pt x="61" y="7"/>
                    </a:moveTo>
                    <a:cubicBezTo>
                      <a:pt x="63" y="12"/>
                      <a:pt x="61" y="17"/>
                      <a:pt x="56" y="19"/>
                    </a:cubicBezTo>
                    <a:cubicBezTo>
                      <a:pt x="15" y="38"/>
                      <a:pt x="15" y="38"/>
                      <a:pt x="15" y="38"/>
                    </a:cubicBezTo>
                    <a:cubicBezTo>
                      <a:pt x="10" y="41"/>
                      <a:pt x="4" y="39"/>
                      <a:pt x="2" y="34"/>
                    </a:cubicBezTo>
                    <a:cubicBezTo>
                      <a:pt x="0" y="29"/>
                      <a:pt x="2" y="23"/>
                      <a:pt x="7" y="21"/>
                    </a:cubicBezTo>
                    <a:cubicBezTo>
                      <a:pt x="48" y="2"/>
                      <a:pt x="48" y="2"/>
                      <a:pt x="48"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62" name="Google Shape;1362;p52"/>
            <p:cNvGrpSpPr/>
            <p:nvPr/>
          </p:nvGrpSpPr>
          <p:grpSpPr>
            <a:xfrm rot="3741702">
              <a:off x="5840531" y="650213"/>
              <a:ext cx="724463" cy="513328"/>
              <a:chOff x="6180688" y="2320538"/>
              <a:chExt cx="1149350" cy="814387"/>
            </a:xfrm>
          </p:grpSpPr>
          <p:sp>
            <p:nvSpPr>
              <p:cNvPr id="1363" name="Google Shape;1363;p52"/>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4" name="Google Shape;1364;p52"/>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5" name="Google Shape;1365;p52"/>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6" name="Google Shape;1366;p52"/>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7" name="Google Shape;1367;p52"/>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8" name="Google Shape;1368;p52"/>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9" name="Google Shape;1369;p52"/>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370" name="Google Shape;1370;p52"/>
          <p:cNvGrpSpPr/>
          <p:nvPr/>
        </p:nvGrpSpPr>
        <p:grpSpPr>
          <a:xfrm>
            <a:off x="4" y="1923562"/>
            <a:ext cx="2795180" cy="3730422"/>
            <a:chOff x="200204" y="1923562"/>
            <a:chExt cx="2795180" cy="3730422"/>
          </a:xfrm>
        </p:grpSpPr>
        <p:grpSp>
          <p:nvGrpSpPr>
            <p:cNvPr id="1371" name="Google Shape;1371;p52"/>
            <p:cNvGrpSpPr/>
            <p:nvPr/>
          </p:nvGrpSpPr>
          <p:grpSpPr>
            <a:xfrm rot="-1428406">
              <a:off x="1340771" y="4405281"/>
              <a:ext cx="1520814" cy="983601"/>
              <a:chOff x="1689312" y="3648108"/>
              <a:chExt cx="1361459" cy="880464"/>
            </a:xfrm>
          </p:grpSpPr>
          <p:sp>
            <p:nvSpPr>
              <p:cNvPr id="1372" name="Google Shape;1372;p52"/>
              <p:cNvSpPr/>
              <p:nvPr/>
            </p:nvSpPr>
            <p:spPr>
              <a:xfrm>
                <a:off x="1928450" y="4324760"/>
                <a:ext cx="1038078" cy="203812"/>
              </a:xfrm>
              <a:custGeom>
                <a:rect b="b" l="l" r="r" t="t"/>
                <a:pathLst>
                  <a:path extrusionOk="0" h="46" w="233">
                    <a:moveTo>
                      <a:pt x="232" y="0"/>
                    </a:moveTo>
                    <a:cubicBezTo>
                      <a:pt x="233" y="11"/>
                      <a:pt x="183" y="27"/>
                      <a:pt x="119" y="37"/>
                    </a:cubicBezTo>
                    <a:cubicBezTo>
                      <a:pt x="54" y="46"/>
                      <a:pt x="1" y="45"/>
                      <a:pt x="0" y="34"/>
                    </a:cubicBezTo>
                    <a:cubicBezTo>
                      <a:pt x="232" y="0"/>
                      <a:pt x="232" y="0"/>
                      <a:pt x="232" y="0"/>
                    </a:cubicBezTo>
                  </a:path>
                </a:pathLst>
              </a:custGeom>
              <a:solidFill>
                <a:srgbClr val="FA7C6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3" name="Google Shape;1373;p52"/>
              <p:cNvSpPr/>
              <p:nvPr/>
            </p:nvSpPr>
            <p:spPr>
              <a:xfrm>
                <a:off x="1933885" y="4338348"/>
                <a:ext cx="1024492" cy="179354"/>
              </a:xfrm>
              <a:custGeom>
                <a:rect b="b" l="l" r="r" t="t"/>
                <a:pathLst>
                  <a:path extrusionOk="0" h="40" w="230">
                    <a:moveTo>
                      <a:pt x="230" y="0"/>
                    </a:moveTo>
                    <a:cubicBezTo>
                      <a:pt x="206" y="7"/>
                      <a:pt x="164" y="15"/>
                      <a:pt x="116" y="22"/>
                    </a:cubicBezTo>
                    <a:cubicBezTo>
                      <a:pt x="68" y="29"/>
                      <a:pt x="25" y="33"/>
                      <a:pt x="0" y="33"/>
                    </a:cubicBezTo>
                    <a:cubicBezTo>
                      <a:pt x="5" y="38"/>
                      <a:pt x="20" y="40"/>
                      <a:pt x="42" y="40"/>
                    </a:cubicBezTo>
                    <a:cubicBezTo>
                      <a:pt x="62" y="40"/>
                      <a:pt x="89" y="38"/>
                      <a:pt x="118" y="34"/>
                    </a:cubicBezTo>
                    <a:cubicBezTo>
                      <a:pt x="176" y="25"/>
                      <a:pt x="223" y="11"/>
                      <a:pt x="230" y="0"/>
                    </a:cubicBezTo>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4" name="Google Shape;1374;p52"/>
              <p:cNvSpPr/>
              <p:nvPr/>
            </p:nvSpPr>
            <p:spPr>
              <a:xfrm>
                <a:off x="1830621" y="4267694"/>
                <a:ext cx="1220150" cy="236422"/>
              </a:xfrm>
              <a:custGeom>
                <a:rect b="b" l="l" r="r" t="t"/>
                <a:pathLst>
                  <a:path extrusionOk="0" h="53" w="274">
                    <a:moveTo>
                      <a:pt x="273" y="7"/>
                    </a:moveTo>
                    <a:cubicBezTo>
                      <a:pt x="274" y="13"/>
                      <a:pt x="214" y="27"/>
                      <a:pt x="139" y="38"/>
                    </a:cubicBezTo>
                    <a:cubicBezTo>
                      <a:pt x="64" y="49"/>
                      <a:pt x="2" y="53"/>
                      <a:pt x="1" y="46"/>
                    </a:cubicBezTo>
                    <a:cubicBezTo>
                      <a:pt x="0" y="40"/>
                      <a:pt x="60" y="25"/>
                      <a:pt x="135" y="14"/>
                    </a:cubicBezTo>
                    <a:cubicBezTo>
                      <a:pt x="211" y="4"/>
                      <a:pt x="272" y="0"/>
                      <a:pt x="273" y="7"/>
                    </a:cubicBez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5" name="Google Shape;1375;p52"/>
              <p:cNvSpPr/>
              <p:nvPr/>
            </p:nvSpPr>
            <p:spPr>
              <a:xfrm>
                <a:off x="1689312" y="3648108"/>
                <a:ext cx="1111451" cy="788070"/>
              </a:xfrm>
              <a:custGeom>
                <a:rect b="b" l="l" r="r" t="t"/>
                <a:pathLst>
                  <a:path extrusionOk="0" h="177" w="250">
                    <a:moveTo>
                      <a:pt x="231" y="1"/>
                    </a:moveTo>
                    <a:cubicBezTo>
                      <a:pt x="143" y="14"/>
                      <a:pt x="143" y="14"/>
                      <a:pt x="143" y="14"/>
                    </a:cubicBezTo>
                    <a:cubicBezTo>
                      <a:pt x="54" y="27"/>
                      <a:pt x="54" y="27"/>
                      <a:pt x="54" y="27"/>
                    </a:cubicBezTo>
                    <a:cubicBezTo>
                      <a:pt x="44" y="29"/>
                      <a:pt x="38" y="40"/>
                      <a:pt x="42" y="50"/>
                    </a:cubicBezTo>
                    <a:cubicBezTo>
                      <a:pt x="45" y="56"/>
                      <a:pt x="45" y="56"/>
                      <a:pt x="45" y="56"/>
                    </a:cubicBezTo>
                    <a:cubicBezTo>
                      <a:pt x="29" y="58"/>
                      <a:pt x="29" y="58"/>
                      <a:pt x="29" y="58"/>
                    </a:cubicBezTo>
                    <a:cubicBezTo>
                      <a:pt x="12" y="60"/>
                      <a:pt x="0" y="76"/>
                      <a:pt x="3" y="92"/>
                    </a:cubicBezTo>
                    <a:cubicBezTo>
                      <a:pt x="8" y="125"/>
                      <a:pt x="38" y="148"/>
                      <a:pt x="70" y="143"/>
                    </a:cubicBezTo>
                    <a:cubicBezTo>
                      <a:pt x="86" y="141"/>
                      <a:pt x="86" y="141"/>
                      <a:pt x="86" y="141"/>
                    </a:cubicBezTo>
                    <a:cubicBezTo>
                      <a:pt x="92" y="153"/>
                      <a:pt x="92" y="153"/>
                      <a:pt x="92" y="153"/>
                    </a:cubicBezTo>
                    <a:cubicBezTo>
                      <a:pt x="99" y="168"/>
                      <a:pt x="115" y="177"/>
                      <a:pt x="132" y="174"/>
                    </a:cubicBezTo>
                    <a:cubicBezTo>
                      <a:pt x="165" y="169"/>
                      <a:pt x="165" y="169"/>
                      <a:pt x="165" y="169"/>
                    </a:cubicBezTo>
                    <a:cubicBezTo>
                      <a:pt x="198" y="165"/>
                      <a:pt x="198" y="165"/>
                      <a:pt x="198" y="165"/>
                    </a:cubicBezTo>
                    <a:cubicBezTo>
                      <a:pt x="215" y="162"/>
                      <a:pt x="228" y="149"/>
                      <a:pt x="231" y="133"/>
                    </a:cubicBezTo>
                    <a:cubicBezTo>
                      <a:pt x="249" y="20"/>
                      <a:pt x="249" y="20"/>
                      <a:pt x="249" y="20"/>
                    </a:cubicBezTo>
                    <a:cubicBezTo>
                      <a:pt x="250" y="9"/>
                      <a:pt x="241" y="0"/>
                      <a:pt x="231" y="1"/>
                    </a:cubicBezTo>
                    <a:moveTo>
                      <a:pt x="67" y="123"/>
                    </a:moveTo>
                    <a:cubicBezTo>
                      <a:pt x="46" y="126"/>
                      <a:pt x="26" y="111"/>
                      <a:pt x="23" y="90"/>
                    </a:cubicBezTo>
                    <a:cubicBezTo>
                      <a:pt x="22" y="84"/>
                      <a:pt x="26" y="79"/>
                      <a:pt x="31" y="78"/>
                    </a:cubicBezTo>
                    <a:cubicBezTo>
                      <a:pt x="54" y="74"/>
                      <a:pt x="54" y="74"/>
                      <a:pt x="54" y="74"/>
                    </a:cubicBezTo>
                    <a:cubicBezTo>
                      <a:pt x="77" y="122"/>
                      <a:pt x="77" y="122"/>
                      <a:pt x="77" y="122"/>
                    </a:cubicBezTo>
                    <a:cubicBezTo>
                      <a:pt x="67" y="123"/>
                      <a:pt x="67" y="123"/>
                      <a:pt x="67" y="123"/>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6" name="Google Shape;1376;p52"/>
              <p:cNvSpPr/>
              <p:nvPr/>
            </p:nvSpPr>
            <p:spPr>
              <a:xfrm>
                <a:off x="2129544" y="3653543"/>
                <a:ext cx="668501" cy="774483"/>
              </a:xfrm>
              <a:custGeom>
                <a:rect b="b" l="l" r="r" t="t"/>
                <a:pathLst>
                  <a:path extrusionOk="0" h="174" w="150">
                    <a:moveTo>
                      <a:pt x="134" y="0"/>
                    </a:moveTo>
                    <a:cubicBezTo>
                      <a:pt x="133" y="0"/>
                      <a:pt x="133" y="0"/>
                      <a:pt x="132" y="0"/>
                    </a:cubicBezTo>
                    <a:cubicBezTo>
                      <a:pt x="132" y="0"/>
                      <a:pt x="132" y="0"/>
                      <a:pt x="132" y="0"/>
                    </a:cubicBezTo>
                    <a:cubicBezTo>
                      <a:pt x="102" y="5"/>
                      <a:pt x="102" y="5"/>
                      <a:pt x="102" y="5"/>
                    </a:cubicBezTo>
                    <a:cubicBezTo>
                      <a:pt x="104" y="23"/>
                      <a:pt x="102" y="42"/>
                      <a:pt x="96" y="60"/>
                    </a:cubicBezTo>
                    <a:cubicBezTo>
                      <a:pt x="86" y="88"/>
                      <a:pt x="67" y="112"/>
                      <a:pt x="45" y="131"/>
                    </a:cubicBezTo>
                    <a:cubicBezTo>
                      <a:pt x="31" y="143"/>
                      <a:pt x="16" y="153"/>
                      <a:pt x="0" y="163"/>
                    </a:cubicBezTo>
                    <a:cubicBezTo>
                      <a:pt x="8" y="170"/>
                      <a:pt x="17" y="174"/>
                      <a:pt x="27" y="174"/>
                    </a:cubicBezTo>
                    <a:cubicBezTo>
                      <a:pt x="29" y="174"/>
                      <a:pt x="31" y="174"/>
                      <a:pt x="33" y="173"/>
                    </a:cubicBezTo>
                    <a:cubicBezTo>
                      <a:pt x="66" y="168"/>
                      <a:pt x="66" y="168"/>
                      <a:pt x="66" y="168"/>
                    </a:cubicBezTo>
                    <a:cubicBezTo>
                      <a:pt x="99" y="164"/>
                      <a:pt x="99" y="164"/>
                      <a:pt x="99" y="164"/>
                    </a:cubicBezTo>
                    <a:cubicBezTo>
                      <a:pt x="116" y="161"/>
                      <a:pt x="129" y="148"/>
                      <a:pt x="132" y="132"/>
                    </a:cubicBezTo>
                    <a:cubicBezTo>
                      <a:pt x="150" y="19"/>
                      <a:pt x="150" y="19"/>
                      <a:pt x="150" y="19"/>
                    </a:cubicBezTo>
                    <a:cubicBezTo>
                      <a:pt x="150" y="18"/>
                      <a:pt x="150" y="17"/>
                      <a:pt x="150" y="16"/>
                    </a:cubicBezTo>
                    <a:cubicBezTo>
                      <a:pt x="150" y="7"/>
                      <a:pt x="143" y="0"/>
                      <a:pt x="134" y="0"/>
                    </a:cubicBezTo>
                  </a:path>
                </a:pathLst>
              </a:custGeom>
              <a:solidFill>
                <a:srgbClr val="FFCE73">
                  <a:alpha val="5062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7" name="Google Shape;1377;p52"/>
              <p:cNvSpPr/>
              <p:nvPr/>
            </p:nvSpPr>
            <p:spPr>
              <a:xfrm>
                <a:off x="1928450" y="3835613"/>
                <a:ext cx="111418" cy="279902"/>
              </a:xfrm>
              <a:custGeom>
                <a:rect b="b" l="l" r="r" t="t"/>
                <a:pathLst>
                  <a:path extrusionOk="0" h="63" w="25">
                    <a:moveTo>
                      <a:pt x="0" y="0"/>
                    </a:moveTo>
                    <a:cubicBezTo>
                      <a:pt x="5" y="22"/>
                      <a:pt x="13" y="44"/>
                      <a:pt x="25" y="63"/>
                    </a:cubicBezTo>
                    <a:cubicBezTo>
                      <a:pt x="20" y="41"/>
                      <a:pt x="12" y="19"/>
                      <a:pt x="0"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8" name="Google Shape;1378;p52"/>
              <p:cNvSpPr/>
              <p:nvPr/>
            </p:nvSpPr>
            <p:spPr>
              <a:xfrm>
                <a:off x="2031715" y="3947031"/>
                <a:ext cx="67938" cy="190224"/>
              </a:xfrm>
              <a:custGeom>
                <a:rect b="b" l="l" r="r" t="t"/>
                <a:pathLst>
                  <a:path extrusionOk="0" h="43" w="15">
                    <a:moveTo>
                      <a:pt x="0" y="0"/>
                    </a:moveTo>
                    <a:cubicBezTo>
                      <a:pt x="3" y="15"/>
                      <a:pt x="7" y="30"/>
                      <a:pt x="15" y="43"/>
                    </a:cubicBezTo>
                    <a:cubicBezTo>
                      <a:pt x="13" y="28"/>
                      <a:pt x="8" y="13"/>
                      <a:pt x="0"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9" name="Google Shape;1379;p52"/>
              <p:cNvSpPr/>
              <p:nvPr/>
            </p:nvSpPr>
            <p:spPr>
              <a:xfrm>
                <a:off x="2077913" y="4148125"/>
                <a:ext cx="35328" cy="92394"/>
              </a:xfrm>
              <a:custGeom>
                <a:rect b="b" l="l" r="r" t="t"/>
                <a:pathLst>
                  <a:path extrusionOk="0" h="21" w="8">
                    <a:moveTo>
                      <a:pt x="0" y="0"/>
                    </a:moveTo>
                    <a:cubicBezTo>
                      <a:pt x="1" y="7"/>
                      <a:pt x="4" y="15"/>
                      <a:pt x="8" y="21"/>
                    </a:cubicBezTo>
                    <a:cubicBezTo>
                      <a:pt x="7" y="14"/>
                      <a:pt x="4" y="6"/>
                      <a:pt x="0"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0" name="Google Shape;1380;p52"/>
              <p:cNvSpPr/>
              <p:nvPr/>
            </p:nvSpPr>
            <p:spPr>
              <a:xfrm>
                <a:off x="2471947" y="3716044"/>
                <a:ext cx="89678" cy="288053"/>
              </a:xfrm>
              <a:custGeom>
                <a:rect b="b" l="l" r="r" t="t"/>
                <a:pathLst>
                  <a:path extrusionOk="0" h="65" w="20">
                    <a:moveTo>
                      <a:pt x="15" y="0"/>
                    </a:moveTo>
                    <a:cubicBezTo>
                      <a:pt x="12" y="21"/>
                      <a:pt x="9" y="42"/>
                      <a:pt x="1" y="61"/>
                    </a:cubicBezTo>
                    <a:cubicBezTo>
                      <a:pt x="1" y="62"/>
                      <a:pt x="0" y="64"/>
                      <a:pt x="0" y="65"/>
                    </a:cubicBezTo>
                    <a:cubicBezTo>
                      <a:pt x="1" y="64"/>
                      <a:pt x="1" y="63"/>
                      <a:pt x="2" y="62"/>
                    </a:cubicBezTo>
                    <a:cubicBezTo>
                      <a:pt x="16" y="44"/>
                      <a:pt x="20" y="22"/>
                      <a:pt x="15"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1" name="Google Shape;1381;p52"/>
              <p:cNvSpPr/>
              <p:nvPr/>
            </p:nvSpPr>
            <p:spPr>
              <a:xfrm>
                <a:off x="2379552" y="3974206"/>
                <a:ext cx="54350" cy="100548"/>
              </a:xfrm>
              <a:custGeom>
                <a:rect b="b" l="l" r="r" t="t"/>
                <a:pathLst>
                  <a:path extrusionOk="0" h="23" w="12">
                    <a:moveTo>
                      <a:pt x="12" y="0"/>
                    </a:moveTo>
                    <a:cubicBezTo>
                      <a:pt x="9" y="8"/>
                      <a:pt x="5" y="15"/>
                      <a:pt x="0" y="23"/>
                    </a:cubicBezTo>
                    <a:cubicBezTo>
                      <a:pt x="7" y="17"/>
                      <a:pt x="12" y="9"/>
                      <a:pt x="12"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2" name="Google Shape;1382;p52"/>
              <p:cNvSpPr/>
              <p:nvPr/>
            </p:nvSpPr>
            <p:spPr>
              <a:xfrm>
                <a:off x="2360531" y="4085622"/>
                <a:ext cx="62503" cy="62503"/>
              </a:xfrm>
              <a:custGeom>
                <a:rect b="b" l="l" r="r" t="t"/>
                <a:pathLst>
                  <a:path extrusionOk="0" h="14" w="14">
                    <a:moveTo>
                      <a:pt x="14" y="0"/>
                    </a:moveTo>
                    <a:cubicBezTo>
                      <a:pt x="8" y="3"/>
                      <a:pt x="3" y="8"/>
                      <a:pt x="0" y="14"/>
                    </a:cubicBezTo>
                    <a:cubicBezTo>
                      <a:pt x="5" y="10"/>
                      <a:pt x="9" y="5"/>
                      <a:pt x="14"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3" name="Google Shape;1383;p52"/>
              <p:cNvSpPr/>
              <p:nvPr/>
            </p:nvSpPr>
            <p:spPr>
              <a:xfrm>
                <a:off x="1730075" y="3968771"/>
                <a:ext cx="57068" cy="179354"/>
              </a:xfrm>
              <a:custGeom>
                <a:rect b="b" l="l" r="r" t="t"/>
                <a:pathLst>
                  <a:path extrusionOk="0" h="40" w="13">
                    <a:moveTo>
                      <a:pt x="13" y="0"/>
                    </a:moveTo>
                    <a:cubicBezTo>
                      <a:pt x="0" y="9"/>
                      <a:pt x="1" y="26"/>
                      <a:pt x="9" y="38"/>
                    </a:cubicBezTo>
                    <a:cubicBezTo>
                      <a:pt x="9" y="39"/>
                      <a:pt x="10" y="40"/>
                      <a:pt x="10" y="40"/>
                    </a:cubicBezTo>
                    <a:cubicBezTo>
                      <a:pt x="10" y="40"/>
                      <a:pt x="9" y="36"/>
                      <a:pt x="9" y="34"/>
                    </a:cubicBezTo>
                    <a:cubicBezTo>
                      <a:pt x="6" y="23"/>
                      <a:pt x="6" y="10"/>
                      <a:pt x="13" y="0"/>
                    </a:cubicBezTo>
                  </a:path>
                </a:pathLst>
              </a:custGeom>
              <a:solidFill>
                <a:srgbClr val="FC8761">
                  <a:alpha val="3544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84" name="Google Shape;1384;p52"/>
            <p:cNvSpPr/>
            <p:nvPr/>
          </p:nvSpPr>
          <p:spPr>
            <a:xfrm>
              <a:off x="1397800" y="2876988"/>
              <a:ext cx="215975" cy="21695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5" name="Google Shape;1385;p52"/>
            <p:cNvSpPr/>
            <p:nvPr/>
          </p:nvSpPr>
          <p:spPr>
            <a:xfrm>
              <a:off x="704163" y="3602155"/>
              <a:ext cx="502800" cy="505075"/>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86" name="Google Shape;1386;p52"/>
            <p:cNvGrpSpPr/>
            <p:nvPr/>
          </p:nvGrpSpPr>
          <p:grpSpPr>
            <a:xfrm rot="1943486">
              <a:off x="488449" y="2340757"/>
              <a:ext cx="698511" cy="778332"/>
              <a:chOff x="5431538" y="3074425"/>
              <a:chExt cx="485775" cy="541338"/>
            </a:xfrm>
          </p:grpSpPr>
          <p:sp>
            <p:nvSpPr>
              <p:cNvPr id="1387" name="Google Shape;1387;p52"/>
              <p:cNvSpPr/>
              <p:nvPr/>
            </p:nvSpPr>
            <p:spPr>
              <a:xfrm>
                <a:off x="5431538" y="3074425"/>
                <a:ext cx="485775" cy="541338"/>
              </a:xfrm>
              <a:custGeom>
                <a:rect b="b" l="l" r="r" t="t"/>
                <a:pathLst>
                  <a:path extrusionOk="0" h="208" w="187">
                    <a:moveTo>
                      <a:pt x="187" y="99"/>
                    </a:moveTo>
                    <a:cubicBezTo>
                      <a:pt x="147" y="0"/>
                      <a:pt x="147" y="0"/>
                      <a:pt x="147" y="0"/>
                    </a:cubicBezTo>
                    <a:cubicBezTo>
                      <a:pt x="0" y="61"/>
                      <a:pt x="0" y="61"/>
                      <a:pt x="0" y="61"/>
                    </a:cubicBezTo>
                    <a:cubicBezTo>
                      <a:pt x="60" y="208"/>
                      <a:pt x="60" y="208"/>
                      <a:pt x="60" y="208"/>
                    </a:cubicBezTo>
                    <a:cubicBezTo>
                      <a:pt x="158" y="168"/>
                      <a:pt x="158" y="168"/>
                      <a:pt x="158" y="168"/>
                    </a:cubicBezTo>
                    <a:cubicBezTo>
                      <a:pt x="158" y="168"/>
                      <a:pt x="186" y="103"/>
                      <a:pt x="187" y="99"/>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8" name="Google Shape;1388;p52"/>
              <p:cNvSpPr/>
              <p:nvPr/>
            </p:nvSpPr>
            <p:spPr>
              <a:xfrm>
                <a:off x="5480750" y="3134750"/>
                <a:ext cx="319088" cy="141288"/>
              </a:xfrm>
              <a:custGeom>
                <a:rect b="b" l="l" r="r" t="t"/>
                <a:pathLst>
                  <a:path extrusionOk="0" h="54" w="123">
                    <a:moveTo>
                      <a:pt x="3" y="54"/>
                    </a:moveTo>
                    <a:cubicBezTo>
                      <a:pt x="2" y="54"/>
                      <a:pt x="1" y="53"/>
                      <a:pt x="1" y="52"/>
                    </a:cubicBezTo>
                    <a:cubicBezTo>
                      <a:pt x="0" y="51"/>
                      <a:pt x="1" y="49"/>
                      <a:pt x="2" y="49"/>
                    </a:cubicBezTo>
                    <a:cubicBezTo>
                      <a:pt x="119" y="1"/>
                      <a:pt x="119" y="1"/>
                      <a:pt x="119" y="1"/>
                    </a:cubicBezTo>
                    <a:cubicBezTo>
                      <a:pt x="121" y="0"/>
                      <a:pt x="122" y="1"/>
                      <a:pt x="123" y="3"/>
                    </a:cubicBezTo>
                    <a:cubicBezTo>
                      <a:pt x="123" y="4"/>
                      <a:pt x="123" y="6"/>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9" name="Google Shape;1389;p52"/>
              <p:cNvSpPr/>
              <p:nvPr/>
            </p:nvSpPr>
            <p:spPr>
              <a:xfrm>
                <a:off x="5501388" y="3195075"/>
                <a:ext cx="322263" cy="139700"/>
              </a:xfrm>
              <a:custGeom>
                <a:rect b="b" l="l" r="r" t="t"/>
                <a:pathLst>
                  <a:path extrusionOk="0" h="54" w="124">
                    <a:moveTo>
                      <a:pt x="3" y="54"/>
                    </a:moveTo>
                    <a:cubicBezTo>
                      <a:pt x="2" y="54"/>
                      <a:pt x="1" y="53"/>
                      <a:pt x="1" y="52"/>
                    </a:cubicBezTo>
                    <a:cubicBezTo>
                      <a:pt x="0" y="51"/>
                      <a:pt x="1" y="49"/>
                      <a:pt x="2" y="48"/>
                    </a:cubicBezTo>
                    <a:cubicBezTo>
                      <a:pt x="120" y="1"/>
                      <a:pt x="120" y="1"/>
                      <a:pt x="120" y="1"/>
                    </a:cubicBezTo>
                    <a:cubicBezTo>
                      <a:pt x="121" y="0"/>
                      <a:pt x="123" y="1"/>
                      <a:pt x="123" y="2"/>
                    </a:cubicBezTo>
                    <a:cubicBezTo>
                      <a:pt x="124" y="4"/>
                      <a:pt x="123" y="5"/>
                      <a:pt x="122" y="6"/>
                    </a:cubicBezTo>
                    <a:cubicBezTo>
                      <a:pt x="4" y="53"/>
                      <a:pt x="4" y="53"/>
                      <a:pt x="4" y="53"/>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0" name="Google Shape;1390;p52"/>
              <p:cNvSpPr/>
              <p:nvPr/>
            </p:nvSpPr>
            <p:spPr>
              <a:xfrm>
                <a:off x="5526788" y="3253813"/>
                <a:ext cx="322263" cy="138113"/>
              </a:xfrm>
              <a:custGeom>
                <a:rect b="b" l="l" r="r" t="t"/>
                <a:pathLst>
                  <a:path extrusionOk="0" h="53" w="124">
                    <a:moveTo>
                      <a:pt x="3" y="53"/>
                    </a:moveTo>
                    <a:cubicBezTo>
                      <a:pt x="2" y="53"/>
                      <a:pt x="1" y="53"/>
                      <a:pt x="1" y="52"/>
                    </a:cubicBezTo>
                    <a:cubicBezTo>
                      <a:pt x="0" y="50"/>
                      <a:pt x="1" y="49"/>
                      <a:pt x="2" y="48"/>
                    </a:cubicBezTo>
                    <a:cubicBezTo>
                      <a:pt x="120" y="0"/>
                      <a:pt x="120" y="0"/>
                      <a:pt x="120" y="0"/>
                    </a:cubicBezTo>
                    <a:cubicBezTo>
                      <a:pt x="121" y="0"/>
                      <a:pt x="122" y="0"/>
                      <a:pt x="123" y="2"/>
                    </a:cubicBezTo>
                    <a:cubicBezTo>
                      <a:pt x="124" y="3"/>
                      <a:pt x="123" y="5"/>
                      <a:pt x="122" y="5"/>
                    </a:cubicBezTo>
                    <a:cubicBezTo>
                      <a:pt x="4" y="53"/>
                      <a:pt x="4" y="53"/>
                      <a:pt x="4" y="53"/>
                    </a:cubicBezTo>
                    <a:lnTo>
                      <a:pt x="3" y="53"/>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1" name="Google Shape;1391;p52"/>
              <p:cNvSpPr/>
              <p:nvPr/>
            </p:nvSpPr>
            <p:spPr>
              <a:xfrm>
                <a:off x="5553775" y="3314138"/>
                <a:ext cx="319088" cy="141288"/>
              </a:xfrm>
              <a:custGeom>
                <a:rect b="b" l="l" r="r" t="t"/>
                <a:pathLst>
                  <a:path extrusionOk="0" h="54" w="123">
                    <a:moveTo>
                      <a:pt x="3" y="54"/>
                    </a:moveTo>
                    <a:cubicBezTo>
                      <a:pt x="2" y="54"/>
                      <a:pt x="1" y="53"/>
                      <a:pt x="0" y="52"/>
                    </a:cubicBezTo>
                    <a:cubicBezTo>
                      <a:pt x="0" y="51"/>
                      <a:pt x="0" y="49"/>
                      <a:pt x="2" y="49"/>
                    </a:cubicBezTo>
                    <a:cubicBezTo>
                      <a:pt x="119" y="1"/>
                      <a:pt x="119" y="1"/>
                      <a:pt x="119" y="1"/>
                    </a:cubicBezTo>
                    <a:cubicBezTo>
                      <a:pt x="120" y="0"/>
                      <a:pt x="122" y="1"/>
                      <a:pt x="123" y="2"/>
                    </a:cubicBezTo>
                    <a:cubicBezTo>
                      <a:pt x="123" y="4"/>
                      <a:pt x="122" y="5"/>
                      <a:pt x="121" y="6"/>
                    </a:cubicBezTo>
                    <a:cubicBezTo>
                      <a:pt x="4" y="54"/>
                      <a:pt x="4" y="54"/>
                      <a:pt x="4" y="54"/>
                    </a:cubicBezTo>
                    <a:lnTo>
                      <a:pt x="3" y="54"/>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2" name="Google Shape;1392;p52"/>
              <p:cNvSpPr/>
              <p:nvPr/>
            </p:nvSpPr>
            <p:spPr>
              <a:xfrm>
                <a:off x="5579175" y="3420500"/>
                <a:ext cx="217488" cy="100013"/>
              </a:xfrm>
              <a:custGeom>
                <a:rect b="b" l="l" r="r" t="t"/>
                <a:pathLst>
                  <a:path extrusionOk="0" h="38" w="84">
                    <a:moveTo>
                      <a:pt x="3" y="38"/>
                    </a:moveTo>
                    <a:cubicBezTo>
                      <a:pt x="2" y="38"/>
                      <a:pt x="1" y="37"/>
                      <a:pt x="1" y="36"/>
                    </a:cubicBezTo>
                    <a:cubicBezTo>
                      <a:pt x="0" y="34"/>
                      <a:pt x="1" y="33"/>
                      <a:pt x="2" y="32"/>
                    </a:cubicBezTo>
                    <a:cubicBezTo>
                      <a:pt x="80" y="1"/>
                      <a:pt x="80" y="1"/>
                      <a:pt x="80" y="1"/>
                    </a:cubicBezTo>
                    <a:cubicBezTo>
                      <a:pt x="81" y="0"/>
                      <a:pt x="83" y="1"/>
                      <a:pt x="83" y="2"/>
                    </a:cubicBezTo>
                    <a:cubicBezTo>
                      <a:pt x="84" y="4"/>
                      <a:pt x="83" y="5"/>
                      <a:pt x="82" y="6"/>
                    </a:cubicBezTo>
                    <a:cubicBezTo>
                      <a:pt x="4" y="37"/>
                      <a:pt x="4" y="37"/>
                      <a:pt x="4" y="37"/>
                    </a:cubicBezTo>
                    <a:cubicBezTo>
                      <a:pt x="3" y="38"/>
                      <a:pt x="3" y="38"/>
                      <a:pt x="3" y="38"/>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3" name="Google Shape;1393;p52"/>
              <p:cNvSpPr/>
              <p:nvPr/>
            </p:nvSpPr>
            <p:spPr>
              <a:xfrm>
                <a:off x="5790313" y="3333188"/>
                <a:ext cx="127000" cy="179388"/>
              </a:xfrm>
              <a:custGeom>
                <a:rect b="b" l="l" r="r" t="t"/>
                <a:pathLst>
                  <a:path extrusionOk="0" h="69" w="49">
                    <a:moveTo>
                      <a:pt x="49" y="0"/>
                    </a:moveTo>
                    <a:cubicBezTo>
                      <a:pt x="0" y="20"/>
                      <a:pt x="0" y="20"/>
                      <a:pt x="0" y="20"/>
                    </a:cubicBezTo>
                    <a:cubicBezTo>
                      <a:pt x="20" y="69"/>
                      <a:pt x="20" y="69"/>
                      <a:pt x="20" y="69"/>
                    </a:cubicBezTo>
                    <a:cubicBezTo>
                      <a:pt x="20" y="69"/>
                      <a:pt x="20" y="69"/>
                      <a:pt x="20" y="69"/>
                    </a:cubicBezTo>
                    <a:cubicBezTo>
                      <a:pt x="49" y="0"/>
                      <a:pt x="49" y="0"/>
                      <a:pt x="49" y="0"/>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94" name="Google Shape;1394;p52"/>
            <p:cNvGrpSpPr/>
            <p:nvPr/>
          </p:nvGrpSpPr>
          <p:grpSpPr>
            <a:xfrm rot="-7505821">
              <a:off x="1698253" y="3477754"/>
              <a:ext cx="724437" cy="513309"/>
              <a:chOff x="6180688" y="2320538"/>
              <a:chExt cx="1149350" cy="814387"/>
            </a:xfrm>
          </p:grpSpPr>
          <p:sp>
            <p:nvSpPr>
              <p:cNvPr id="1395" name="Google Shape;1395;p52"/>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6" name="Google Shape;1396;p52"/>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7" name="Google Shape;1397;p52"/>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8" name="Google Shape;1398;p52"/>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9" name="Google Shape;1399;p52"/>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0" name="Google Shape;1400;p52"/>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1" name="Google Shape;1401;p52"/>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02" name="Google Shape;1402;p52"/>
            <p:cNvSpPr/>
            <p:nvPr/>
          </p:nvSpPr>
          <p:spPr>
            <a:xfrm rot="-1768020">
              <a:off x="1442581" y="1943897"/>
              <a:ext cx="205393" cy="466652"/>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03" name="Google Shape;1403;p52"/>
            <p:cNvGrpSpPr/>
            <p:nvPr/>
          </p:nvGrpSpPr>
          <p:grpSpPr>
            <a:xfrm rot="865592">
              <a:off x="373638" y="3924120"/>
              <a:ext cx="1023245" cy="1521776"/>
              <a:chOff x="10437913" y="1585525"/>
              <a:chExt cx="1489075" cy="2214563"/>
            </a:xfrm>
          </p:grpSpPr>
          <p:sp>
            <p:nvSpPr>
              <p:cNvPr id="1404" name="Google Shape;1404;p52"/>
              <p:cNvSpPr/>
              <p:nvPr/>
            </p:nvSpPr>
            <p:spPr>
              <a:xfrm>
                <a:off x="10437913" y="2311013"/>
                <a:ext cx="1074738" cy="1489075"/>
              </a:xfrm>
              <a:custGeom>
                <a:rect b="b" l="l" r="r" t="t"/>
                <a:pathLst>
                  <a:path extrusionOk="0" h="489" w="353">
                    <a:moveTo>
                      <a:pt x="35" y="475"/>
                    </a:moveTo>
                    <a:cubicBezTo>
                      <a:pt x="28" y="485"/>
                      <a:pt x="21" y="489"/>
                      <a:pt x="12" y="483"/>
                    </a:cubicBezTo>
                    <a:cubicBezTo>
                      <a:pt x="10" y="481"/>
                      <a:pt x="10" y="481"/>
                      <a:pt x="10" y="481"/>
                    </a:cubicBezTo>
                    <a:cubicBezTo>
                      <a:pt x="0" y="475"/>
                      <a:pt x="2" y="467"/>
                      <a:pt x="8" y="457"/>
                    </a:cubicBezTo>
                    <a:cubicBezTo>
                      <a:pt x="298" y="10"/>
                      <a:pt x="298" y="10"/>
                      <a:pt x="298" y="10"/>
                    </a:cubicBezTo>
                    <a:cubicBezTo>
                      <a:pt x="304" y="0"/>
                      <a:pt x="316" y="4"/>
                      <a:pt x="326" y="11"/>
                    </a:cubicBezTo>
                    <a:cubicBezTo>
                      <a:pt x="335" y="17"/>
                      <a:pt x="335" y="17"/>
                      <a:pt x="335" y="17"/>
                    </a:cubicBezTo>
                    <a:cubicBezTo>
                      <a:pt x="345" y="24"/>
                      <a:pt x="353" y="33"/>
                      <a:pt x="346" y="43"/>
                    </a:cubicBezTo>
                    <a:lnTo>
                      <a:pt x="35" y="47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5" name="Google Shape;1405;p52"/>
              <p:cNvSpPr/>
              <p:nvPr/>
            </p:nvSpPr>
            <p:spPr>
              <a:xfrm>
                <a:off x="11293575" y="1976050"/>
                <a:ext cx="436563" cy="530225"/>
              </a:xfrm>
              <a:custGeom>
                <a:rect b="b" l="l" r="r" t="t"/>
                <a:pathLst>
                  <a:path extrusionOk="0" h="174" w="143">
                    <a:moveTo>
                      <a:pt x="62" y="164"/>
                    </a:moveTo>
                    <a:cubicBezTo>
                      <a:pt x="55" y="174"/>
                      <a:pt x="48" y="167"/>
                      <a:pt x="38" y="160"/>
                    </a:cubicBezTo>
                    <a:cubicBezTo>
                      <a:pt x="19" y="148"/>
                      <a:pt x="19" y="148"/>
                      <a:pt x="19" y="148"/>
                    </a:cubicBezTo>
                    <a:cubicBezTo>
                      <a:pt x="9" y="141"/>
                      <a:pt x="0" y="136"/>
                      <a:pt x="7" y="126"/>
                    </a:cubicBezTo>
                    <a:cubicBezTo>
                      <a:pt x="100" y="10"/>
                      <a:pt x="100" y="10"/>
                      <a:pt x="100" y="10"/>
                    </a:cubicBezTo>
                    <a:cubicBezTo>
                      <a:pt x="107" y="0"/>
                      <a:pt x="112" y="5"/>
                      <a:pt x="122" y="12"/>
                    </a:cubicBezTo>
                    <a:cubicBezTo>
                      <a:pt x="127" y="15"/>
                      <a:pt x="127" y="15"/>
                      <a:pt x="127" y="15"/>
                    </a:cubicBezTo>
                    <a:cubicBezTo>
                      <a:pt x="137" y="22"/>
                      <a:pt x="143" y="25"/>
                      <a:pt x="137" y="35"/>
                    </a:cubicBezTo>
                    <a:lnTo>
                      <a:pt x="62" y="164"/>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6" name="Google Shape;1406;p52"/>
              <p:cNvSpPr/>
              <p:nvPr/>
            </p:nvSpPr>
            <p:spPr>
              <a:xfrm>
                <a:off x="11519000" y="1585525"/>
                <a:ext cx="407988" cy="630238"/>
              </a:xfrm>
              <a:custGeom>
                <a:rect b="b" l="l" r="r" t="t"/>
                <a:pathLst>
                  <a:path extrusionOk="0" h="207" w="134">
                    <a:moveTo>
                      <a:pt x="42" y="149"/>
                    </a:moveTo>
                    <a:cubicBezTo>
                      <a:pt x="0" y="121"/>
                      <a:pt x="16" y="93"/>
                      <a:pt x="44" y="76"/>
                    </a:cubicBezTo>
                    <a:cubicBezTo>
                      <a:pt x="71" y="58"/>
                      <a:pt x="119" y="34"/>
                      <a:pt x="134" y="0"/>
                    </a:cubicBezTo>
                    <a:cubicBezTo>
                      <a:pt x="121" y="53"/>
                      <a:pt x="128" y="207"/>
                      <a:pt x="42" y="149"/>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7" name="Google Shape;1407;p52"/>
              <p:cNvSpPr/>
              <p:nvPr/>
            </p:nvSpPr>
            <p:spPr>
              <a:xfrm>
                <a:off x="11641238" y="1720463"/>
                <a:ext cx="222250" cy="225425"/>
              </a:xfrm>
              <a:custGeom>
                <a:rect b="b" l="l" r="r" t="t"/>
                <a:pathLst>
                  <a:path extrusionOk="0" h="74" w="73">
                    <a:moveTo>
                      <a:pt x="73" y="0"/>
                    </a:moveTo>
                    <a:cubicBezTo>
                      <a:pt x="71" y="2"/>
                      <a:pt x="69" y="4"/>
                      <a:pt x="68" y="5"/>
                    </a:cubicBezTo>
                    <a:cubicBezTo>
                      <a:pt x="63" y="10"/>
                      <a:pt x="63" y="10"/>
                      <a:pt x="63" y="10"/>
                    </a:cubicBezTo>
                    <a:cubicBezTo>
                      <a:pt x="59" y="12"/>
                      <a:pt x="55" y="15"/>
                      <a:pt x="51" y="17"/>
                    </a:cubicBezTo>
                    <a:cubicBezTo>
                      <a:pt x="44" y="22"/>
                      <a:pt x="36" y="27"/>
                      <a:pt x="29" y="32"/>
                    </a:cubicBezTo>
                    <a:cubicBezTo>
                      <a:pt x="21" y="37"/>
                      <a:pt x="14" y="42"/>
                      <a:pt x="9" y="49"/>
                    </a:cubicBezTo>
                    <a:cubicBezTo>
                      <a:pt x="4" y="56"/>
                      <a:pt x="1" y="65"/>
                      <a:pt x="0" y="74"/>
                    </a:cubicBezTo>
                    <a:cubicBezTo>
                      <a:pt x="0" y="72"/>
                      <a:pt x="0" y="69"/>
                      <a:pt x="0" y="67"/>
                    </a:cubicBezTo>
                    <a:cubicBezTo>
                      <a:pt x="0" y="65"/>
                      <a:pt x="1" y="62"/>
                      <a:pt x="1" y="60"/>
                    </a:cubicBezTo>
                    <a:cubicBezTo>
                      <a:pt x="2" y="58"/>
                      <a:pt x="2" y="56"/>
                      <a:pt x="3" y="54"/>
                    </a:cubicBezTo>
                    <a:cubicBezTo>
                      <a:pt x="4" y="52"/>
                      <a:pt x="5" y="50"/>
                      <a:pt x="7" y="47"/>
                    </a:cubicBezTo>
                    <a:cubicBezTo>
                      <a:pt x="12" y="40"/>
                      <a:pt x="19" y="34"/>
                      <a:pt x="26" y="29"/>
                    </a:cubicBezTo>
                    <a:cubicBezTo>
                      <a:pt x="34" y="23"/>
                      <a:pt x="42" y="19"/>
                      <a:pt x="50" y="15"/>
                    </a:cubicBezTo>
                    <a:cubicBezTo>
                      <a:pt x="58" y="10"/>
                      <a:pt x="65" y="6"/>
                      <a:pt x="73"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8" name="Google Shape;1408;p52"/>
              <p:cNvSpPr/>
              <p:nvPr/>
            </p:nvSpPr>
            <p:spPr>
              <a:xfrm>
                <a:off x="11653938" y="1764913"/>
                <a:ext cx="200025" cy="228600"/>
              </a:xfrm>
              <a:custGeom>
                <a:rect b="b" l="l" r="r" t="t"/>
                <a:pathLst>
                  <a:path extrusionOk="0" h="75" w="66">
                    <a:moveTo>
                      <a:pt x="66" y="0"/>
                    </a:moveTo>
                    <a:cubicBezTo>
                      <a:pt x="57" y="15"/>
                      <a:pt x="47" y="28"/>
                      <a:pt x="36" y="40"/>
                    </a:cubicBezTo>
                    <a:cubicBezTo>
                      <a:pt x="25" y="53"/>
                      <a:pt x="13" y="64"/>
                      <a:pt x="0" y="75"/>
                    </a:cubicBezTo>
                    <a:cubicBezTo>
                      <a:pt x="11" y="62"/>
                      <a:pt x="22" y="50"/>
                      <a:pt x="33" y="38"/>
                    </a:cubicBezTo>
                    <a:cubicBezTo>
                      <a:pt x="44" y="25"/>
                      <a:pt x="55" y="13"/>
                      <a:pt x="66"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9" name="Google Shape;1409;p52"/>
              <p:cNvSpPr/>
              <p:nvPr/>
            </p:nvSpPr>
            <p:spPr>
              <a:xfrm>
                <a:off x="11707913" y="1817300"/>
                <a:ext cx="149225" cy="212725"/>
              </a:xfrm>
              <a:custGeom>
                <a:rect b="b" l="l" r="r" t="t"/>
                <a:pathLst>
                  <a:path extrusionOk="0" h="70" w="49">
                    <a:moveTo>
                      <a:pt x="49" y="0"/>
                    </a:moveTo>
                    <a:cubicBezTo>
                      <a:pt x="45" y="15"/>
                      <a:pt x="42" y="30"/>
                      <a:pt x="35" y="43"/>
                    </a:cubicBezTo>
                    <a:cubicBezTo>
                      <a:pt x="32" y="50"/>
                      <a:pt x="27" y="57"/>
                      <a:pt x="21" y="62"/>
                    </a:cubicBezTo>
                    <a:cubicBezTo>
                      <a:pt x="15" y="66"/>
                      <a:pt x="7" y="69"/>
                      <a:pt x="0" y="70"/>
                    </a:cubicBezTo>
                    <a:cubicBezTo>
                      <a:pt x="7" y="68"/>
                      <a:pt x="13" y="64"/>
                      <a:pt x="19" y="59"/>
                    </a:cubicBezTo>
                    <a:cubicBezTo>
                      <a:pt x="24" y="54"/>
                      <a:pt x="28" y="48"/>
                      <a:pt x="32" y="42"/>
                    </a:cubicBezTo>
                    <a:cubicBezTo>
                      <a:pt x="38" y="29"/>
                      <a:pt x="42" y="14"/>
                      <a:pt x="49"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413" name="Shape 1413"/>
        <p:cNvGrpSpPr/>
        <p:nvPr/>
      </p:nvGrpSpPr>
      <p:grpSpPr>
        <a:xfrm>
          <a:off x="0" y="0"/>
          <a:ext cx="0" cy="0"/>
          <a:chOff x="0" y="0"/>
          <a:chExt cx="0" cy="0"/>
        </a:xfrm>
      </p:grpSpPr>
      <p:pic>
        <p:nvPicPr>
          <p:cNvPr id="1414" name="Google Shape;1414;p53"/>
          <p:cNvPicPr preferRelativeResize="0"/>
          <p:nvPr>
            <p:ph idx="2" type="pic"/>
          </p:nvPr>
        </p:nvPicPr>
        <p:blipFill rotWithShape="1">
          <a:blip r:embed="rId3">
            <a:alphaModFix/>
          </a:blip>
          <a:srcRect b="0" l="9977" r="15948" t="0"/>
          <a:stretch/>
        </p:blipFill>
        <p:spPr>
          <a:xfrm>
            <a:off x="4827325" y="1374425"/>
            <a:ext cx="3232800" cy="2913000"/>
          </a:xfrm>
          <a:prstGeom prst="roundRect">
            <a:avLst>
              <a:gd fmla="val 7067" name="adj"/>
            </a:avLst>
          </a:prstGeom>
        </p:spPr>
      </p:pic>
      <p:sp>
        <p:nvSpPr>
          <p:cNvPr id="1415" name="Google Shape;1415;p53"/>
          <p:cNvSpPr txBox="1"/>
          <p:nvPr>
            <p:ph type="title"/>
          </p:nvPr>
        </p:nvSpPr>
        <p:spPr>
          <a:xfrm>
            <a:off x="720000" y="5974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Welcome to the world of vocabulary!</a:t>
            </a:r>
            <a:endParaRPr/>
          </a:p>
        </p:txBody>
      </p:sp>
      <p:sp>
        <p:nvSpPr>
          <p:cNvPr id="1416" name="Google Shape;1416;p53"/>
          <p:cNvSpPr txBox="1"/>
          <p:nvPr>
            <p:ph idx="1" type="body"/>
          </p:nvPr>
        </p:nvSpPr>
        <p:spPr>
          <a:xfrm>
            <a:off x="1043750" y="1349075"/>
            <a:ext cx="3568200" cy="296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 this section, we'll dive into the magical realm of words, discovering their meanings and how they help us express ideas. We are going to learn:</a:t>
            </a:r>
            <a:endParaRPr/>
          </a:p>
          <a:p>
            <a:pPr indent="-317500" lvl="0" marL="457200" rtl="0" algn="l">
              <a:spcBef>
                <a:spcPts val="1000"/>
              </a:spcBef>
              <a:spcAft>
                <a:spcPts val="0"/>
              </a:spcAft>
              <a:buSzPts val="1400"/>
              <a:buFont typeface="DM Sans"/>
              <a:buChar char="●"/>
            </a:pPr>
            <a:r>
              <a:rPr lang="en"/>
              <a:t>Word exploration</a:t>
            </a:r>
            <a:endParaRPr/>
          </a:p>
          <a:p>
            <a:pPr indent="-317500" lvl="0" marL="457200" rtl="0" algn="l">
              <a:spcBef>
                <a:spcPts val="0"/>
              </a:spcBef>
              <a:spcAft>
                <a:spcPts val="0"/>
              </a:spcAft>
              <a:buSzPts val="1400"/>
              <a:buFont typeface="DM Sans"/>
              <a:buChar char="●"/>
            </a:pPr>
            <a:r>
              <a:rPr lang="en"/>
              <a:t>Language connections</a:t>
            </a:r>
            <a:endParaRPr/>
          </a:p>
          <a:p>
            <a:pPr indent="0" lvl="0" marL="0" rtl="0" algn="l">
              <a:spcBef>
                <a:spcPts val="1000"/>
              </a:spcBef>
              <a:spcAft>
                <a:spcPts val="0"/>
              </a:spcAft>
              <a:buNone/>
            </a:pPr>
            <a:r>
              <a:rPr lang="en"/>
              <a:t>Get ready for a vocabulary adventure where words come to life, </a:t>
            </a:r>
            <a:r>
              <a:rPr b="1" lang="en"/>
              <a:t>and every discovery opens a new door to the wonders of language!</a:t>
            </a:r>
            <a:endParaRPr b="1"/>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420" name="Shape 1420"/>
        <p:cNvGrpSpPr/>
        <p:nvPr/>
      </p:nvGrpSpPr>
      <p:grpSpPr>
        <a:xfrm>
          <a:off x="0" y="0"/>
          <a:ext cx="0" cy="0"/>
          <a:chOff x="0" y="0"/>
          <a:chExt cx="0" cy="0"/>
        </a:xfrm>
      </p:grpSpPr>
      <p:sp>
        <p:nvSpPr>
          <p:cNvPr id="1421" name="Google Shape;1421;p54"/>
          <p:cNvSpPr txBox="1"/>
          <p:nvPr>
            <p:ph idx="4294967295" type="body"/>
          </p:nvPr>
        </p:nvSpPr>
        <p:spPr>
          <a:xfrm>
            <a:off x="713050" y="3562600"/>
            <a:ext cx="2369100" cy="110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DM Sans"/>
                <a:ea typeface="DM Sans"/>
                <a:cs typeface="DM Sans"/>
                <a:sym typeface="DM Sans"/>
              </a:rPr>
              <a:t>Write your answer</a:t>
            </a:r>
            <a:endParaRPr>
              <a:latin typeface="DM Sans"/>
              <a:ea typeface="DM Sans"/>
              <a:cs typeface="DM Sans"/>
              <a:sym typeface="DM Sans"/>
            </a:endParaRPr>
          </a:p>
        </p:txBody>
      </p:sp>
      <p:pic>
        <p:nvPicPr>
          <p:cNvPr id="1422" name="Google Shape;1422;p54"/>
          <p:cNvPicPr preferRelativeResize="0"/>
          <p:nvPr/>
        </p:nvPicPr>
        <p:blipFill rotWithShape="1">
          <a:blip r:embed="rId3">
            <a:alphaModFix/>
          </a:blip>
          <a:srcRect b="22285" l="0" r="0" t="22291"/>
          <a:stretch/>
        </p:blipFill>
        <p:spPr>
          <a:xfrm>
            <a:off x="699699" y="1837900"/>
            <a:ext cx="2395800" cy="1327800"/>
          </a:xfrm>
          <a:prstGeom prst="roundRect">
            <a:avLst>
              <a:gd fmla="val 16667" name="adj"/>
            </a:avLst>
          </a:prstGeom>
          <a:noFill/>
          <a:ln>
            <a:noFill/>
          </a:ln>
        </p:spPr>
      </p:pic>
      <p:pic>
        <p:nvPicPr>
          <p:cNvPr id="1423" name="Google Shape;1423;p54"/>
          <p:cNvPicPr preferRelativeResize="0"/>
          <p:nvPr/>
        </p:nvPicPr>
        <p:blipFill rotWithShape="1">
          <a:blip r:embed="rId4">
            <a:alphaModFix/>
          </a:blip>
          <a:srcRect b="729" l="0" r="0" t="738"/>
          <a:stretch/>
        </p:blipFill>
        <p:spPr>
          <a:xfrm>
            <a:off x="6055307" y="1837900"/>
            <a:ext cx="2395800" cy="1327800"/>
          </a:xfrm>
          <a:prstGeom prst="roundRect">
            <a:avLst>
              <a:gd fmla="val 16667" name="adj"/>
            </a:avLst>
          </a:prstGeom>
          <a:noFill/>
          <a:ln>
            <a:noFill/>
          </a:ln>
        </p:spPr>
      </p:pic>
      <p:pic>
        <p:nvPicPr>
          <p:cNvPr id="1424" name="Google Shape;1424;p54"/>
          <p:cNvPicPr preferRelativeResize="0"/>
          <p:nvPr/>
        </p:nvPicPr>
        <p:blipFill rotWithShape="1">
          <a:blip r:embed="rId5">
            <a:alphaModFix/>
          </a:blip>
          <a:srcRect b="729" l="0" r="0" t="738"/>
          <a:stretch/>
        </p:blipFill>
        <p:spPr>
          <a:xfrm>
            <a:off x="3374099" y="1837900"/>
            <a:ext cx="2395800" cy="1327800"/>
          </a:xfrm>
          <a:prstGeom prst="roundRect">
            <a:avLst>
              <a:gd fmla="val 16667" name="adj"/>
            </a:avLst>
          </a:prstGeom>
          <a:noFill/>
          <a:ln>
            <a:noFill/>
          </a:ln>
        </p:spPr>
      </p:pic>
      <p:sp>
        <p:nvSpPr>
          <p:cNvPr id="1425" name="Google Shape;1425;p54"/>
          <p:cNvSpPr txBox="1"/>
          <p:nvPr>
            <p:ph type="title"/>
          </p:nvPr>
        </p:nvSpPr>
        <p:spPr>
          <a:xfrm>
            <a:off x="713225" y="597425"/>
            <a:ext cx="7717500" cy="572700"/>
          </a:xfrm>
          <a:prstGeom prst="rect">
            <a:avLst/>
          </a:prstGeom>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b="0" lang="en" sz="3200">
                <a:latin typeface="Nunito Black"/>
                <a:ea typeface="Nunito Black"/>
                <a:cs typeface="Nunito Black"/>
                <a:sym typeface="Nunito Black"/>
              </a:rPr>
              <a:t>Activity 1: Describe the picture</a:t>
            </a:r>
            <a:endParaRPr b="0" sz="3200">
              <a:latin typeface="Nunito Black"/>
              <a:ea typeface="Nunito Black"/>
              <a:cs typeface="Nunito Black"/>
              <a:sym typeface="Nunito Black"/>
            </a:endParaRPr>
          </a:p>
        </p:txBody>
      </p:sp>
      <p:sp>
        <p:nvSpPr>
          <p:cNvPr id="1426" name="Google Shape;1426;p54"/>
          <p:cNvSpPr txBox="1"/>
          <p:nvPr>
            <p:ph idx="4294967295" type="body"/>
          </p:nvPr>
        </p:nvSpPr>
        <p:spPr>
          <a:xfrm>
            <a:off x="726450" y="1134425"/>
            <a:ext cx="7704000" cy="62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DM Sans"/>
                <a:ea typeface="DM Sans"/>
                <a:cs typeface="DM Sans"/>
                <a:sym typeface="DM Sans"/>
              </a:rPr>
              <a:t>Display a picture </a:t>
            </a:r>
            <a:r>
              <a:rPr lang="en">
                <a:latin typeface="DM Sans"/>
                <a:ea typeface="DM Sans"/>
                <a:cs typeface="DM Sans"/>
                <a:sym typeface="DM Sans"/>
              </a:rPr>
              <a:t>of something related to the topic. Have students discuss what they are seeing and </a:t>
            </a:r>
            <a:r>
              <a:rPr b="1" lang="en">
                <a:latin typeface="DM Sans"/>
                <a:ea typeface="DM Sans"/>
                <a:cs typeface="DM Sans"/>
                <a:sym typeface="DM Sans"/>
              </a:rPr>
              <a:t>fill in the missing part in the language they are learning</a:t>
            </a:r>
            <a:endParaRPr b="1">
              <a:latin typeface="DM Sans"/>
              <a:ea typeface="DM Sans"/>
              <a:cs typeface="DM Sans"/>
              <a:sym typeface="DM Sans"/>
            </a:endParaRPr>
          </a:p>
        </p:txBody>
      </p:sp>
      <p:sp>
        <p:nvSpPr>
          <p:cNvPr id="1427" name="Google Shape;1427;p54"/>
          <p:cNvSpPr txBox="1"/>
          <p:nvPr>
            <p:ph idx="4294967295" type="body"/>
          </p:nvPr>
        </p:nvSpPr>
        <p:spPr>
          <a:xfrm>
            <a:off x="713050" y="3165700"/>
            <a:ext cx="2369100" cy="39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Can you describe this?</a:t>
            </a:r>
            <a:endParaRPr b="1"/>
          </a:p>
        </p:txBody>
      </p:sp>
      <p:sp>
        <p:nvSpPr>
          <p:cNvPr id="1428" name="Google Shape;1428;p54"/>
          <p:cNvSpPr txBox="1"/>
          <p:nvPr>
            <p:ph idx="4294967295" type="body"/>
          </p:nvPr>
        </p:nvSpPr>
        <p:spPr>
          <a:xfrm>
            <a:off x="3387450" y="3165700"/>
            <a:ext cx="2369100" cy="39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Can you describe this?</a:t>
            </a:r>
            <a:endParaRPr b="1"/>
          </a:p>
        </p:txBody>
      </p:sp>
      <p:sp>
        <p:nvSpPr>
          <p:cNvPr id="1429" name="Google Shape;1429;p54"/>
          <p:cNvSpPr txBox="1"/>
          <p:nvPr>
            <p:ph idx="4294967295" type="body"/>
          </p:nvPr>
        </p:nvSpPr>
        <p:spPr>
          <a:xfrm>
            <a:off x="6069108" y="3165700"/>
            <a:ext cx="2368200" cy="39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Can you describe this?</a:t>
            </a:r>
            <a:endParaRPr b="1"/>
          </a:p>
        </p:txBody>
      </p:sp>
      <p:sp>
        <p:nvSpPr>
          <p:cNvPr id="1430" name="Google Shape;1430;p54"/>
          <p:cNvSpPr txBox="1"/>
          <p:nvPr>
            <p:ph idx="4294967295" type="body"/>
          </p:nvPr>
        </p:nvSpPr>
        <p:spPr>
          <a:xfrm>
            <a:off x="3391075" y="3562600"/>
            <a:ext cx="2369100" cy="110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DM Sans"/>
                <a:ea typeface="DM Sans"/>
                <a:cs typeface="DM Sans"/>
                <a:sym typeface="DM Sans"/>
              </a:rPr>
              <a:t>Write your answer</a:t>
            </a:r>
            <a:endParaRPr>
              <a:latin typeface="DM Sans"/>
              <a:ea typeface="DM Sans"/>
              <a:cs typeface="DM Sans"/>
              <a:sym typeface="DM Sans"/>
            </a:endParaRPr>
          </a:p>
        </p:txBody>
      </p:sp>
      <p:sp>
        <p:nvSpPr>
          <p:cNvPr id="1431" name="Google Shape;1431;p54"/>
          <p:cNvSpPr txBox="1"/>
          <p:nvPr>
            <p:ph idx="4294967295" type="body"/>
          </p:nvPr>
        </p:nvSpPr>
        <p:spPr>
          <a:xfrm>
            <a:off x="6069100" y="3562600"/>
            <a:ext cx="2369100" cy="110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DM Sans"/>
                <a:ea typeface="DM Sans"/>
                <a:cs typeface="DM Sans"/>
                <a:sym typeface="DM Sans"/>
              </a:rPr>
              <a:t>Write your answer</a:t>
            </a:r>
            <a:endParaRPr>
              <a:latin typeface="DM Sans"/>
              <a:ea typeface="DM Sans"/>
              <a:cs typeface="DM Sans"/>
              <a:sym typeface="DM Sans"/>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435" name="Shape 1435"/>
        <p:cNvGrpSpPr/>
        <p:nvPr/>
      </p:nvGrpSpPr>
      <p:grpSpPr>
        <a:xfrm>
          <a:off x="0" y="0"/>
          <a:ext cx="0" cy="0"/>
          <a:chOff x="0" y="0"/>
          <a:chExt cx="0" cy="0"/>
        </a:xfrm>
      </p:grpSpPr>
      <p:sp>
        <p:nvSpPr>
          <p:cNvPr id="1436" name="Google Shape;1436;p55"/>
          <p:cNvSpPr txBox="1"/>
          <p:nvPr>
            <p:ph type="title"/>
          </p:nvPr>
        </p:nvSpPr>
        <p:spPr>
          <a:xfrm>
            <a:off x="720000" y="5974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Stories and songs</a:t>
            </a:r>
            <a:endParaRPr/>
          </a:p>
        </p:txBody>
      </p:sp>
      <p:sp>
        <p:nvSpPr>
          <p:cNvPr id="1437" name="Google Shape;1437;p55"/>
          <p:cNvSpPr txBox="1"/>
          <p:nvPr>
            <p:ph idx="3" type="subTitle"/>
          </p:nvPr>
        </p:nvSpPr>
        <p:spPr>
          <a:xfrm>
            <a:off x="1295324" y="2143150"/>
            <a:ext cx="3106200" cy="230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Let's dive into the magic of stories! </a:t>
            </a:r>
            <a:r>
              <a:rPr lang="en"/>
              <a:t>We'll explore exciting tales full of adventures and giggles. With colorful pictures and fun characters, these stories will make learning language feel like a magical journey. After each story, we'll chat and maybe even act out parts of the tale together!</a:t>
            </a:r>
            <a:endParaRPr/>
          </a:p>
        </p:txBody>
      </p:sp>
      <p:sp>
        <p:nvSpPr>
          <p:cNvPr id="1438" name="Google Shape;1438;p55"/>
          <p:cNvSpPr txBox="1"/>
          <p:nvPr>
            <p:ph idx="4" type="subTitle"/>
          </p:nvPr>
        </p:nvSpPr>
        <p:spPr>
          <a:xfrm>
            <a:off x="4742475" y="2143150"/>
            <a:ext cx="3106200" cy="230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Get ready to sing and dance!</a:t>
            </a:r>
            <a:r>
              <a:rPr lang="en"/>
              <a:t> In our musical time, we'll enjoy catchy tunes that make learning language super fun. We'll sing together, clap our hands, and maybe even create our own language songs. This is a time to celebrate sounds, words, and the joy of learning together!</a:t>
            </a:r>
            <a:endParaRPr/>
          </a:p>
        </p:txBody>
      </p:sp>
      <p:sp>
        <p:nvSpPr>
          <p:cNvPr id="1439" name="Google Shape;1439;p55"/>
          <p:cNvSpPr txBox="1"/>
          <p:nvPr>
            <p:ph idx="1" type="subTitle"/>
          </p:nvPr>
        </p:nvSpPr>
        <p:spPr>
          <a:xfrm>
            <a:off x="1295324" y="1706950"/>
            <a:ext cx="3106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Magical storytime</a:t>
            </a:r>
            <a:endParaRPr/>
          </a:p>
        </p:txBody>
      </p:sp>
      <p:sp>
        <p:nvSpPr>
          <p:cNvPr id="1440" name="Google Shape;1440;p55"/>
          <p:cNvSpPr txBox="1"/>
          <p:nvPr>
            <p:ph idx="2" type="subTitle"/>
          </p:nvPr>
        </p:nvSpPr>
        <p:spPr>
          <a:xfrm>
            <a:off x="4742475" y="1706950"/>
            <a:ext cx="3106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Rhythmic</a:t>
            </a:r>
            <a:r>
              <a:rPr lang="en"/>
              <a:t> sing-along!</a:t>
            </a:r>
            <a:endParaRPr/>
          </a:p>
        </p:txBody>
      </p:sp>
      <p:grpSp>
        <p:nvGrpSpPr>
          <p:cNvPr id="1441" name="Google Shape;1441;p55"/>
          <p:cNvGrpSpPr/>
          <p:nvPr/>
        </p:nvGrpSpPr>
        <p:grpSpPr>
          <a:xfrm>
            <a:off x="2659849" y="1342822"/>
            <a:ext cx="377150" cy="361710"/>
            <a:chOff x="8053625" y="3837740"/>
            <a:chExt cx="377150" cy="361710"/>
          </a:xfrm>
        </p:grpSpPr>
        <p:sp>
          <p:nvSpPr>
            <p:cNvPr id="1442" name="Google Shape;1442;p55"/>
            <p:cNvSpPr/>
            <p:nvPr/>
          </p:nvSpPr>
          <p:spPr>
            <a:xfrm>
              <a:off x="8129717" y="3837740"/>
              <a:ext cx="224966" cy="159903"/>
            </a:xfrm>
            <a:custGeom>
              <a:rect b="b" l="l" r="r" t="t"/>
              <a:pathLst>
                <a:path extrusionOk="0" h="61" w="86">
                  <a:moveTo>
                    <a:pt x="1" y="27"/>
                  </a:moveTo>
                  <a:cubicBezTo>
                    <a:pt x="17" y="35"/>
                    <a:pt x="17" y="35"/>
                    <a:pt x="17" y="35"/>
                  </a:cubicBezTo>
                  <a:cubicBezTo>
                    <a:pt x="17" y="50"/>
                    <a:pt x="17" y="50"/>
                    <a:pt x="17" y="50"/>
                  </a:cubicBezTo>
                  <a:cubicBezTo>
                    <a:pt x="17" y="57"/>
                    <a:pt x="31" y="61"/>
                    <a:pt x="43" y="61"/>
                  </a:cubicBezTo>
                  <a:cubicBezTo>
                    <a:pt x="55" y="61"/>
                    <a:pt x="69" y="57"/>
                    <a:pt x="69" y="50"/>
                  </a:cubicBezTo>
                  <a:cubicBezTo>
                    <a:pt x="69" y="35"/>
                    <a:pt x="69" y="35"/>
                    <a:pt x="69" y="35"/>
                  </a:cubicBezTo>
                  <a:cubicBezTo>
                    <a:pt x="85" y="27"/>
                    <a:pt x="85" y="27"/>
                    <a:pt x="85" y="27"/>
                  </a:cubicBezTo>
                  <a:cubicBezTo>
                    <a:pt x="86" y="26"/>
                    <a:pt x="86" y="25"/>
                    <a:pt x="86" y="24"/>
                  </a:cubicBezTo>
                  <a:cubicBezTo>
                    <a:pt x="86" y="23"/>
                    <a:pt x="86" y="22"/>
                    <a:pt x="85" y="22"/>
                  </a:cubicBezTo>
                  <a:cubicBezTo>
                    <a:pt x="44" y="0"/>
                    <a:pt x="44" y="0"/>
                    <a:pt x="44" y="0"/>
                  </a:cubicBezTo>
                  <a:cubicBezTo>
                    <a:pt x="44" y="0"/>
                    <a:pt x="43" y="0"/>
                    <a:pt x="42" y="0"/>
                  </a:cubicBezTo>
                  <a:cubicBezTo>
                    <a:pt x="1" y="22"/>
                    <a:pt x="1" y="22"/>
                    <a:pt x="1" y="22"/>
                  </a:cubicBezTo>
                  <a:cubicBezTo>
                    <a:pt x="0" y="22"/>
                    <a:pt x="0" y="23"/>
                    <a:pt x="0" y="24"/>
                  </a:cubicBezTo>
                  <a:cubicBezTo>
                    <a:pt x="0" y="25"/>
                    <a:pt x="0" y="26"/>
                    <a:pt x="1" y="27"/>
                  </a:cubicBezTo>
                  <a:close/>
                  <a:moveTo>
                    <a:pt x="63" y="43"/>
                  </a:moveTo>
                  <a:cubicBezTo>
                    <a:pt x="58" y="41"/>
                    <a:pt x="50" y="40"/>
                    <a:pt x="43" y="40"/>
                  </a:cubicBezTo>
                  <a:cubicBezTo>
                    <a:pt x="36" y="40"/>
                    <a:pt x="28" y="41"/>
                    <a:pt x="23" y="43"/>
                  </a:cubicBezTo>
                  <a:cubicBezTo>
                    <a:pt x="23" y="30"/>
                    <a:pt x="23" y="30"/>
                    <a:pt x="23" y="30"/>
                  </a:cubicBezTo>
                  <a:cubicBezTo>
                    <a:pt x="23" y="28"/>
                    <a:pt x="30" y="25"/>
                    <a:pt x="43" y="25"/>
                  </a:cubicBezTo>
                  <a:cubicBezTo>
                    <a:pt x="56" y="25"/>
                    <a:pt x="63" y="28"/>
                    <a:pt x="63" y="30"/>
                  </a:cubicBezTo>
                  <a:lnTo>
                    <a:pt x="63" y="43"/>
                  </a:lnTo>
                  <a:close/>
                  <a:moveTo>
                    <a:pt x="43" y="55"/>
                  </a:moveTo>
                  <a:cubicBezTo>
                    <a:pt x="30" y="55"/>
                    <a:pt x="23" y="52"/>
                    <a:pt x="23" y="50"/>
                  </a:cubicBezTo>
                  <a:cubicBezTo>
                    <a:pt x="23" y="49"/>
                    <a:pt x="30" y="46"/>
                    <a:pt x="43" y="46"/>
                  </a:cubicBezTo>
                  <a:cubicBezTo>
                    <a:pt x="56" y="46"/>
                    <a:pt x="63" y="49"/>
                    <a:pt x="63" y="50"/>
                  </a:cubicBezTo>
                  <a:cubicBezTo>
                    <a:pt x="63" y="52"/>
                    <a:pt x="56" y="55"/>
                    <a:pt x="43" y="55"/>
                  </a:cubicBezTo>
                  <a:close/>
                  <a:moveTo>
                    <a:pt x="43" y="6"/>
                  </a:moveTo>
                  <a:cubicBezTo>
                    <a:pt x="78" y="24"/>
                    <a:pt x="78" y="24"/>
                    <a:pt x="78" y="24"/>
                  </a:cubicBezTo>
                  <a:cubicBezTo>
                    <a:pt x="69" y="29"/>
                    <a:pt x="69" y="29"/>
                    <a:pt x="69" y="29"/>
                  </a:cubicBezTo>
                  <a:cubicBezTo>
                    <a:pt x="68" y="22"/>
                    <a:pt x="55" y="19"/>
                    <a:pt x="43" y="19"/>
                  </a:cubicBezTo>
                  <a:cubicBezTo>
                    <a:pt x="31" y="19"/>
                    <a:pt x="18" y="22"/>
                    <a:pt x="17" y="29"/>
                  </a:cubicBezTo>
                  <a:cubicBezTo>
                    <a:pt x="8" y="24"/>
                    <a:pt x="8" y="24"/>
                    <a:pt x="8" y="24"/>
                  </a:cubicBezTo>
                  <a:lnTo>
                    <a:pt x="43" y="6"/>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3" name="Google Shape;1443;p55"/>
            <p:cNvSpPr/>
            <p:nvPr/>
          </p:nvSpPr>
          <p:spPr>
            <a:xfrm>
              <a:off x="8053625" y="4024109"/>
              <a:ext cx="377150" cy="175341"/>
            </a:xfrm>
            <a:custGeom>
              <a:rect b="b" l="l" r="r" t="t"/>
              <a:pathLst>
                <a:path extrusionOk="0" h="67" w="144">
                  <a:moveTo>
                    <a:pt x="141" y="62"/>
                  </a:moveTo>
                  <a:cubicBezTo>
                    <a:pt x="130" y="62"/>
                    <a:pt x="130" y="62"/>
                    <a:pt x="130" y="62"/>
                  </a:cubicBezTo>
                  <a:cubicBezTo>
                    <a:pt x="130" y="36"/>
                    <a:pt x="130" y="36"/>
                    <a:pt x="130" y="36"/>
                  </a:cubicBezTo>
                  <a:cubicBezTo>
                    <a:pt x="130" y="34"/>
                    <a:pt x="129" y="33"/>
                    <a:pt x="127" y="33"/>
                  </a:cubicBezTo>
                  <a:cubicBezTo>
                    <a:pt x="93" y="33"/>
                    <a:pt x="93" y="33"/>
                    <a:pt x="93" y="33"/>
                  </a:cubicBezTo>
                  <a:cubicBezTo>
                    <a:pt x="93" y="3"/>
                    <a:pt x="93" y="3"/>
                    <a:pt x="93" y="3"/>
                  </a:cubicBezTo>
                  <a:cubicBezTo>
                    <a:pt x="93" y="1"/>
                    <a:pt x="92" y="0"/>
                    <a:pt x="90" y="0"/>
                  </a:cubicBezTo>
                  <a:cubicBezTo>
                    <a:pt x="53" y="0"/>
                    <a:pt x="53" y="0"/>
                    <a:pt x="53" y="0"/>
                  </a:cubicBezTo>
                  <a:cubicBezTo>
                    <a:pt x="52" y="0"/>
                    <a:pt x="51" y="1"/>
                    <a:pt x="51" y="3"/>
                  </a:cubicBezTo>
                  <a:cubicBezTo>
                    <a:pt x="51" y="17"/>
                    <a:pt x="51" y="17"/>
                    <a:pt x="51" y="17"/>
                  </a:cubicBezTo>
                  <a:cubicBezTo>
                    <a:pt x="17" y="17"/>
                    <a:pt x="17" y="17"/>
                    <a:pt x="17" y="17"/>
                  </a:cubicBezTo>
                  <a:cubicBezTo>
                    <a:pt x="15" y="17"/>
                    <a:pt x="14" y="18"/>
                    <a:pt x="14" y="19"/>
                  </a:cubicBezTo>
                  <a:cubicBezTo>
                    <a:pt x="14" y="62"/>
                    <a:pt x="14" y="62"/>
                    <a:pt x="14" y="62"/>
                  </a:cubicBezTo>
                  <a:cubicBezTo>
                    <a:pt x="3" y="62"/>
                    <a:pt x="3" y="62"/>
                    <a:pt x="3" y="62"/>
                  </a:cubicBezTo>
                  <a:cubicBezTo>
                    <a:pt x="2" y="62"/>
                    <a:pt x="0" y="63"/>
                    <a:pt x="0" y="64"/>
                  </a:cubicBezTo>
                  <a:cubicBezTo>
                    <a:pt x="0" y="66"/>
                    <a:pt x="1" y="67"/>
                    <a:pt x="3" y="67"/>
                  </a:cubicBezTo>
                  <a:cubicBezTo>
                    <a:pt x="141" y="67"/>
                    <a:pt x="141" y="67"/>
                    <a:pt x="141" y="67"/>
                  </a:cubicBezTo>
                  <a:cubicBezTo>
                    <a:pt x="142" y="67"/>
                    <a:pt x="143" y="66"/>
                    <a:pt x="144" y="65"/>
                  </a:cubicBezTo>
                  <a:cubicBezTo>
                    <a:pt x="144" y="63"/>
                    <a:pt x="142" y="62"/>
                    <a:pt x="141" y="62"/>
                  </a:cubicBezTo>
                  <a:close/>
                  <a:moveTo>
                    <a:pt x="20" y="22"/>
                  </a:moveTo>
                  <a:cubicBezTo>
                    <a:pt x="51" y="22"/>
                    <a:pt x="51" y="22"/>
                    <a:pt x="51" y="22"/>
                  </a:cubicBezTo>
                  <a:cubicBezTo>
                    <a:pt x="51" y="62"/>
                    <a:pt x="51" y="62"/>
                    <a:pt x="51" y="62"/>
                  </a:cubicBezTo>
                  <a:cubicBezTo>
                    <a:pt x="20" y="62"/>
                    <a:pt x="20" y="62"/>
                    <a:pt x="20" y="62"/>
                  </a:cubicBezTo>
                  <a:lnTo>
                    <a:pt x="20" y="22"/>
                  </a:lnTo>
                  <a:close/>
                  <a:moveTo>
                    <a:pt x="56" y="5"/>
                  </a:moveTo>
                  <a:cubicBezTo>
                    <a:pt x="88" y="5"/>
                    <a:pt x="88" y="5"/>
                    <a:pt x="88" y="5"/>
                  </a:cubicBezTo>
                  <a:cubicBezTo>
                    <a:pt x="88" y="62"/>
                    <a:pt x="88" y="62"/>
                    <a:pt x="88" y="62"/>
                  </a:cubicBezTo>
                  <a:cubicBezTo>
                    <a:pt x="56" y="62"/>
                    <a:pt x="56" y="62"/>
                    <a:pt x="56" y="62"/>
                  </a:cubicBezTo>
                  <a:lnTo>
                    <a:pt x="56" y="5"/>
                  </a:lnTo>
                  <a:close/>
                  <a:moveTo>
                    <a:pt x="93" y="62"/>
                  </a:moveTo>
                  <a:cubicBezTo>
                    <a:pt x="93" y="39"/>
                    <a:pt x="93" y="39"/>
                    <a:pt x="93" y="39"/>
                  </a:cubicBezTo>
                  <a:cubicBezTo>
                    <a:pt x="124" y="39"/>
                    <a:pt x="124" y="39"/>
                    <a:pt x="124" y="39"/>
                  </a:cubicBezTo>
                  <a:cubicBezTo>
                    <a:pt x="124" y="62"/>
                    <a:pt x="124" y="62"/>
                    <a:pt x="124" y="62"/>
                  </a:cubicBezTo>
                  <a:lnTo>
                    <a:pt x="93" y="62"/>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4" name="Google Shape;1444;p55"/>
            <p:cNvSpPr/>
            <p:nvPr/>
          </p:nvSpPr>
          <p:spPr>
            <a:xfrm>
              <a:off x="8226762" y="4086966"/>
              <a:ext cx="30878" cy="52933"/>
            </a:xfrm>
            <a:custGeom>
              <a:rect b="b" l="l" r="r" t="t"/>
              <a:pathLst>
                <a:path extrusionOk="0" h="20" w="12">
                  <a:moveTo>
                    <a:pt x="8" y="0"/>
                  </a:moveTo>
                  <a:cubicBezTo>
                    <a:pt x="3" y="0"/>
                    <a:pt x="3" y="0"/>
                    <a:pt x="3" y="0"/>
                  </a:cubicBezTo>
                  <a:cubicBezTo>
                    <a:pt x="2" y="0"/>
                    <a:pt x="1" y="1"/>
                    <a:pt x="0" y="2"/>
                  </a:cubicBezTo>
                  <a:cubicBezTo>
                    <a:pt x="0" y="4"/>
                    <a:pt x="1" y="5"/>
                    <a:pt x="3" y="5"/>
                  </a:cubicBezTo>
                  <a:cubicBezTo>
                    <a:pt x="3" y="14"/>
                    <a:pt x="3" y="14"/>
                    <a:pt x="3" y="14"/>
                  </a:cubicBezTo>
                  <a:cubicBezTo>
                    <a:pt x="1" y="14"/>
                    <a:pt x="0" y="16"/>
                    <a:pt x="0" y="18"/>
                  </a:cubicBezTo>
                  <a:cubicBezTo>
                    <a:pt x="1" y="19"/>
                    <a:pt x="2" y="20"/>
                    <a:pt x="3" y="20"/>
                  </a:cubicBezTo>
                  <a:cubicBezTo>
                    <a:pt x="8" y="20"/>
                    <a:pt x="8" y="20"/>
                    <a:pt x="8" y="20"/>
                  </a:cubicBezTo>
                  <a:cubicBezTo>
                    <a:pt x="10" y="20"/>
                    <a:pt x="11" y="19"/>
                    <a:pt x="11" y="18"/>
                  </a:cubicBezTo>
                  <a:cubicBezTo>
                    <a:pt x="12" y="16"/>
                    <a:pt x="10" y="14"/>
                    <a:pt x="9" y="14"/>
                  </a:cubicBezTo>
                  <a:cubicBezTo>
                    <a:pt x="9" y="5"/>
                    <a:pt x="9" y="5"/>
                    <a:pt x="9" y="5"/>
                  </a:cubicBezTo>
                  <a:cubicBezTo>
                    <a:pt x="10" y="5"/>
                    <a:pt x="12" y="4"/>
                    <a:pt x="11" y="2"/>
                  </a:cubicBezTo>
                  <a:cubicBezTo>
                    <a:pt x="11" y="1"/>
                    <a:pt x="10" y="0"/>
                    <a:pt x="8"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45" name="Google Shape;1445;p55"/>
          <p:cNvSpPr/>
          <p:nvPr/>
        </p:nvSpPr>
        <p:spPr>
          <a:xfrm>
            <a:off x="6143943" y="1334000"/>
            <a:ext cx="303264" cy="379354"/>
          </a:xfrm>
          <a:custGeom>
            <a:rect b="b" l="l" r="r" t="t"/>
            <a:pathLst>
              <a:path extrusionOk="0" h="145" w="116">
                <a:moveTo>
                  <a:pt x="105" y="103"/>
                </a:moveTo>
                <a:cubicBezTo>
                  <a:pt x="102" y="103"/>
                  <a:pt x="102" y="103"/>
                  <a:pt x="102" y="103"/>
                </a:cubicBezTo>
                <a:cubicBezTo>
                  <a:pt x="101" y="101"/>
                  <a:pt x="100" y="97"/>
                  <a:pt x="99" y="93"/>
                </a:cubicBezTo>
                <a:cubicBezTo>
                  <a:pt x="99" y="93"/>
                  <a:pt x="99" y="92"/>
                  <a:pt x="99" y="91"/>
                </a:cubicBezTo>
                <a:cubicBezTo>
                  <a:pt x="99" y="91"/>
                  <a:pt x="99" y="91"/>
                  <a:pt x="99" y="91"/>
                </a:cubicBezTo>
                <a:cubicBezTo>
                  <a:pt x="98" y="90"/>
                  <a:pt x="98" y="89"/>
                  <a:pt x="98" y="88"/>
                </a:cubicBezTo>
                <a:cubicBezTo>
                  <a:pt x="98" y="88"/>
                  <a:pt x="98" y="88"/>
                  <a:pt x="98" y="88"/>
                </a:cubicBezTo>
                <a:cubicBezTo>
                  <a:pt x="98" y="56"/>
                  <a:pt x="98" y="56"/>
                  <a:pt x="98" y="56"/>
                </a:cubicBezTo>
                <a:cubicBezTo>
                  <a:pt x="98" y="37"/>
                  <a:pt x="86" y="22"/>
                  <a:pt x="69" y="17"/>
                </a:cubicBezTo>
                <a:cubicBezTo>
                  <a:pt x="69" y="13"/>
                  <a:pt x="69" y="13"/>
                  <a:pt x="69" y="13"/>
                </a:cubicBezTo>
                <a:cubicBezTo>
                  <a:pt x="69" y="6"/>
                  <a:pt x="63" y="0"/>
                  <a:pt x="56" y="1"/>
                </a:cubicBezTo>
                <a:cubicBezTo>
                  <a:pt x="51" y="2"/>
                  <a:pt x="47" y="7"/>
                  <a:pt x="47" y="13"/>
                </a:cubicBezTo>
                <a:cubicBezTo>
                  <a:pt x="47" y="17"/>
                  <a:pt x="47" y="17"/>
                  <a:pt x="47" y="17"/>
                </a:cubicBezTo>
                <a:cubicBezTo>
                  <a:pt x="30" y="22"/>
                  <a:pt x="17" y="37"/>
                  <a:pt x="17" y="56"/>
                </a:cubicBezTo>
                <a:cubicBezTo>
                  <a:pt x="17" y="88"/>
                  <a:pt x="17" y="88"/>
                  <a:pt x="17" y="88"/>
                </a:cubicBezTo>
                <a:cubicBezTo>
                  <a:pt x="17" y="88"/>
                  <a:pt x="17" y="88"/>
                  <a:pt x="17" y="88"/>
                </a:cubicBezTo>
                <a:cubicBezTo>
                  <a:pt x="17" y="88"/>
                  <a:pt x="17" y="88"/>
                  <a:pt x="17" y="88"/>
                </a:cubicBezTo>
                <a:cubicBezTo>
                  <a:pt x="17" y="88"/>
                  <a:pt x="17" y="88"/>
                  <a:pt x="17" y="89"/>
                </a:cubicBezTo>
                <a:cubicBezTo>
                  <a:pt x="17" y="89"/>
                  <a:pt x="17" y="89"/>
                  <a:pt x="17" y="89"/>
                </a:cubicBezTo>
                <a:cubicBezTo>
                  <a:pt x="17" y="89"/>
                  <a:pt x="17" y="89"/>
                  <a:pt x="17" y="89"/>
                </a:cubicBezTo>
                <a:cubicBezTo>
                  <a:pt x="17" y="89"/>
                  <a:pt x="17" y="89"/>
                  <a:pt x="17" y="89"/>
                </a:cubicBezTo>
                <a:cubicBezTo>
                  <a:pt x="17" y="90"/>
                  <a:pt x="17" y="92"/>
                  <a:pt x="17" y="93"/>
                </a:cubicBezTo>
                <a:cubicBezTo>
                  <a:pt x="17" y="93"/>
                  <a:pt x="17" y="93"/>
                  <a:pt x="17" y="93"/>
                </a:cubicBezTo>
                <a:cubicBezTo>
                  <a:pt x="17" y="93"/>
                  <a:pt x="17" y="93"/>
                  <a:pt x="17" y="93"/>
                </a:cubicBezTo>
                <a:cubicBezTo>
                  <a:pt x="17" y="93"/>
                  <a:pt x="17" y="93"/>
                  <a:pt x="17" y="93"/>
                </a:cubicBezTo>
                <a:cubicBezTo>
                  <a:pt x="16" y="97"/>
                  <a:pt x="15" y="101"/>
                  <a:pt x="14" y="103"/>
                </a:cubicBezTo>
                <a:cubicBezTo>
                  <a:pt x="11" y="103"/>
                  <a:pt x="11" y="103"/>
                  <a:pt x="11" y="103"/>
                </a:cubicBezTo>
                <a:cubicBezTo>
                  <a:pt x="6" y="103"/>
                  <a:pt x="1" y="107"/>
                  <a:pt x="1" y="113"/>
                </a:cubicBezTo>
                <a:cubicBezTo>
                  <a:pt x="0" y="119"/>
                  <a:pt x="5" y="125"/>
                  <a:pt x="11" y="125"/>
                </a:cubicBezTo>
                <a:cubicBezTo>
                  <a:pt x="44" y="125"/>
                  <a:pt x="44" y="125"/>
                  <a:pt x="44" y="125"/>
                </a:cubicBezTo>
                <a:cubicBezTo>
                  <a:pt x="44" y="127"/>
                  <a:pt x="43" y="128"/>
                  <a:pt x="43" y="130"/>
                </a:cubicBezTo>
                <a:cubicBezTo>
                  <a:pt x="43" y="138"/>
                  <a:pt x="50" y="145"/>
                  <a:pt x="58" y="145"/>
                </a:cubicBezTo>
                <a:cubicBezTo>
                  <a:pt x="66" y="145"/>
                  <a:pt x="72" y="138"/>
                  <a:pt x="72" y="130"/>
                </a:cubicBezTo>
                <a:cubicBezTo>
                  <a:pt x="72" y="128"/>
                  <a:pt x="72" y="127"/>
                  <a:pt x="72" y="125"/>
                </a:cubicBezTo>
                <a:cubicBezTo>
                  <a:pt x="104" y="125"/>
                  <a:pt x="104" y="125"/>
                  <a:pt x="104" y="125"/>
                </a:cubicBezTo>
                <a:cubicBezTo>
                  <a:pt x="110" y="125"/>
                  <a:pt x="114" y="121"/>
                  <a:pt x="115" y="116"/>
                </a:cubicBezTo>
                <a:cubicBezTo>
                  <a:pt x="116" y="109"/>
                  <a:pt x="111" y="103"/>
                  <a:pt x="105" y="103"/>
                </a:cubicBezTo>
                <a:close/>
                <a:moveTo>
                  <a:pt x="93" y="91"/>
                </a:moveTo>
                <a:cubicBezTo>
                  <a:pt x="23" y="91"/>
                  <a:pt x="23" y="91"/>
                  <a:pt x="23" y="91"/>
                </a:cubicBezTo>
                <a:cubicBezTo>
                  <a:pt x="23" y="91"/>
                  <a:pt x="23" y="91"/>
                  <a:pt x="23" y="91"/>
                </a:cubicBezTo>
                <a:cubicBezTo>
                  <a:pt x="23" y="91"/>
                  <a:pt x="23" y="91"/>
                  <a:pt x="23" y="91"/>
                </a:cubicBezTo>
                <a:cubicBezTo>
                  <a:pt x="23" y="91"/>
                  <a:pt x="23" y="91"/>
                  <a:pt x="23" y="91"/>
                </a:cubicBezTo>
                <a:cubicBezTo>
                  <a:pt x="23" y="91"/>
                  <a:pt x="23" y="91"/>
                  <a:pt x="23" y="91"/>
                </a:cubicBezTo>
                <a:cubicBezTo>
                  <a:pt x="23" y="91"/>
                  <a:pt x="23" y="91"/>
                  <a:pt x="23" y="91"/>
                </a:cubicBezTo>
                <a:cubicBezTo>
                  <a:pt x="23" y="91"/>
                  <a:pt x="23" y="91"/>
                  <a:pt x="23" y="91"/>
                </a:cubicBezTo>
                <a:cubicBezTo>
                  <a:pt x="23" y="91"/>
                  <a:pt x="23" y="91"/>
                  <a:pt x="23" y="91"/>
                </a:cubicBezTo>
                <a:cubicBezTo>
                  <a:pt x="23" y="91"/>
                  <a:pt x="23" y="91"/>
                  <a:pt x="23" y="91"/>
                </a:cubicBezTo>
                <a:cubicBezTo>
                  <a:pt x="23" y="91"/>
                  <a:pt x="23" y="91"/>
                  <a:pt x="23" y="91"/>
                </a:cubicBezTo>
                <a:cubicBezTo>
                  <a:pt x="23" y="91"/>
                  <a:pt x="23" y="91"/>
                  <a:pt x="23" y="91"/>
                </a:cubicBezTo>
                <a:cubicBezTo>
                  <a:pt x="23" y="91"/>
                  <a:pt x="23" y="91"/>
                  <a:pt x="23" y="91"/>
                </a:cubicBezTo>
                <a:cubicBezTo>
                  <a:pt x="23" y="90"/>
                  <a:pt x="23" y="90"/>
                  <a:pt x="23" y="90"/>
                </a:cubicBezTo>
                <a:cubicBezTo>
                  <a:pt x="23" y="90"/>
                  <a:pt x="23" y="90"/>
                  <a:pt x="23" y="90"/>
                </a:cubicBezTo>
                <a:cubicBezTo>
                  <a:pt x="23" y="90"/>
                  <a:pt x="23" y="90"/>
                  <a:pt x="23" y="90"/>
                </a:cubicBezTo>
                <a:cubicBezTo>
                  <a:pt x="23" y="90"/>
                  <a:pt x="23" y="90"/>
                  <a:pt x="23" y="90"/>
                </a:cubicBezTo>
                <a:cubicBezTo>
                  <a:pt x="23" y="90"/>
                  <a:pt x="23" y="90"/>
                  <a:pt x="23" y="90"/>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8"/>
                  <a:pt x="23" y="88"/>
                </a:cubicBezTo>
                <a:cubicBezTo>
                  <a:pt x="23" y="88"/>
                  <a:pt x="23" y="88"/>
                  <a:pt x="23" y="88"/>
                </a:cubicBezTo>
                <a:cubicBezTo>
                  <a:pt x="23" y="88"/>
                  <a:pt x="23" y="88"/>
                  <a:pt x="23" y="88"/>
                </a:cubicBezTo>
                <a:cubicBezTo>
                  <a:pt x="23" y="88"/>
                  <a:pt x="23" y="88"/>
                  <a:pt x="23" y="88"/>
                </a:cubicBezTo>
                <a:cubicBezTo>
                  <a:pt x="23" y="88"/>
                  <a:pt x="23" y="88"/>
                  <a:pt x="23" y="88"/>
                </a:cubicBezTo>
                <a:cubicBezTo>
                  <a:pt x="23" y="88"/>
                  <a:pt x="23" y="88"/>
                  <a:pt x="23" y="88"/>
                </a:cubicBezTo>
                <a:cubicBezTo>
                  <a:pt x="23" y="88"/>
                  <a:pt x="23" y="88"/>
                  <a:pt x="23" y="88"/>
                </a:cubicBezTo>
                <a:cubicBezTo>
                  <a:pt x="23" y="88"/>
                  <a:pt x="23" y="88"/>
                  <a:pt x="23" y="88"/>
                </a:cubicBezTo>
                <a:cubicBezTo>
                  <a:pt x="23" y="88"/>
                  <a:pt x="23" y="88"/>
                  <a:pt x="23" y="88"/>
                </a:cubicBezTo>
                <a:cubicBezTo>
                  <a:pt x="23" y="77"/>
                  <a:pt x="23" y="77"/>
                  <a:pt x="23" y="77"/>
                </a:cubicBezTo>
                <a:cubicBezTo>
                  <a:pt x="92" y="77"/>
                  <a:pt x="92" y="77"/>
                  <a:pt x="92" y="77"/>
                </a:cubicBezTo>
                <a:cubicBezTo>
                  <a:pt x="92" y="88"/>
                  <a:pt x="92" y="88"/>
                  <a:pt x="92" y="88"/>
                </a:cubicBezTo>
                <a:cubicBezTo>
                  <a:pt x="93" y="88"/>
                  <a:pt x="93" y="88"/>
                  <a:pt x="93" y="88"/>
                </a:cubicBezTo>
                <a:cubicBezTo>
                  <a:pt x="93" y="88"/>
                  <a:pt x="93" y="88"/>
                  <a:pt x="93" y="88"/>
                </a:cubicBezTo>
                <a:cubicBezTo>
                  <a:pt x="93" y="88"/>
                  <a:pt x="93" y="88"/>
                  <a:pt x="93" y="88"/>
                </a:cubicBezTo>
                <a:cubicBezTo>
                  <a:pt x="93" y="88"/>
                  <a:pt x="93" y="88"/>
                  <a:pt x="93" y="88"/>
                </a:cubicBezTo>
                <a:cubicBezTo>
                  <a:pt x="93" y="88"/>
                  <a:pt x="93" y="88"/>
                  <a:pt x="93" y="88"/>
                </a:cubicBezTo>
                <a:cubicBezTo>
                  <a:pt x="93" y="88"/>
                  <a:pt x="93" y="88"/>
                  <a:pt x="93" y="88"/>
                </a:cubicBezTo>
                <a:cubicBezTo>
                  <a:pt x="93" y="88"/>
                  <a:pt x="93" y="88"/>
                  <a:pt x="93" y="88"/>
                </a:cubicBezTo>
                <a:cubicBezTo>
                  <a:pt x="93" y="88"/>
                  <a:pt x="93" y="88"/>
                  <a:pt x="93" y="88"/>
                </a:cubicBezTo>
                <a:cubicBezTo>
                  <a:pt x="93" y="88"/>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90"/>
                </a:cubicBezTo>
                <a:cubicBezTo>
                  <a:pt x="93" y="90"/>
                  <a:pt x="93" y="90"/>
                  <a:pt x="93" y="90"/>
                </a:cubicBezTo>
                <a:cubicBezTo>
                  <a:pt x="93" y="90"/>
                  <a:pt x="93" y="90"/>
                  <a:pt x="93" y="90"/>
                </a:cubicBezTo>
                <a:cubicBezTo>
                  <a:pt x="93" y="90"/>
                  <a:pt x="93" y="90"/>
                  <a:pt x="93" y="90"/>
                </a:cubicBezTo>
                <a:cubicBezTo>
                  <a:pt x="93" y="90"/>
                  <a:pt x="93" y="90"/>
                  <a:pt x="93" y="90"/>
                </a:cubicBezTo>
                <a:cubicBezTo>
                  <a:pt x="93" y="90"/>
                  <a:pt x="93" y="90"/>
                  <a:pt x="93" y="90"/>
                </a:cubicBezTo>
                <a:cubicBezTo>
                  <a:pt x="93" y="91"/>
                  <a:pt x="93" y="91"/>
                  <a:pt x="93" y="91"/>
                </a:cubicBezTo>
                <a:close/>
                <a:moveTo>
                  <a:pt x="52" y="13"/>
                </a:moveTo>
                <a:cubicBezTo>
                  <a:pt x="52" y="9"/>
                  <a:pt x="55" y="6"/>
                  <a:pt x="59" y="7"/>
                </a:cubicBezTo>
                <a:cubicBezTo>
                  <a:pt x="62" y="7"/>
                  <a:pt x="64" y="10"/>
                  <a:pt x="64" y="13"/>
                </a:cubicBezTo>
                <a:cubicBezTo>
                  <a:pt x="64" y="16"/>
                  <a:pt x="64" y="16"/>
                  <a:pt x="64" y="16"/>
                </a:cubicBezTo>
                <a:cubicBezTo>
                  <a:pt x="62" y="16"/>
                  <a:pt x="60" y="16"/>
                  <a:pt x="58" y="16"/>
                </a:cubicBezTo>
                <a:cubicBezTo>
                  <a:pt x="56" y="16"/>
                  <a:pt x="54" y="16"/>
                  <a:pt x="52" y="16"/>
                </a:cubicBezTo>
                <a:cubicBezTo>
                  <a:pt x="52" y="13"/>
                  <a:pt x="52" y="13"/>
                  <a:pt x="52" y="13"/>
                </a:cubicBezTo>
                <a:close/>
                <a:moveTo>
                  <a:pt x="58" y="21"/>
                </a:moveTo>
                <a:cubicBezTo>
                  <a:pt x="77" y="21"/>
                  <a:pt x="93" y="37"/>
                  <a:pt x="93" y="56"/>
                </a:cubicBezTo>
                <a:cubicBezTo>
                  <a:pt x="93" y="71"/>
                  <a:pt x="93" y="71"/>
                  <a:pt x="93" y="71"/>
                </a:cubicBezTo>
                <a:cubicBezTo>
                  <a:pt x="23" y="71"/>
                  <a:pt x="23" y="71"/>
                  <a:pt x="23" y="71"/>
                </a:cubicBezTo>
                <a:cubicBezTo>
                  <a:pt x="23" y="56"/>
                  <a:pt x="23" y="56"/>
                  <a:pt x="23" y="56"/>
                </a:cubicBezTo>
                <a:cubicBezTo>
                  <a:pt x="23" y="37"/>
                  <a:pt x="39" y="21"/>
                  <a:pt x="58" y="21"/>
                </a:cubicBezTo>
                <a:close/>
                <a:moveTo>
                  <a:pt x="22" y="97"/>
                </a:moveTo>
                <a:cubicBezTo>
                  <a:pt x="94" y="97"/>
                  <a:pt x="94" y="97"/>
                  <a:pt x="94" y="97"/>
                </a:cubicBezTo>
                <a:cubicBezTo>
                  <a:pt x="94" y="99"/>
                  <a:pt x="95" y="101"/>
                  <a:pt x="96" y="103"/>
                </a:cubicBezTo>
                <a:cubicBezTo>
                  <a:pt x="20" y="103"/>
                  <a:pt x="20" y="103"/>
                  <a:pt x="20" y="103"/>
                </a:cubicBezTo>
                <a:cubicBezTo>
                  <a:pt x="21" y="101"/>
                  <a:pt x="21" y="99"/>
                  <a:pt x="22" y="97"/>
                </a:cubicBezTo>
                <a:close/>
                <a:moveTo>
                  <a:pt x="67" y="130"/>
                </a:moveTo>
                <a:cubicBezTo>
                  <a:pt x="67" y="135"/>
                  <a:pt x="62" y="139"/>
                  <a:pt x="57" y="139"/>
                </a:cubicBezTo>
                <a:cubicBezTo>
                  <a:pt x="53" y="139"/>
                  <a:pt x="50" y="136"/>
                  <a:pt x="49" y="132"/>
                </a:cubicBezTo>
                <a:cubicBezTo>
                  <a:pt x="49" y="129"/>
                  <a:pt x="49" y="127"/>
                  <a:pt x="51" y="125"/>
                </a:cubicBezTo>
                <a:cubicBezTo>
                  <a:pt x="65" y="125"/>
                  <a:pt x="65" y="125"/>
                  <a:pt x="65" y="125"/>
                </a:cubicBezTo>
                <a:cubicBezTo>
                  <a:pt x="66" y="127"/>
                  <a:pt x="67" y="128"/>
                  <a:pt x="67" y="130"/>
                </a:cubicBezTo>
                <a:close/>
                <a:moveTo>
                  <a:pt x="104" y="119"/>
                </a:moveTo>
                <a:cubicBezTo>
                  <a:pt x="11" y="119"/>
                  <a:pt x="11" y="119"/>
                  <a:pt x="11" y="119"/>
                </a:cubicBezTo>
                <a:cubicBezTo>
                  <a:pt x="9" y="119"/>
                  <a:pt x="7" y="118"/>
                  <a:pt x="6" y="115"/>
                </a:cubicBezTo>
                <a:cubicBezTo>
                  <a:pt x="6" y="112"/>
                  <a:pt x="8" y="109"/>
                  <a:pt x="11" y="109"/>
                </a:cubicBezTo>
                <a:cubicBezTo>
                  <a:pt x="104" y="109"/>
                  <a:pt x="104" y="109"/>
                  <a:pt x="104" y="109"/>
                </a:cubicBezTo>
                <a:cubicBezTo>
                  <a:pt x="107" y="109"/>
                  <a:pt x="109" y="111"/>
                  <a:pt x="109" y="113"/>
                </a:cubicBezTo>
                <a:cubicBezTo>
                  <a:pt x="110" y="116"/>
                  <a:pt x="108" y="119"/>
                  <a:pt x="104" y="119"/>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449" name="Shape 1449"/>
        <p:cNvGrpSpPr/>
        <p:nvPr/>
      </p:nvGrpSpPr>
      <p:grpSpPr>
        <a:xfrm>
          <a:off x="0" y="0"/>
          <a:ext cx="0" cy="0"/>
          <a:chOff x="0" y="0"/>
          <a:chExt cx="0" cy="0"/>
        </a:xfrm>
      </p:grpSpPr>
      <p:pic>
        <p:nvPicPr>
          <p:cNvPr id="1450" name="Google Shape;1450;p56"/>
          <p:cNvPicPr preferRelativeResize="0"/>
          <p:nvPr>
            <p:ph idx="2" type="pic"/>
          </p:nvPr>
        </p:nvPicPr>
        <p:blipFill rotWithShape="1">
          <a:blip r:embed="rId3">
            <a:alphaModFix/>
          </a:blip>
          <a:srcRect b="7806" l="0" r="0" t="7798"/>
          <a:stretch/>
        </p:blipFill>
        <p:spPr>
          <a:xfrm>
            <a:off x="0" y="0"/>
            <a:ext cx="9144003" cy="5143501"/>
          </a:xfrm>
          <a:prstGeom prst="rect">
            <a:avLst/>
          </a:prstGeom>
        </p:spPr>
      </p:pic>
      <p:sp>
        <p:nvSpPr>
          <p:cNvPr id="1451" name="Google Shape;1451;p56"/>
          <p:cNvSpPr/>
          <p:nvPr/>
        </p:nvSpPr>
        <p:spPr>
          <a:xfrm>
            <a:off x="736900" y="4038950"/>
            <a:ext cx="7662900" cy="5652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52" name="Google Shape;1452;p56"/>
          <p:cNvSpPr txBox="1"/>
          <p:nvPr>
            <p:ph type="title"/>
          </p:nvPr>
        </p:nvSpPr>
        <p:spPr>
          <a:xfrm>
            <a:off x="1330350" y="4038825"/>
            <a:ext cx="6483300" cy="565200"/>
          </a:xfrm>
          <a:prstGeom prst="rect">
            <a:avLst/>
          </a:prstGeom>
        </p:spPr>
        <p:txBody>
          <a:bodyPr anchorCtr="0" anchor="b" bIns="91425" lIns="91425" spcFirstLastPara="1" rIns="91425" wrap="square" tIns="91425">
            <a:noAutofit/>
          </a:bodyPr>
          <a:lstStyle/>
          <a:p>
            <a:pPr indent="0" lvl="0" marL="0" marR="0" rtl="0" algn="ctr">
              <a:lnSpc>
                <a:spcPct val="115000"/>
              </a:lnSpc>
              <a:spcBef>
                <a:spcPts val="0"/>
              </a:spcBef>
              <a:spcAft>
                <a:spcPts val="0"/>
              </a:spcAft>
              <a:buNone/>
            </a:pPr>
            <a:r>
              <a:t/>
            </a:r>
            <a:endParaRPr b="0" sz="2100">
              <a:latin typeface="Nunito Black"/>
              <a:ea typeface="Nunito Black"/>
              <a:cs typeface="Nunito Black"/>
              <a:sym typeface="Nunito Black"/>
            </a:endParaRPr>
          </a:p>
          <a:p>
            <a:pPr indent="0" lvl="0" marL="0" marR="0" rtl="0" algn="ctr">
              <a:lnSpc>
                <a:spcPct val="115000"/>
              </a:lnSpc>
              <a:spcBef>
                <a:spcPts val="0"/>
              </a:spcBef>
              <a:spcAft>
                <a:spcPts val="0"/>
              </a:spcAft>
              <a:buNone/>
            </a:pPr>
            <a:r>
              <a:rPr b="0" lang="en" sz="2100">
                <a:latin typeface="Nunito Black"/>
                <a:ea typeface="Nunito Black"/>
                <a:cs typeface="Nunito Black"/>
                <a:sym typeface="Nunito Black"/>
              </a:rPr>
              <a:t>"Words are magic—let's play with them!"</a:t>
            </a:r>
            <a:endParaRPr b="0" sz="2100">
              <a:latin typeface="Nunito Black"/>
              <a:ea typeface="Nunito Black"/>
              <a:cs typeface="Nunito Black"/>
              <a:sym typeface="Nunito Black"/>
            </a:endParaRPr>
          </a:p>
        </p:txBody>
      </p:sp>
      <p:grpSp>
        <p:nvGrpSpPr>
          <p:cNvPr id="1453" name="Google Shape;1453;p56"/>
          <p:cNvGrpSpPr/>
          <p:nvPr/>
        </p:nvGrpSpPr>
        <p:grpSpPr>
          <a:xfrm>
            <a:off x="873675" y="2299675"/>
            <a:ext cx="2024375" cy="1270829"/>
            <a:chOff x="6506275" y="202425"/>
            <a:chExt cx="2024375" cy="1270829"/>
          </a:xfrm>
        </p:grpSpPr>
        <p:sp>
          <p:nvSpPr>
            <p:cNvPr id="1454" name="Google Shape;1454;p56"/>
            <p:cNvSpPr/>
            <p:nvPr/>
          </p:nvSpPr>
          <p:spPr>
            <a:xfrm>
              <a:off x="6773325" y="583637"/>
              <a:ext cx="715160" cy="718388"/>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5" name="Google Shape;1455;p56"/>
            <p:cNvSpPr/>
            <p:nvPr/>
          </p:nvSpPr>
          <p:spPr>
            <a:xfrm>
              <a:off x="6506275" y="202425"/>
              <a:ext cx="215975" cy="21695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6" name="Google Shape;1456;p56"/>
            <p:cNvSpPr/>
            <p:nvPr/>
          </p:nvSpPr>
          <p:spPr>
            <a:xfrm>
              <a:off x="8027850" y="968180"/>
              <a:ext cx="502800" cy="505075"/>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7" name="Google Shape;1457;p56"/>
            <p:cNvSpPr/>
            <p:nvPr/>
          </p:nvSpPr>
          <p:spPr>
            <a:xfrm>
              <a:off x="7695750" y="480675"/>
              <a:ext cx="332101" cy="33360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58" name="Google Shape;1458;p56"/>
          <p:cNvGrpSpPr/>
          <p:nvPr/>
        </p:nvGrpSpPr>
        <p:grpSpPr>
          <a:xfrm>
            <a:off x="8178321" y="-353159"/>
            <a:ext cx="1138852" cy="1641302"/>
            <a:chOff x="8178321" y="-353159"/>
            <a:chExt cx="1138852" cy="1641302"/>
          </a:xfrm>
        </p:grpSpPr>
        <p:grpSp>
          <p:nvGrpSpPr>
            <p:cNvPr id="1459" name="Google Shape;1459;p56"/>
            <p:cNvGrpSpPr/>
            <p:nvPr/>
          </p:nvGrpSpPr>
          <p:grpSpPr>
            <a:xfrm rot="-6185155">
              <a:off x="8148104" y="-198900"/>
              <a:ext cx="724397" cy="513281"/>
              <a:chOff x="6180688" y="2320538"/>
              <a:chExt cx="1149350" cy="814387"/>
            </a:xfrm>
          </p:grpSpPr>
          <p:sp>
            <p:nvSpPr>
              <p:cNvPr id="1460" name="Google Shape;1460;p56"/>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1" name="Google Shape;1461;p56"/>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2" name="Google Shape;1462;p56"/>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3" name="Google Shape;1463;p56"/>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4" name="Google Shape;1464;p56"/>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5" name="Google Shape;1465;p56"/>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6" name="Google Shape;1466;p56"/>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67" name="Google Shape;1467;p56"/>
            <p:cNvGrpSpPr/>
            <p:nvPr/>
          </p:nvGrpSpPr>
          <p:grpSpPr>
            <a:xfrm rot="-1923214">
              <a:off x="8511766" y="621743"/>
              <a:ext cx="724419" cy="513296"/>
              <a:chOff x="6180688" y="2320538"/>
              <a:chExt cx="1149350" cy="814387"/>
            </a:xfrm>
          </p:grpSpPr>
          <p:sp>
            <p:nvSpPr>
              <p:cNvPr id="1468" name="Google Shape;1468;p56"/>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9" name="Google Shape;1469;p56"/>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0" name="Google Shape;1470;p56"/>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1" name="Google Shape;1471;p56"/>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2" name="Google Shape;1472;p56"/>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3" name="Google Shape;1473;p56"/>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4" name="Google Shape;1474;p56"/>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75" name="Google Shape;1475;p56"/>
            <p:cNvSpPr/>
            <p:nvPr/>
          </p:nvSpPr>
          <p:spPr>
            <a:xfrm>
              <a:off x="8229306" y="539497"/>
              <a:ext cx="205393" cy="466651"/>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479" name="Shape 1479"/>
        <p:cNvGrpSpPr/>
        <p:nvPr/>
      </p:nvGrpSpPr>
      <p:grpSpPr>
        <a:xfrm>
          <a:off x="0" y="0"/>
          <a:ext cx="0" cy="0"/>
          <a:chOff x="0" y="0"/>
          <a:chExt cx="0" cy="0"/>
        </a:xfrm>
      </p:grpSpPr>
      <p:sp>
        <p:nvSpPr>
          <p:cNvPr id="1480" name="Google Shape;1480;p57"/>
          <p:cNvSpPr txBox="1"/>
          <p:nvPr>
            <p:ph idx="3" type="subTitle"/>
          </p:nvPr>
        </p:nvSpPr>
        <p:spPr>
          <a:xfrm>
            <a:off x="847200" y="3775850"/>
            <a:ext cx="2475600" cy="89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Through discussions, students practice </a:t>
            </a:r>
            <a:r>
              <a:rPr b="1" lang="en"/>
              <a:t>expressing </a:t>
            </a:r>
            <a:r>
              <a:rPr lang="en"/>
              <a:t>themselves</a:t>
            </a:r>
            <a:endParaRPr/>
          </a:p>
        </p:txBody>
      </p:sp>
      <p:sp>
        <p:nvSpPr>
          <p:cNvPr id="1481" name="Google Shape;1481;p57"/>
          <p:cNvSpPr txBox="1"/>
          <p:nvPr>
            <p:ph type="title"/>
          </p:nvPr>
        </p:nvSpPr>
        <p:spPr>
          <a:xfrm>
            <a:off x="720000" y="5974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Fun ways to learn a language</a:t>
            </a:r>
            <a:endParaRPr/>
          </a:p>
        </p:txBody>
      </p:sp>
      <p:sp>
        <p:nvSpPr>
          <p:cNvPr id="1482" name="Google Shape;1482;p57"/>
          <p:cNvSpPr txBox="1"/>
          <p:nvPr>
            <p:ph idx="1" type="subTitle"/>
          </p:nvPr>
        </p:nvSpPr>
        <p:spPr>
          <a:xfrm>
            <a:off x="847200" y="2037650"/>
            <a:ext cx="2479500" cy="89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Each session turns learning into an </a:t>
            </a:r>
            <a:r>
              <a:rPr b="1" lang="en"/>
              <a:t>adventure</a:t>
            </a:r>
            <a:r>
              <a:rPr lang="en"/>
              <a:t>, making words exciting discoveries</a:t>
            </a:r>
            <a:endParaRPr/>
          </a:p>
        </p:txBody>
      </p:sp>
      <p:sp>
        <p:nvSpPr>
          <p:cNvPr id="1483" name="Google Shape;1483;p57"/>
          <p:cNvSpPr txBox="1"/>
          <p:nvPr>
            <p:ph idx="2" type="subTitle"/>
          </p:nvPr>
        </p:nvSpPr>
        <p:spPr>
          <a:xfrm>
            <a:off x="3324675" y="2037650"/>
            <a:ext cx="2475600" cy="89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Immerse in </a:t>
            </a:r>
            <a:r>
              <a:rPr b="1" lang="en"/>
              <a:t>stories </a:t>
            </a:r>
            <a:r>
              <a:rPr lang="en"/>
              <a:t>that weave language into tales, creating experiences</a:t>
            </a:r>
            <a:endParaRPr/>
          </a:p>
        </p:txBody>
      </p:sp>
      <p:sp>
        <p:nvSpPr>
          <p:cNvPr id="1484" name="Google Shape;1484;p57"/>
          <p:cNvSpPr txBox="1"/>
          <p:nvPr>
            <p:ph idx="4" type="subTitle"/>
          </p:nvPr>
        </p:nvSpPr>
        <p:spPr>
          <a:xfrm>
            <a:off x="3322687" y="3783200"/>
            <a:ext cx="2475600" cy="89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Hands-on projects </a:t>
            </a:r>
            <a:r>
              <a:rPr lang="en"/>
              <a:t>allow students to express themselves in diverse </a:t>
            </a:r>
            <a:r>
              <a:rPr lang="en"/>
              <a:t>ways</a:t>
            </a:r>
            <a:endParaRPr/>
          </a:p>
        </p:txBody>
      </p:sp>
      <p:sp>
        <p:nvSpPr>
          <p:cNvPr id="1485" name="Google Shape;1485;p57"/>
          <p:cNvSpPr txBox="1"/>
          <p:nvPr>
            <p:ph idx="5" type="subTitle"/>
          </p:nvPr>
        </p:nvSpPr>
        <p:spPr>
          <a:xfrm>
            <a:off x="5798182" y="2037650"/>
            <a:ext cx="2475600" cy="89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Catchy tunes and playful words make language learning </a:t>
            </a:r>
            <a:r>
              <a:rPr b="1" lang="en"/>
              <a:t>enjoyable</a:t>
            </a:r>
            <a:endParaRPr b="1"/>
          </a:p>
        </p:txBody>
      </p:sp>
      <p:sp>
        <p:nvSpPr>
          <p:cNvPr id="1486" name="Google Shape;1486;p57"/>
          <p:cNvSpPr txBox="1"/>
          <p:nvPr>
            <p:ph idx="6" type="subTitle"/>
          </p:nvPr>
        </p:nvSpPr>
        <p:spPr>
          <a:xfrm>
            <a:off x="5798182" y="3775850"/>
            <a:ext cx="2475600" cy="89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Move and learn! </a:t>
            </a:r>
            <a:r>
              <a:rPr lang="en"/>
              <a:t>Incorporating movement enhances memory</a:t>
            </a:r>
            <a:endParaRPr/>
          </a:p>
        </p:txBody>
      </p:sp>
      <p:sp>
        <p:nvSpPr>
          <p:cNvPr id="1487" name="Google Shape;1487;p57"/>
          <p:cNvSpPr txBox="1"/>
          <p:nvPr>
            <p:ph idx="7" type="subTitle"/>
          </p:nvPr>
        </p:nvSpPr>
        <p:spPr>
          <a:xfrm>
            <a:off x="847200" y="1420775"/>
            <a:ext cx="2475600" cy="748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Exciting and fun learning</a:t>
            </a:r>
            <a:endParaRPr/>
          </a:p>
        </p:txBody>
      </p:sp>
      <p:sp>
        <p:nvSpPr>
          <p:cNvPr id="1488" name="Google Shape;1488;p57"/>
          <p:cNvSpPr txBox="1"/>
          <p:nvPr>
            <p:ph idx="8" type="subTitle"/>
          </p:nvPr>
        </p:nvSpPr>
        <p:spPr>
          <a:xfrm>
            <a:off x="3322688" y="1420775"/>
            <a:ext cx="2475600" cy="748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Storytelling magic</a:t>
            </a:r>
            <a:endParaRPr/>
          </a:p>
        </p:txBody>
      </p:sp>
      <p:sp>
        <p:nvSpPr>
          <p:cNvPr id="1489" name="Google Shape;1489;p57"/>
          <p:cNvSpPr txBox="1"/>
          <p:nvPr>
            <p:ph idx="9" type="subTitle"/>
          </p:nvPr>
        </p:nvSpPr>
        <p:spPr>
          <a:xfrm>
            <a:off x="5798183" y="1420775"/>
            <a:ext cx="2475600" cy="748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Super fun rhyming</a:t>
            </a:r>
            <a:endParaRPr/>
          </a:p>
        </p:txBody>
      </p:sp>
      <p:sp>
        <p:nvSpPr>
          <p:cNvPr id="1490" name="Google Shape;1490;p57"/>
          <p:cNvSpPr txBox="1"/>
          <p:nvPr>
            <p:ph idx="13" type="subTitle"/>
          </p:nvPr>
        </p:nvSpPr>
        <p:spPr>
          <a:xfrm>
            <a:off x="847200" y="3159100"/>
            <a:ext cx="2475600" cy="748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Interactive conversations</a:t>
            </a:r>
            <a:endParaRPr/>
          </a:p>
        </p:txBody>
      </p:sp>
      <p:sp>
        <p:nvSpPr>
          <p:cNvPr id="1491" name="Google Shape;1491;p57"/>
          <p:cNvSpPr txBox="1"/>
          <p:nvPr>
            <p:ph idx="14" type="subTitle"/>
          </p:nvPr>
        </p:nvSpPr>
        <p:spPr>
          <a:xfrm>
            <a:off x="3322692" y="3159100"/>
            <a:ext cx="2475600" cy="748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Creative </a:t>
            </a:r>
            <a:endParaRPr/>
          </a:p>
          <a:p>
            <a:pPr indent="0" lvl="0" marL="0" rtl="0" algn="l">
              <a:spcBef>
                <a:spcPts val="0"/>
              </a:spcBef>
              <a:spcAft>
                <a:spcPts val="0"/>
              </a:spcAft>
              <a:buNone/>
            </a:pPr>
            <a:r>
              <a:rPr lang="en"/>
              <a:t>projects</a:t>
            </a:r>
            <a:endParaRPr/>
          </a:p>
        </p:txBody>
      </p:sp>
      <p:sp>
        <p:nvSpPr>
          <p:cNvPr id="1492" name="Google Shape;1492;p57"/>
          <p:cNvSpPr txBox="1"/>
          <p:nvPr>
            <p:ph idx="15" type="subTitle"/>
          </p:nvPr>
        </p:nvSpPr>
        <p:spPr>
          <a:xfrm>
            <a:off x="5798183" y="3159100"/>
            <a:ext cx="2475600" cy="748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Language in motion</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496" name="Shape 1496"/>
        <p:cNvGrpSpPr/>
        <p:nvPr/>
      </p:nvGrpSpPr>
      <p:grpSpPr>
        <a:xfrm>
          <a:off x="0" y="0"/>
          <a:ext cx="0" cy="0"/>
          <a:chOff x="0" y="0"/>
          <a:chExt cx="0" cy="0"/>
        </a:xfrm>
      </p:grpSpPr>
      <p:sp>
        <p:nvSpPr>
          <p:cNvPr id="1497" name="Google Shape;1497;p58"/>
          <p:cNvSpPr txBox="1"/>
          <p:nvPr>
            <p:ph type="title"/>
          </p:nvPr>
        </p:nvSpPr>
        <p:spPr>
          <a:xfrm>
            <a:off x="713225" y="597425"/>
            <a:ext cx="7717500" cy="572700"/>
          </a:xfrm>
          <a:prstGeom prst="rect">
            <a:avLst/>
          </a:prstGeom>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b="0" lang="en" sz="3200">
                <a:latin typeface="Nunito Black"/>
                <a:ea typeface="Nunito Black"/>
                <a:cs typeface="Nunito Black"/>
                <a:sym typeface="Nunito Black"/>
              </a:rPr>
              <a:t>Activity 2: Matching opposites</a:t>
            </a:r>
            <a:endParaRPr b="0" sz="3200">
              <a:latin typeface="Nunito Black"/>
              <a:ea typeface="Nunito Black"/>
              <a:cs typeface="Nunito Black"/>
              <a:sym typeface="Nunito Black"/>
            </a:endParaRPr>
          </a:p>
        </p:txBody>
      </p:sp>
      <p:sp>
        <p:nvSpPr>
          <p:cNvPr id="1498" name="Google Shape;1498;p58"/>
          <p:cNvSpPr txBox="1"/>
          <p:nvPr>
            <p:ph idx="4294967295" type="body"/>
          </p:nvPr>
        </p:nvSpPr>
        <p:spPr>
          <a:xfrm>
            <a:off x="726450" y="1136425"/>
            <a:ext cx="7704000" cy="622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latin typeface="DM Sans"/>
                <a:ea typeface="DM Sans"/>
                <a:cs typeface="DM Sans"/>
                <a:sym typeface="DM Sans"/>
              </a:rPr>
              <a:t>Display a list of opposite word pairs in the target language. </a:t>
            </a:r>
            <a:r>
              <a:rPr b="1" lang="en">
                <a:latin typeface="DM Sans"/>
                <a:ea typeface="DM Sans"/>
                <a:cs typeface="DM Sans"/>
                <a:sym typeface="DM Sans"/>
              </a:rPr>
              <a:t>Have the students in the class match them correctly</a:t>
            </a:r>
            <a:endParaRPr b="1">
              <a:latin typeface="DM Sans"/>
              <a:ea typeface="DM Sans"/>
              <a:cs typeface="DM Sans"/>
              <a:sym typeface="DM Sans"/>
            </a:endParaRPr>
          </a:p>
        </p:txBody>
      </p:sp>
      <p:sp>
        <p:nvSpPr>
          <p:cNvPr id="1499" name="Google Shape;1499;p58"/>
          <p:cNvSpPr/>
          <p:nvPr/>
        </p:nvSpPr>
        <p:spPr>
          <a:xfrm>
            <a:off x="5924788" y="1970600"/>
            <a:ext cx="1597500" cy="5373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sz="2100">
                <a:solidFill>
                  <a:schemeClr val="dk1"/>
                </a:solidFill>
                <a:latin typeface="Nunito Black"/>
                <a:ea typeface="Nunito Black"/>
                <a:cs typeface="Nunito Black"/>
                <a:sym typeface="Nunito Black"/>
              </a:rPr>
              <a:t>Opposite 3</a:t>
            </a:r>
            <a:endParaRPr sz="2100">
              <a:solidFill>
                <a:schemeClr val="dk1"/>
              </a:solidFill>
              <a:latin typeface="Nunito Black"/>
              <a:ea typeface="Nunito Black"/>
              <a:cs typeface="Nunito Black"/>
              <a:sym typeface="Nunito Black"/>
            </a:endParaRPr>
          </a:p>
        </p:txBody>
      </p:sp>
      <p:sp>
        <p:nvSpPr>
          <p:cNvPr id="1500" name="Google Shape;1500;p58"/>
          <p:cNvSpPr/>
          <p:nvPr/>
        </p:nvSpPr>
        <p:spPr>
          <a:xfrm>
            <a:off x="1621713" y="1970600"/>
            <a:ext cx="1600200" cy="5373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sz="2100">
                <a:solidFill>
                  <a:schemeClr val="dk1"/>
                </a:solidFill>
                <a:latin typeface="Nunito Black"/>
                <a:ea typeface="Nunito Black"/>
                <a:cs typeface="Nunito Black"/>
                <a:sym typeface="Nunito Black"/>
              </a:rPr>
              <a:t>Word 1</a:t>
            </a:r>
            <a:endParaRPr sz="2100">
              <a:solidFill>
                <a:schemeClr val="dk1"/>
              </a:solidFill>
              <a:latin typeface="Nunito Black"/>
              <a:ea typeface="Nunito Black"/>
              <a:cs typeface="Nunito Black"/>
              <a:sym typeface="Nunito Black"/>
            </a:endParaRPr>
          </a:p>
        </p:txBody>
      </p:sp>
      <p:sp>
        <p:nvSpPr>
          <p:cNvPr id="1501" name="Google Shape;1501;p58"/>
          <p:cNvSpPr/>
          <p:nvPr/>
        </p:nvSpPr>
        <p:spPr>
          <a:xfrm>
            <a:off x="5924788" y="2643850"/>
            <a:ext cx="1597500" cy="5373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sz="2100">
                <a:solidFill>
                  <a:schemeClr val="dk1"/>
                </a:solidFill>
                <a:latin typeface="Nunito Black"/>
                <a:ea typeface="Nunito Black"/>
                <a:cs typeface="Nunito Black"/>
                <a:sym typeface="Nunito Black"/>
              </a:rPr>
              <a:t>Opposite 1</a:t>
            </a:r>
            <a:endParaRPr sz="2100">
              <a:solidFill>
                <a:schemeClr val="dk1"/>
              </a:solidFill>
              <a:latin typeface="Nunito Black"/>
              <a:ea typeface="Nunito Black"/>
              <a:cs typeface="Nunito Black"/>
              <a:sym typeface="Nunito Black"/>
            </a:endParaRPr>
          </a:p>
        </p:txBody>
      </p:sp>
      <p:sp>
        <p:nvSpPr>
          <p:cNvPr id="1502" name="Google Shape;1502;p58"/>
          <p:cNvSpPr/>
          <p:nvPr/>
        </p:nvSpPr>
        <p:spPr>
          <a:xfrm>
            <a:off x="1621713" y="2643851"/>
            <a:ext cx="1600200" cy="5373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sz="2100">
                <a:solidFill>
                  <a:schemeClr val="dk1"/>
                </a:solidFill>
                <a:latin typeface="Nunito Black"/>
                <a:ea typeface="Nunito Black"/>
                <a:cs typeface="Nunito Black"/>
                <a:sym typeface="Nunito Black"/>
              </a:rPr>
              <a:t>Word 2</a:t>
            </a:r>
            <a:endParaRPr sz="2100">
              <a:solidFill>
                <a:schemeClr val="dk1"/>
              </a:solidFill>
              <a:latin typeface="Nunito Black"/>
              <a:ea typeface="Nunito Black"/>
              <a:cs typeface="Nunito Black"/>
              <a:sym typeface="Nunito Black"/>
            </a:endParaRPr>
          </a:p>
        </p:txBody>
      </p:sp>
      <p:sp>
        <p:nvSpPr>
          <p:cNvPr id="1503" name="Google Shape;1503;p58"/>
          <p:cNvSpPr/>
          <p:nvPr/>
        </p:nvSpPr>
        <p:spPr>
          <a:xfrm>
            <a:off x="5924788" y="3317100"/>
            <a:ext cx="1597500" cy="5373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sz="2100">
                <a:solidFill>
                  <a:schemeClr val="dk1"/>
                </a:solidFill>
                <a:latin typeface="Nunito Black"/>
                <a:ea typeface="Nunito Black"/>
                <a:cs typeface="Nunito Black"/>
                <a:sym typeface="Nunito Black"/>
              </a:rPr>
              <a:t>Opposite 4</a:t>
            </a:r>
            <a:endParaRPr sz="2100">
              <a:solidFill>
                <a:schemeClr val="dk1"/>
              </a:solidFill>
              <a:latin typeface="Nunito Black"/>
              <a:ea typeface="Nunito Black"/>
              <a:cs typeface="Nunito Black"/>
              <a:sym typeface="Nunito Black"/>
            </a:endParaRPr>
          </a:p>
        </p:txBody>
      </p:sp>
      <p:sp>
        <p:nvSpPr>
          <p:cNvPr id="1504" name="Google Shape;1504;p58"/>
          <p:cNvSpPr/>
          <p:nvPr/>
        </p:nvSpPr>
        <p:spPr>
          <a:xfrm>
            <a:off x="1621713" y="3317102"/>
            <a:ext cx="1600200" cy="5373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sz="2100">
                <a:solidFill>
                  <a:schemeClr val="dk1"/>
                </a:solidFill>
                <a:latin typeface="Nunito Black"/>
                <a:ea typeface="Nunito Black"/>
                <a:cs typeface="Nunito Black"/>
                <a:sym typeface="Nunito Black"/>
              </a:rPr>
              <a:t>Word 3</a:t>
            </a:r>
            <a:endParaRPr sz="2100">
              <a:solidFill>
                <a:schemeClr val="dk1"/>
              </a:solidFill>
              <a:latin typeface="Nunito Black"/>
              <a:ea typeface="Nunito Black"/>
              <a:cs typeface="Nunito Black"/>
              <a:sym typeface="Nunito Black"/>
            </a:endParaRPr>
          </a:p>
        </p:txBody>
      </p:sp>
      <p:sp>
        <p:nvSpPr>
          <p:cNvPr id="1505" name="Google Shape;1505;p58"/>
          <p:cNvSpPr/>
          <p:nvPr/>
        </p:nvSpPr>
        <p:spPr>
          <a:xfrm>
            <a:off x="5924788" y="3990350"/>
            <a:ext cx="1597500" cy="5373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sz="2100">
                <a:solidFill>
                  <a:schemeClr val="dk1"/>
                </a:solidFill>
                <a:latin typeface="Nunito Black"/>
                <a:ea typeface="Nunito Black"/>
                <a:cs typeface="Nunito Black"/>
                <a:sym typeface="Nunito Black"/>
              </a:rPr>
              <a:t>Opposite 2</a:t>
            </a:r>
            <a:endParaRPr sz="2100">
              <a:solidFill>
                <a:schemeClr val="dk1"/>
              </a:solidFill>
              <a:latin typeface="Nunito Black"/>
              <a:ea typeface="Nunito Black"/>
              <a:cs typeface="Nunito Black"/>
              <a:sym typeface="Nunito Black"/>
            </a:endParaRPr>
          </a:p>
        </p:txBody>
      </p:sp>
      <p:sp>
        <p:nvSpPr>
          <p:cNvPr id="1506" name="Google Shape;1506;p58"/>
          <p:cNvSpPr/>
          <p:nvPr/>
        </p:nvSpPr>
        <p:spPr>
          <a:xfrm>
            <a:off x="1621713" y="3990352"/>
            <a:ext cx="1600200" cy="5373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sz="2100">
                <a:solidFill>
                  <a:schemeClr val="dk1"/>
                </a:solidFill>
                <a:latin typeface="Nunito Black"/>
                <a:ea typeface="Nunito Black"/>
                <a:cs typeface="Nunito Black"/>
                <a:sym typeface="Nunito Black"/>
              </a:rPr>
              <a:t>Word 4</a:t>
            </a:r>
            <a:endParaRPr sz="2100">
              <a:solidFill>
                <a:schemeClr val="dk1"/>
              </a:solidFill>
              <a:latin typeface="Nunito Black"/>
              <a:ea typeface="Nunito Black"/>
              <a:cs typeface="Nunito Black"/>
              <a:sym typeface="Nunito Black"/>
            </a:endParaRPr>
          </a:p>
        </p:txBody>
      </p:sp>
      <p:cxnSp>
        <p:nvCxnSpPr>
          <p:cNvPr id="1507" name="Google Shape;1507;p58"/>
          <p:cNvCxnSpPr>
            <a:stCxn id="1500" idx="3"/>
          </p:cNvCxnSpPr>
          <p:nvPr/>
        </p:nvCxnSpPr>
        <p:spPr>
          <a:xfrm flipH="1" rot="10800000">
            <a:off x="3221913" y="1970750"/>
            <a:ext cx="630000" cy="268500"/>
          </a:xfrm>
          <a:prstGeom prst="bentConnector3">
            <a:avLst>
              <a:gd fmla="val 50000" name="adj1"/>
            </a:avLst>
          </a:prstGeom>
          <a:noFill/>
          <a:ln cap="flat" cmpd="sng" w="9525">
            <a:solidFill>
              <a:schemeClr val="dk1"/>
            </a:solidFill>
            <a:prstDash val="solid"/>
            <a:round/>
            <a:headEnd len="med" w="med" type="none"/>
            <a:tailEnd len="med" w="med" type="none"/>
          </a:ln>
        </p:spPr>
      </p:cxnSp>
      <p:cxnSp>
        <p:nvCxnSpPr>
          <p:cNvPr id="1508" name="Google Shape;1508;p58"/>
          <p:cNvCxnSpPr>
            <a:stCxn id="1502" idx="3"/>
          </p:cNvCxnSpPr>
          <p:nvPr/>
        </p:nvCxnSpPr>
        <p:spPr>
          <a:xfrm flipH="1" rot="10800000">
            <a:off x="3221913" y="2663201"/>
            <a:ext cx="622200" cy="249300"/>
          </a:xfrm>
          <a:prstGeom prst="bentConnector3">
            <a:avLst>
              <a:gd fmla="val 50000" name="adj1"/>
            </a:avLst>
          </a:prstGeom>
          <a:noFill/>
          <a:ln cap="flat" cmpd="sng" w="9525">
            <a:solidFill>
              <a:schemeClr val="dk1"/>
            </a:solidFill>
            <a:prstDash val="solid"/>
            <a:round/>
            <a:headEnd len="med" w="med" type="none"/>
            <a:tailEnd len="med" w="med" type="none"/>
          </a:ln>
        </p:spPr>
      </p:cxnSp>
      <p:cxnSp>
        <p:nvCxnSpPr>
          <p:cNvPr id="1509" name="Google Shape;1509;p58"/>
          <p:cNvCxnSpPr>
            <a:stCxn id="1504" idx="3"/>
          </p:cNvCxnSpPr>
          <p:nvPr/>
        </p:nvCxnSpPr>
        <p:spPr>
          <a:xfrm flipH="1" rot="10800000">
            <a:off x="3221913" y="3379052"/>
            <a:ext cx="661200" cy="206700"/>
          </a:xfrm>
          <a:prstGeom prst="bentConnector3">
            <a:avLst>
              <a:gd fmla="val 50000" name="adj1"/>
            </a:avLst>
          </a:prstGeom>
          <a:noFill/>
          <a:ln cap="flat" cmpd="sng" w="9525">
            <a:solidFill>
              <a:schemeClr val="dk1"/>
            </a:solidFill>
            <a:prstDash val="solid"/>
            <a:round/>
            <a:headEnd len="med" w="med" type="none"/>
            <a:tailEnd len="med" w="med" type="none"/>
          </a:ln>
        </p:spPr>
      </p:cxnSp>
      <p:cxnSp>
        <p:nvCxnSpPr>
          <p:cNvPr id="1510" name="Google Shape;1510;p58"/>
          <p:cNvCxnSpPr>
            <a:stCxn id="1506" idx="3"/>
          </p:cNvCxnSpPr>
          <p:nvPr/>
        </p:nvCxnSpPr>
        <p:spPr>
          <a:xfrm flipH="1" rot="10800000">
            <a:off x="3221913" y="4032502"/>
            <a:ext cx="653400" cy="226500"/>
          </a:xfrm>
          <a:prstGeom prst="bentConnector3">
            <a:avLst>
              <a:gd fmla="val 50000"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14" name="Shape 1514"/>
        <p:cNvGrpSpPr/>
        <p:nvPr/>
      </p:nvGrpSpPr>
      <p:grpSpPr>
        <a:xfrm>
          <a:off x="0" y="0"/>
          <a:ext cx="0" cy="0"/>
          <a:chOff x="0" y="0"/>
          <a:chExt cx="0" cy="0"/>
        </a:xfrm>
      </p:grpSpPr>
      <p:sp>
        <p:nvSpPr>
          <p:cNvPr id="1515" name="Google Shape;1515;p59"/>
          <p:cNvSpPr txBox="1"/>
          <p:nvPr>
            <p:ph type="title"/>
          </p:nvPr>
        </p:nvSpPr>
        <p:spPr>
          <a:xfrm>
            <a:off x="1746750" y="1710100"/>
            <a:ext cx="5650500" cy="159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We love this language!</a:t>
            </a:r>
            <a:endParaRPr/>
          </a:p>
        </p:txBody>
      </p:sp>
      <p:grpSp>
        <p:nvGrpSpPr>
          <p:cNvPr id="1516" name="Google Shape;1516;p59"/>
          <p:cNvGrpSpPr/>
          <p:nvPr/>
        </p:nvGrpSpPr>
        <p:grpSpPr>
          <a:xfrm>
            <a:off x="5515675" y="-260555"/>
            <a:ext cx="3764458" cy="3084847"/>
            <a:chOff x="5515675" y="-260555"/>
            <a:chExt cx="3764458" cy="3084847"/>
          </a:xfrm>
        </p:grpSpPr>
        <p:sp>
          <p:nvSpPr>
            <p:cNvPr id="1517" name="Google Shape;1517;p59"/>
            <p:cNvSpPr/>
            <p:nvPr/>
          </p:nvSpPr>
          <p:spPr>
            <a:xfrm>
              <a:off x="6497850" y="353037"/>
              <a:ext cx="715160" cy="718388"/>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rgbClr val="FFCE73">
                <a:alpha val="5062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8" name="Google Shape;1518;p59"/>
            <p:cNvSpPr/>
            <p:nvPr/>
          </p:nvSpPr>
          <p:spPr>
            <a:xfrm>
              <a:off x="5515675" y="796500"/>
              <a:ext cx="215975" cy="21695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9" name="Google Shape;1519;p59"/>
            <p:cNvSpPr/>
            <p:nvPr/>
          </p:nvSpPr>
          <p:spPr>
            <a:xfrm>
              <a:off x="7343350" y="2319217"/>
              <a:ext cx="502800" cy="505075"/>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0" name="Google Shape;1520;p59"/>
            <p:cNvSpPr/>
            <p:nvPr/>
          </p:nvSpPr>
          <p:spPr>
            <a:xfrm>
              <a:off x="7638850" y="1293437"/>
              <a:ext cx="332101" cy="33360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21" name="Google Shape;1521;p59"/>
            <p:cNvGrpSpPr/>
            <p:nvPr/>
          </p:nvGrpSpPr>
          <p:grpSpPr>
            <a:xfrm rot="-3597567">
              <a:off x="7827319" y="1059147"/>
              <a:ext cx="1473528" cy="802191"/>
              <a:chOff x="2150175" y="1535988"/>
              <a:chExt cx="2878139" cy="1566862"/>
            </a:xfrm>
          </p:grpSpPr>
          <p:sp>
            <p:nvSpPr>
              <p:cNvPr id="1522" name="Google Shape;1522;p59"/>
              <p:cNvSpPr/>
              <p:nvPr/>
            </p:nvSpPr>
            <p:spPr>
              <a:xfrm>
                <a:off x="2259713" y="1535988"/>
                <a:ext cx="1292225" cy="1409700"/>
              </a:xfrm>
              <a:custGeom>
                <a:rect b="b" l="l" r="r" t="t"/>
                <a:pathLst>
                  <a:path extrusionOk="0" h="542" w="497">
                    <a:moveTo>
                      <a:pt x="0" y="115"/>
                    </a:moveTo>
                    <a:cubicBezTo>
                      <a:pt x="103" y="0"/>
                      <a:pt x="103" y="0"/>
                      <a:pt x="103" y="0"/>
                    </a:cubicBezTo>
                    <a:cubicBezTo>
                      <a:pt x="103" y="0"/>
                      <a:pt x="433" y="243"/>
                      <a:pt x="497" y="487"/>
                    </a:cubicBezTo>
                    <a:cubicBezTo>
                      <a:pt x="414" y="542"/>
                      <a:pt x="414" y="542"/>
                      <a:pt x="414" y="542"/>
                    </a:cubicBezTo>
                    <a:cubicBezTo>
                      <a:pt x="414" y="542"/>
                      <a:pt x="221" y="287"/>
                      <a:pt x="0" y="11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3" name="Google Shape;1523;p59"/>
              <p:cNvSpPr/>
              <p:nvPr/>
            </p:nvSpPr>
            <p:spPr>
              <a:xfrm>
                <a:off x="3626550" y="1535988"/>
                <a:ext cx="1292225" cy="1409700"/>
              </a:xfrm>
              <a:custGeom>
                <a:rect b="b" l="l" r="r" t="t"/>
                <a:pathLst>
                  <a:path extrusionOk="0" h="542" w="497">
                    <a:moveTo>
                      <a:pt x="497" y="115"/>
                    </a:moveTo>
                    <a:cubicBezTo>
                      <a:pt x="393" y="0"/>
                      <a:pt x="393" y="0"/>
                      <a:pt x="393" y="0"/>
                    </a:cubicBezTo>
                    <a:cubicBezTo>
                      <a:pt x="393" y="0"/>
                      <a:pt x="63" y="243"/>
                      <a:pt x="0" y="487"/>
                    </a:cubicBezTo>
                    <a:cubicBezTo>
                      <a:pt x="82" y="542"/>
                      <a:pt x="82" y="542"/>
                      <a:pt x="82" y="542"/>
                    </a:cubicBezTo>
                    <a:cubicBezTo>
                      <a:pt x="82" y="542"/>
                      <a:pt x="276" y="287"/>
                      <a:pt x="497" y="11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4" name="Google Shape;1524;p59"/>
              <p:cNvSpPr/>
              <p:nvPr/>
            </p:nvSpPr>
            <p:spPr>
              <a:xfrm>
                <a:off x="3369375" y="2485313"/>
                <a:ext cx="88900" cy="179388"/>
              </a:xfrm>
              <a:custGeom>
                <a:rect b="b" l="l" r="r" t="t"/>
                <a:pathLst>
                  <a:path extrusionOk="0" h="69" w="34">
                    <a:moveTo>
                      <a:pt x="0" y="0"/>
                    </a:moveTo>
                    <a:cubicBezTo>
                      <a:pt x="6" y="25"/>
                      <a:pt x="19" y="48"/>
                      <a:pt x="34" y="69"/>
                    </a:cubicBezTo>
                    <a:cubicBezTo>
                      <a:pt x="27" y="44"/>
                      <a:pt x="14" y="22"/>
                      <a:pt x="0"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5" name="Google Shape;1525;p59"/>
              <p:cNvSpPr/>
              <p:nvPr/>
            </p:nvSpPr>
            <p:spPr>
              <a:xfrm>
                <a:off x="4401250" y="1751888"/>
                <a:ext cx="219075" cy="204788"/>
              </a:xfrm>
              <a:custGeom>
                <a:rect b="b" l="l" r="r" t="t"/>
                <a:pathLst>
                  <a:path extrusionOk="0" h="79" w="84">
                    <a:moveTo>
                      <a:pt x="0" y="79"/>
                    </a:moveTo>
                    <a:cubicBezTo>
                      <a:pt x="31" y="57"/>
                      <a:pt x="60" y="31"/>
                      <a:pt x="84" y="0"/>
                    </a:cubicBezTo>
                    <a:cubicBezTo>
                      <a:pt x="51" y="21"/>
                      <a:pt x="22" y="48"/>
                      <a:pt x="0" y="79"/>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6" name="Google Shape;1526;p59"/>
              <p:cNvSpPr/>
              <p:nvPr/>
            </p:nvSpPr>
            <p:spPr>
              <a:xfrm>
                <a:off x="2875663" y="2029700"/>
                <a:ext cx="455613" cy="533400"/>
              </a:xfrm>
              <a:custGeom>
                <a:rect b="b" l="l" r="r" t="t"/>
                <a:pathLst>
                  <a:path extrusionOk="0" h="205" w="175">
                    <a:moveTo>
                      <a:pt x="0" y="0"/>
                    </a:moveTo>
                    <a:cubicBezTo>
                      <a:pt x="61" y="51"/>
                      <a:pt x="143" y="133"/>
                      <a:pt x="175" y="205"/>
                    </a:cubicBezTo>
                    <a:cubicBezTo>
                      <a:pt x="172" y="200"/>
                      <a:pt x="169" y="196"/>
                      <a:pt x="166" y="191"/>
                    </a:cubicBezTo>
                    <a:cubicBezTo>
                      <a:pt x="118" y="123"/>
                      <a:pt x="56" y="62"/>
                      <a:pt x="0"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7" name="Google Shape;1527;p59"/>
              <p:cNvSpPr/>
              <p:nvPr/>
            </p:nvSpPr>
            <p:spPr>
              <a:xfrm>
                <a:off x="4142488" y="1651875"/>
                <a:ext cx="503238" cy="487363"/>
              </a:xfrm>
              <a:custGeom>
                <a:rect b="b" l="l" r="r" t="t"/>
                <a:pathLst>
                  <a:path extrusionOk="0" h="187" w="194">
                    <a:moveTo>
                      <a:pt x="194" y="0"/>
                    </a:moveTo>
                    <a:cubicBezTo>
                      <a:pt x="129" y="45"/>
                      <a:pt x="39" y="119"/>
                      <a:pt x="0" y="187"/>
                    </a:cubicBezTo>
                    <a:cubicBezTo>
                      <a:pt x="4" y="183"/>
                      <a:pt x="7" y="178"/>
                      <a:pt x="10" y="174"/>
                    </a:cubicBezTo>
                    <a:cubicBezTo>
                      <a:pt x="65" y="111"/>
                      <a:pt x="133" y="56"/>
                      <a:pt x="194"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8" name="Google Shape;1528;p59"/>
              <p:cNvSpPr/>
              <p:nvPr/>
            </p:nvSpPr>
            <p:spPr>
              <a:xfrm>
                <a:off x="3364613" y="2783763"/>
                <a:ext cx="449263" cy="196850"/>
              </a:xfrm>
              <a:custGeom>
                <a:rect b="b" l="l" r="r" t="t"/>
                <a:pathLst>
                  <a:path extrusionOk="0" h="76" w="173">
                    <a:moveTo>
                      <a:pt x="173" y="76"/>
                    </a:moveTo>
                    <a:cubicBezTo>
                      <a:pt x="173" y="34"/>
                      <a:pt x="134" y="0"/>
                      <a:pt x="86" y="0"/>
                    </a:cubicBezTo>
                    <a:cubicBezTo>
                      <a:pt x="39" y="0"/>
                      <a:pt x="0" y="34"/>
                      <a:pt x="0" y="76"/>
                    </a:cubicBezTo>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9" name="Google Shape;1529;p59"/>
              <p:cNvSpPr/>
              <p:nvPr/>
            </p:nvSpPr>
            <p:spPr>
              <a:xfrm>
                <a:off x="3339213" y="2758363"/>
                <a:ext cx="501650" cy="246063"/>
              </a:xfrm>
              <a:custGeom>
                <a:rect b="b" l="l" r="r" t="t"/>
                <a:pathLst>
                  <a:path extrusionOk="0" h="95" w="193">
                    <a:moveTo>
                      <a:pt x="183" y="95"/>
                    </a:moveTo>
                    <a:cubicBezTo>
                      <a:pt x="177" y="95"/>
                      <a:pt x="172" y="91"/>
                      <a:pt x="172" y="86"/>
                    </a:cubicBezTo>
                    <a:cubicBezTo>
                      <a:pt x="172" y="49"/>
                      <a:pt x="138" y="19"/>
                      <a:pt x="96" y="19"/>
                    </a:cubicBezTo>
                    <a:cubicBezTo>
                      <a:pt x="55" y="19"/>
                      <a:pt x="21" y="49"/>
                      <a:pt x="21" y="86"/>
                    </a:cubicBezTo>
                    <a:cubicBezTo>
                      <a:pt x="21" y="91"/>
                      <a:pt x="16" y="95"/>
                      <a:pt x="10" y="95"/>
                    </a:cubicBezTo>
                    <a:cubicBezTo>
                      <a:pt x="4" y="95"/>
                      <a:pt x="0" y="91"/>
                      <a:pt x="0" y="86"/>
                    </a:cubicBezTo>
                    <a:cubicBezTo>
                      <a:pt x="0" y="39"/>
                      <a:pt x="43" y="0"/>
                      <a:pt x="96" y="0"/>
                    </a:cubicBezTo>
                    <a:cubicBezTo>
                      <a:pt x="150" y="0"/>
                      <a:pt x="193" y="39"/>
                      <a:pt x="193" y="86"/>
                    </a:cubicBezTo>
                    <a:cubicBezTo>
                      <a:pt x="193" y="91"/>
                      <a:pt x="188" y="95"/>
                      <a:pt x="183" y="95"/>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0" name="Google Shape;1530;p59"/>
              <p:cNvSpPr/>
              <p:nvPr/>
            </p:nvSpPr>
            <p:spPr>
              <a:xfrm>
                <a:off x="2150175" y="1761413"/>
                <a:ext cx="2878139" cy="1341437"/>
              </a:xfrm>
              <a:custGeom>
                <a:rect b="b" l="l" r="r" t="t"/>
                <a:pathLst>
                  <a:path extrusionOk="0" h="516" w="1107">
                    <a:moveTo>
                      <a:pt x="1104" y="35"/>
                    </a:moveTo>
                    <a:cubicBezTo>
                      <a:pt x="1094" y="25"/>
                      <a:pt x="1084" y="14"/>
                      <a:pt x="1074" y="3"/>
                    </a:cubicBezTo>
                    <a:cubicBezTo>
                      <a:pt x="1071" y="0"/>
                      <a:pt x="1066" y="0"/>
                      <a:pt x="1063" y="2"/>
                    </a:cubicBezTo>
                    <a:cubicBezTo>
                      <a:pt x="896" y="129"/>
                      <a:pt x="749" y="276"/>
                      <a:pt x="626" y="438"/>
                    </a:cubicBezTo>
                    <a:cubicBezTo>
                      <a:pt x="580" y="456"/>
                      <a:pt x="527" y="456"/>
                      <a:pt x="481" y="438"/>
                    </a:cubicBezTo>
                    <a:cubicBezTo>
                      <a:pt x="358" y="276"/>
                      <a:pt x="211" y="129"/>
                      <a:pt x="44" y="2"/>
                    </a:cubicBezTo>
                    <a:cubicBezTo>
                      <a:pt x="41" y="0"/>
                      <a:pt x="36" y="0"/>
                      <a:pt x="33" y="3"/>
                    </a:cubicBezTo>
                    <a:cubicBezTo>
                      <a:pt x="23" y="14"/>
                      <a:pt x="13" y="25"/>
                      <a:pt x="2" y="35"/>
                    </a:cubicBezTo>
                    <a:cubicBezTo>
                      <a:pt x="0" y="38"/>
                      <a:pt x="0" y="42"/>
                      <a:pt x="3" y="45"/>
                    </a:cubicBezTo>
                    <a:cubicBezTo>
                      <a:pt x="170" y="171"/>
                      <a:pt x="316" y="318"/>
                      <a:pt x="437" y="480"/>
                    </a:cubicBezTo>
                    <a:cubicBezTo>
                      <a:pt x="436" y="481"/>
                      <a:pt x="436" y="481"/>
                      <a:pt x="436" y="481"/>
                    </a:cubicBezTo>
                    <a:cubicBezTo>
                      <a:pt x="437" y="481"/>
                      <a:pt x="437" y="481"/>
                      <a:pt x="438" y="482"/>
                    </a:cubicBezTo>
                    <a:cubicBezTo>
                      <a:pt x="438" y="482"/>
                      <a:pt x="438" y="482"/>
                      <a:pt x="438" y="482"/>
                    </a:cubicBezTo>
                    <a:cubicBezTo>
                      <a:pt x="439" y="482"/>
                      <a:pt x="439" y="482"/>
                      <a:pt x="439" y="482"/>
                    </a:cubicBezTo>
                    <a:cubicBezTo>
                      <a:pt x="510" y="516"/>
                      <a:pt x="596" y="516"/>
                      <a:pt x="668" y="482"/>
                    </a:cubicBezTo>
                    <a:cubicBezTo>
                      <a:pt x="668" y="482"/>
                      <a:pt x="668" y="482"/>
                      <a:pt x="668" y="482"/>
                    </a:cubicBezTo>
                    <a:cubicBezTo>
                      <a:pt x="669" y="482"/>
                      <a:pt x="669" y="482"/>
                      <a:pt x="669" y="482"/>
                    </a:cubicBezTo>
                    <a:cubicBezTo>
                      <a:pt x="669" y="481"/>
                      <a:pt x="670" y="481"/>
                      <a:pt x="670" y="481"/>
                    </a:cubicBezTo>
                    <a:cubicBezTo>
                      <a:pt x="670" y="480"/>
                      <a:pt x="670" y="480"/>
                      <a:pt x="670" y="480"/>
                    </a:cubicBezTo>
                    <a:cubicBezTo>
                      <a:pt x="791" y="318"/>
                      <a:pt x="937" y="171"/>
                      <a:pt x="1104" y="45"/>
                    </a:cubicBezTo>
                    <a:cubicBezTo>
                      <a:pt x="1107" y="42"/>
                      <a:pt x="1107" y="38"/>
                      <a:pt x="1104" y="3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1" name="Google Shape;1531;p59"/>
              <p:cNvSpPr/>
              <p:nvPr/>
            </p:nvSpPr>
            <p:spPr>
              <a:xfrm>
                <a:off x="3377313" y="2966325"/>
                <a:ext cx="179388" cy="28575"/>
              </a:xfrm>
              <a:custGeom>
                <a:rect b="b" l="l" r="r" t="t"/>
                <a:pathLst>
                  <a:path extrusionOk="0" h="11" w="69">
                    <a:moveTo>
                      <a:pt x="0" y="0"/>
                    </a:moveTo>
                    <a:cubicBezTo>
                      <a:pt x="21" y="11"/>
                      <a:pt x="46" y="11"/>
                      <a:pt x="69" y="8"/>
                    </a:cubicBezTo>
                    <a:cubicBezTo>
                      <a:pt x="45" y="3"/>
                      <a:pt x="25" y="3"/>
                      <a:pt x="0" y="0"/>
                    </a:cubicBezTo>
                    <a:close/>
                  </a:path>
                </a:pathLst>
              </a:custGeom>
              <a:solidFill>
                <a:srgbClr val="334A5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32" name="Google Shape;1532;p59"/>
            <p:cNvGrpSpPr/>
            <p:nvPr/>
          </p:nvGrpSpPr>
          <p:grpSpPr>
            <a:xfrm>
              <a:off x="7343346" y="-260555"/>
              <a:ext cx="1159173" cy="1331976"/>
              <a:chOff x="5652063" y="1771263"/>
              <a:chExt cx="1714500" cy="1970087"/>
            </a:xfrm>
          </p:grpSpPr>
          <p:sp>
            <p:nvSpPr>
              <p:cNvPr id="1533" name="Google Shape;1533;p59"/>
              <p:cNvSpPr/>
              <p:nvPr/>
            </p:nvSpPr>
            <p:spPr>
              <a:xfrm>
                <a:off x="6272775" y="3138100"/>
                <a:ext cx="1093788" cy="603250"/>
              </a:xfrm>
              <a:custGeom>
                <a:rect b="b" l="l" r="r" t="t"/>
                <a:pathLst>
                  <a:path extrusionOk="0" h="380" w="689">
                    <a:moveTo>
                      <a:pt x="689" y="83"/>
                    </a:moveTo>
                    <a:lnTo>
                      <a:pt x="39" y="380"/>
                    </a:lnTo>
                    <a:lnTo>
                      <a:pt x="0" y="296"/>
                    </a:lnTo>
                    <a:lnTo>
                      <a:pt x="650" y="0"/>
                    </a:lnTo>
                    <a:lnTo>
                      <a:pt x="689" y="83"/>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4" name="Google Shape;1534;p59"/>
              <p:cNvSpPr/>
              <p:nvPr/>
            </p:nvSpPr>
            <p:spPr>
              <a:xfrm>
                <a:off x="6348975" y="3233350"/>
                <a:ext cx="962025" cy="457200"/>
              </a:xfrm>
              <a:custGeom>
                <a:rect b="b" l="l" r="r" t="t"/>
                <a:pathLst>
                  <a:path extrusionOk="0" h="288" w="606">
                    <a:moveTo>
                      <a:pt x="606" y="15"/>
                    </a:moveTo>
                    <a:lnTo>
                      <a:pt x="8" y="288"/>
                    </a:lnTo>
                    <a:lnTo>
                      <a:pt x="0" y="272"/>
                    </a:lnTo>
                    <a:lnTo>
                      <a:pt x="600" y="0"/>
                    </a:lnTo>
                    <a:lnTo>
                      <a:pt x="606" y="15"/>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5" name="Google Shape;1535;p59"/>
              <p:cNvSpPr/>
              <p:nvPr/>
            </p:nvSpPr>
            <p:spPr>
              <a:xfrm>
                <a:off x="5652063" y="1771263"/>
                <a:ext cx="1671638" cy="1873250"/>
              </a:xfrm>
              <a:custGeom>
                <a:rect b="b" l="l" r="r" t="t"/>
                <a:pathLst>
                  <a:path extrusionOk="0" h="1180" w="1053">
                    <a:moveTo>
                      <a:pt x="1053" y="882"/>
                    </a:moveTo>
                    <a:lnTo>
                      <a:pt x="403" y="1180"/>
                    </a:lnTo>
                    <a:lnTo>
                      <a:pt x="0" y="297"/>
                    </a:lnTo>
                    <a:lnTo>
                      <a:pt x="650" y="0"/>
                    </a:lnTo>
                    <a:lnTo>
                      <a:pt x="1053" y="882"/>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6" name="Google Shape;1536;p59"/>
              <p:cNvSpPr/>
              <p:nvPr/>
            </p:nvSpPr>
            <p:spPr>
              <a:xfrm>
                <a:off x="5996550" y="2139563"/>
                <a:ext cx="747713" cy="617538"/>
              </a:xfrm>
              <a:custGeom>
                <a:rect b="b" l="l" r="r" t="t"/>
                <a:pathLst>
                  <a:path extrusionOk="0" h="389" w="471">
                    <a:moveTo>
                      <a:pt x="471" y="221"/>
                    </a:moveTo>
                    <a:lnTo>
                      <a:pt x="101" y="389"/>
                    </a:lnTo>
                    <a:lnTo>
                      <a:pt x="0" y="169"/>
                    </a:lnTo>
                    <a:lnTo>
                      <a:pt x="370" y="0"/>
                    </a:lnTo>
                    <a:lnTo>
                      <a:pt x="471" y="221"/>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7" name="Google Shape;1537;p59"/>
              <p:cNvSpPr/>
              <p:nvPr/>
            </p:nvSpPr>
            <p:spPr>
              <a:xfrm>
                <a:off x="6129900" y="2331650"/>
                <a:ext cx="481013" cy="236538"/>
              </a:xfrm>
              <a:custGeom>
                <a:rect b="b" l="l" r="r" t="t"/>
                <a:pathLst>
                  <a:path extrusionOk="0" h="149" w="303">
                    <a:moveTo>
                      <a:pt x="303" y="13"/>
                    </a:moveTo>
                    <a:lnTo>
                      <a:pt x="6" y="149"/>
                    </a:lnTo>
                    <a:lnTo>
                      <a:pt x="0" y="134"/>
                    </a:lnTo>
                    <a:lnTo>
                      <a:pt x="295"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8" name="Google Shape;1538;p59"/>
              <p:cNvSpPr/>
              <p:nvPr/>
            </p:nvSpPr>
            <p:spPr>
              <a:xfrm>
                <a:off x="6090213" y="2249100"/>
                <a:ext cx="481013" cy="238125"/>
              </a:xfrm>
              <a:custGeom>
                <a:rect b="b" l="l" r="r" t="t"/>
                <a:pathLst>
                  <a:path extrusionOk="0" h="150" w="303">
                    <a:moveTo>
                      <a:pt x="303" y="13"/>
                    </a:moveTo>
                    <a:lnTo>
                      <a:pt x="8" y="150"/>
                    </a:lnTo>
                    <a:lnTo>
                      <a:pt x="0" y="134"/>
                    </a:lnTo>
                    <a:lnTo>
                      <a:pt x="297"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9" name="Google Shape;1539;p59"/>
              <p:cNvSpPr/>
              <p:nvPr/>
            </p:nvSpPr>
            <p:spPr>
              <a:xfrm>
                <a:off x="6166413" y="2414200"/>
                <a:ext cx="481013" cy="236538"/>
              </a:xfrm>
              <a:custGeom>
                <a:rect b="b" l="l" r="r" t="t"/>
                <a:pathLst>
                  <a:path extrusionOk="0" h="149" w="303">
                    <a:moveTo>
                      <a:pt x="303" y="13"/>
                    </a:moveTo>
                    <a:lnTo>
                      <a:pt x="8" y="149"/>
                    </a:lnTo>
                    <a:lnTo>
                      <a:pt x="0" y="134"/>
                    </a:lnTo>
                    <a:lnTo>
                      <a:pt x="295" y="0"/>
                    </a:lnTo>
                    <a:lnTo>
                      <a:pt x="303" y="1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0" name="Google Shape;1540;p59"/>
              <p:cNvSpPr/>
              <p:nvPr/>
            </p:nvSpPr>
            <p:spPr>
              <a:xfrm>
                <a:off x="5685400" y="2465000"/>
                <a:ext cx="195263" cy="125413"/>
              </a:xfrm>
              <a:custGeom>
                <a:rect b="b" l="l" r="r" t="t"/>
                <a:pathLst>
                  <a:path extrusionOk="0" h="41" w="64">
                    <a:moveTo>
                      <a:pt x="61" y="7"/>
                    </a:moveTo>
                    <a:cubicBezTo>
                      <a:pt x="64" y="12"/>
                      <a:pt x="61" y="17"/>
                      <a:pt x="57" y="20"/>
                    </a:cubicBezTo>
                    <a:cubicBezTo>
                      <a:pt x="15" y="39"/>
                      <a:pt x="15" y="39"/>
                      <a:pt x="15" y="39"/>
                    </a:cubicBezTo>
                    <a:cubicBezTo>
                      <a:pt x="10" y="41"/>
                      <a:pt x="4" y="39"/>
                      <a:pt x="2" y="34"/>
                    </a:cubicBezTo>
                    <a:cubicBezTo>
                      <a:pt x="0" y="29"/>
                      <a:pt x="2" y="23"/>
                      <a:pt x="7" y="21"/>
                    </a:cubicBezTo>
                    <a:cubicBezTo>
                      <a:pt x="49" y="2"/>
                      <a:pt x="49" y="2"/>
                      <a:pt x="49"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1" name="Google Shape;1541;p59"/>
              <p:cNvSpPr/>
              <p:nvPr/>
            </p:nvSpPr>
            <p:spPr>
              <a:xfrm>
                <a:off x="5728263" y="2560250"/>
                <a:ext cx="195263" cy="123825"/>
              </a:xfrm>
              <a:custGeom>
                <a:rect b="b" l="l" r="r" t="t"/>
                <a:pathLst>
                  <a:path extrusionOk="0" h="41" w="64">
                    <a:moveTo>
                      <a:pt x="61" y="7"/>
                    </a:moveTo>
                    <a:cubicBezTo>
                      <a:pt x="64" y="12"/>
                      <a:pt x="61" y="17"/>
                      <a:pt x="57" y="20"/>
                    </a:cubicBezTo>
                    <a:cubicBezTo>
                      <a:pt x="15" y="39"/>
                      <a:pt x="15" y="39"/>
                      <a:pt x="15" y="39"/>
                    </a:cubicBezTo>
                    <a:cubicBezTo>
                      <a:pt x="10" y="41"/>
                      <a:pt x="4" y="39"/>
                      <a:pt x="2" y="34"/>
                    </a:cubicBezTo>
                    <a:cubicBezTo>
                      <a:pt x="0" y="29"/>
                      <a:pt x="2" y="23"/>
                      <a:pt x="7" y="21"/>
                    </a:cubicBezTo>
                    <a:cubicBezTo>
                      <a:pt x="49" y="2"/>
                      <a:pt x="49" y="2"/>
                      <a:pt x="49"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2" name="Google Shape;1542;p59"/>
              <p:cNvSpPr/>
              <p:nvPr/>
            </p:nvSpPr>
            <p:spPr>
              <a:xfrm>
                <a:off x="5771125" y="2653913"/>
                <a:ext cx="193675" cy="125413"/>
              </a:xfrm>
              <a:custGeom>
                <a:rect b="b" l="l" r="r" t="t"/>
                <a:pathLst>
                  <a:path extrusionOk="0" h="41" w="64">
                    <a:moveTo>
                      <a:pt x="61" y="7"/>
                    </a:moveTo>
                    <a:cubicBezTo>
                      <a:pt x="64" y="11"/>
                      <a:pt x="62" y="17"/>
                      <a:pt x="57" y="19"/>
                    </a:cubicBezTo>
                    <a:cubicBezTo>
                      <a:pt x="15" y="38"/>
                      <a:pt x="15" y="38"/>
                      <a:pt x="15" y="38"/>
                    </a:cubicBezTo>
                    <a:cubicBezTo>
                      <a:pt x="10" y="41"/>
                      <a:pt x="5" y="38"/>
                      <a:pt x="2" y="34"/>
                    </a:cubicBezTo>
                    <a:cubicBezTo>
                      <a:pt x="0" y="29"/>
                      <a:pt x="2" y="23"/>
                      <a:pt x="7" y="21"/>
                    </a:cubicBezTo>
                    <a:cubicBezTo>
                      <a:pt x="49" y="2"/>
                      <a:pt x="49" y="2"/>
                      <a:pt x="49" y="2"/>
                    </a:cubicBezTo>
                    <a:cubicBezTo>
                      <a:pt x="54"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3" name="Google Shape;1543;p59"/>
              <p:cNvSpPr/>
              <p:nvPr/>
            </p:nvSpPr>
            <p:spPr>
              <a:xfrm>
                <a:off x="5813988" y="2749163"/>
                <a:ext cx="193675" cy="120650"/>
              </a:xfrm>
              <a:custGeom>
                <a:rect b="b" l="l" r="r" t="t"/>
                <a:pathLst>
                  <a:path extrusionOk="0" h="40" w="64">
                    <a:moveTo>
                      <a:pt x="62" y="7"/>
                    </a:moveTo>
                    <a:cubicBezTo>
                      <a:pt x="64" y="11"/>
                      <a:pt x="62" y="17"/>
                      <a:pt x="57" y="19"/>
                    </a:cubicBezTo>
                    <a:cubicBezTo>
                      <a:pt x="15" y="38"/>
                      <a:pt x="15" y="38"/>
                      <a:pt x="15" y="38"/>
                    </a:cubicBezTo>
                    <a:cubicBezTo>
                      <a:pt x="10" y="40"/>
                      <a:pt x="5" y="38"/>
                      <a:pt x="2" y="33"/>
                    </a:cubicBezTo>
                    <a:cubicBezTo>
                      <a:pt x="0" y="29"/>
                      <a:pt x="2" y="23"/>
                      <a:pt x="7" y="21"/>
                    </a:cubicBezTo>
                    <a:cubicBezTo>
                      <a:pt x="49" y="2"/>
                      <a:pt x="49" y="2"/>
                      <a:pt x="49" y="2"/>
                    </a:cubicBezTo>
                    <a:cubicBezTo>
                      <a:pt x="54" y="0"/>
                      <a:pt x="59"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4" name="Google Shape;1544;p59"/>
              <p:cNvSpPr/>
              <p:nvPr/>
            </p:nvSpPr>
            <p:spPr>
              <a:xfrm>
                <a:off x="5855263" y="2839650"/>
                <a:ext cx="195263" cy="125413"/>
              </a:xfrm>
              <a:custGeom>
                <a:rect b="b" l="l" r="r" t="t"/>
                <a:pathLst>
                  <a:path extrusionOk="0" h="41" w="64">
                    <a:moveTo>
                      <a:pt x="62" y="7"/>
                    </a:moveTo>
                    <a:cubicBezTo>
                      <a:pt x="64" y="12"/>
                      <a:pt x="62" y="18"/>
                      <a:pt x="57" y="20"/>
                    </a:cubicBezTo>
                    <a:cubicBezTo>
                      <a:pt x="15" y="39"/>
                      <a:pt x="15" y="39"/>
                      <a:pt x="15" y="39"/>
                    </a:cubicBezTo>
                    <a:cubicBezTo>
                      <a:pt x="10" y="41"/>
                      <a:pt x="5" y="39"/>
                      <a:pt x="2" y="34"/>
                    </a:cubicBezTo>
                    <a:cubicBezTo>
                      <a:pt x="0" y="29"/>
                      <a:pt x="2" y="24"/>
                      <a:pt x="7" y="22"/>
                    </a:cubicBezTo>
                    <a:cubicBezTo>
                      <a:pt x="49" y="3"/>
                      <a:pt x="49" y="3"/>
                      <a:pt x="49" y="3"/>
                    </a:cubicBezTo>
                    <a:cubicBezTo>
                      <a:pt x="54" y="0"/>
                      <a:pt x="59" y="3"/>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5" name="Google Shape;1545;p59"/>
              <p:cNvSpPr/>
              <p:nvPr/>
            </p:nvSpPr>
            <p:spPr>
              <a:xfrm>
                <a:off x="5898125" y="2934900"/>
                <a:ext cx="195263" cy="123825"/>
              </a:xfrm>
              <a:custGeom>
                <a:rect b="b" l="l" r="r" t="t"/>
                <a:pathLst>
                  <a:path extrusionOk="0" h="41" w="64">
                    <a:moveTo>
                      <a:pt x="62" y="7"/>
                    </a:moveTo>
                    <a:cubicBezTo>
                      <a:pt x="64" y="12"/>
                      <a:pt x="62" y="18"/>
                      <a:pt x="57" y="20"/>
                    </a:cubicBezTo>
                    <a:cubicBezTo>
                      <a:pt x="15" y="39"/>
                      <a:pt x="15" y="39"/>
                      <a:pt x="15" y="39"/>
                    </a:cubicBezTo>
                    <a:cubicBezTo>
                      <a:pt x="10" y="41"/>
                      <a:pt x="5" y="39"/>
                      <a:pt x="3" y="34"/>
                    </a:cubicBezTo>
                    <a:cubicBezTo>
                      <a:pt x="0" y="29"/>
                      <a:pt x="2" y="24"/>
                      <a:pt x="7" y="21"/>
                    </a:cubicBezTo>
                    <a:cubicBezTo>
                      <a:pt x="49" y="2"/>
                      <a:pt x="49" y="2"/>
                      <a:pt x="49" y="2"/>
                    </a:cubicBezTo>
                    <a:cubicBezTo>
                      <a:pt x="54" y="0"/>
                      <a:pt x="59"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6" name="Google Shape;1546;p59"/>
              <p:cNvSpPr/>
              <p:nvPr/>
            </p:nvSpPr>
            <p:spPr>
              <a:xfrm>
                <a:off x="5940988" y="3028563"/>
                <a:ext cx="195263" cy="125413"/>
              </a:xfrm>
              <a:custGeom>
                <a:rect b="b" l="l" r="r" t="t"/>
                <a:pathLst>
                  <a:path extrusionOk="0" h="41" w="64">
                    <a:moveTo>
                      <a:pt x="62" y="7"/>
                    </a:moveTo>
                    <a:cubicBezTo>
                      <a:pt x="64" y="12"/>
                      <a:pt x="62" y="18"/>
                      <a:pt x="57" y="20"/>
                    </a:cubicBezTo>
                    <a:cubicBezTo>
                      <a:pt x="15" y="39"/>
                      <a:pt x="15" y="39"/>
                      <a:pt x="15" y="39"/>
                    </a:cubicBezTo>
                    <a:cubicBezTo>
                      <a:pt x="10" y="41"/>
                      <a:pt x="5" y="39"/>
                      <a:pt x="3" y="34"/>
                    </a:cubicBezTo>
                    <a:cubicBezTo>
                      <a:pt x="0" y="29"/>
                      <a:pt x="3" y="24"/>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7" name="Google Shape;1547;p59"/>
              <p:cNvSpPr/>
              <p:nvPr/>
            </p:nvSpPr>
            <p:spPr>
              <a:xfrm>
                <a:off x="5983850" y="3123813"/>
                <a:ext cx="195263" cy="123825"/>
              </a:xfrm>
              <a:custGeom>
                <a:rect b="b" l="l" r="r" t="t"/>
                <a:pathLst>
                  <a:path extrusionOk="0" h="41" w="64">
                    <a:moveTo>
                      <a:pt x="62" y="7"/>
                    </a:moveTo>
                    <a:cubicBezTo>
                      <a:pt x="64" y="12"/>
                      <a:pt x="62" y="18"/>
                      <a:pt x="57" y="20"/>
                    </a:cubicBezTo>
                    <a:cubicBezTo>
                      <a:pt x="15" y="39"/>
                      <a:pt x="15" y="39"/>
                      <a:pt x="15" y="39"/>
                    </a:cubicBezTo>
                    <a:cubicBezTo>
                      <a:pt x="11" y="41"/>
                      <a:pt x="5" y="39"/>
                      <a:pt x="3" y="34"/>
                    </a:cubicBezTo>
                    <a:cubicBezTo>
                      <a:pt x="0" y="29"/>
                      <a:pt x="3" y="23"/>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8" name="Google Shape;1548;p59"/>
              <p:cNvSpPr/>
              <p:nvPr/>
            </p:nvSpPr>
            <p:spPr>
              <a:xfrm>
                <a:off x="6026713" y="3217475"/>
                <a:ext cx="195263" cy="125413"/>
              </a:xfrm>
              <a:custGeom>
                <a:rect b="b" l="l" r="r" t="t"/>
                <a:pathLst>
                  <a:path extrusionOk="0" h="41" w="64">
                    <a:moveTo>
                      <a:pt x="62" y="7"/>
                    </a:moveTo>
                    <a:cubicBezTo>
                      <a:pt x="64" y="12"/>
                      <a:pt x="62" y="17"/>
                      <a:pt x="57" y="20"/>
                    </a:cubicBezTo>
                    <a:cubicBezTo>
                      <a:pt x="15" y="39"/>
                      <a:pt x="15" y="39"/>
                      <a:pt x="15" y="39"/>
                    </a:cubicBezTo>
                    <a:cubicBezTo>
                      <a:pt x="11" y="41"/>
                      <a:pt x="5" y="39"/>
                      <a:pt x="3" y="34"/>
                    </a:cubicBezTo>
                    <a:cubicBezTo>
                      <a:pt x="0" y="29"/>
                      <a:pt x="3" y="23"/>
                      <a:pt x="7" y="21"/>
                    </a:cubicBezTo>
                    <a:cubicBezTo>
                      <a:pt x="49" y="2"/>
                      <a:pt x="49" y="2"/>
                      <a:pt x="49" y="2"/>
                    </a:cubicBezTo>
                    <a:cubicBezTo>
                      <a:pt x="54" y="0"/>
                      <a:pt x="60" y="2"/>
                      <a:pt x="62"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9" name="Google Shape;1549;p59"/>
              <p:cNvSpPr/>
              <p:nvPr/>
            </p:nvSpPr>
            <p:spPr>
              <a:xfrm>
                <a:off x="6072750" y="3312725"/>
                <a:ext cx="190500" cy="123825"/>
              </a:xfrm>
              <a:custGeom>
                <a:rect b="b" l="l" r="r" t="t"/>
                <a:pathLst>
                  <a:path extrusionOk="0" h="41" w="63">
                    <a:moveTo>
                      <a:pt x="61" y="7"/>
                    </a:moveTo>
                    <a:cubicBezTo>
                      <a:pt x="63" y="12"/>
                      <a:pt x="61" y="17"/>
                      <a:pt x="56" y="19"/>
                    </a:cubicBezTo>
                    <a:cubicBezTo>
                      <a:pt x="15" y="38"/>
                      <a:pt x="15" y="38"/>
                      <a:pt x="15" y="38"/>
                    </a:cubicBezTo>
                    <a:cubicBezTo>
                      <a:pt x="10" y="41"/>
                      <a:pt x="4" y="39"/>
                      <a:pt x="2" y="34"/>
                    </a:cubicBezTo>
                    <a:cubicBezTo>
                      <a:pt x="0" y="29"/>
                      <a:pt x="2" y="23"/>
                      <a:pt x="7" y="21"/>
                    </a:cubicBezTo>
                    <a:cubicBezTo>
                      <a:pt x="48" y="2"/>
                      <a:pt x="48" y="2"/>
                      <a:pt x="48" y="2"/>
                    </a:cubicBezTo>
                    <a:cubicBezTo>
                      <a:pt x="53" y="0"/>
                      <a:pt x="59" y="2"/>
                      <a:pt x="61" y="7"/>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50" name="Google Shape;1550;p59"/>
            <p:cNvSpPr/>
            <p:nvPr/>
          </p:nvSpPr>
          <p:spPr>
            <a:xfrm rot="-2529477">
              <a:off x="7115402" y="1351975"/>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51" name="Google Shape;1551;p59"/>
          <p:cNvGrpSpPr/>
          <p:nvPr/>
        </p:nvGrpSpPr>
        <p:grpSpPr>
          <a:xfrm>
            <a:off x="-503720" y="2344200"/>
            <a:ext cx="3716230" cy="2414628"/>
            <a:chOff x="-503720" y="2344200"/>
            <a:chExt cx="3716230" cy="2414628"/>
          </a:xfrm>
        </p:grpSpPr>
        <p:grpSp>
          <p:nvGrpSpPr>
            <p:cNvPr id="1552" name="Google Shape;1552;p59"/>
            <p:cNvGrpSpPr/>
            <p:nvPr/>
          </p:nvGrpSpPr>
          <p:grpSpPr>
            <a:xfrm>
              <a:off x="-503720" y="2344209"/>
              <a:ext cx="3716230" cy="2414619"/>
              <a:chOff x="-503720" y="2344209"/>
              <a:chExt cx="3716230" cy="2414619"/>
            </a:xfrm>
          </p:grpSpPr>
          <p:sp>
            <p:nvSpPr>
              <p:cNvPr id="1553" name="Google Shape;1553;p59"/>
              <p:cNvSpPr/>
              <p:nvPr/>
            </p:nvSpPr>
            <p:spPr>
              <a:xfrm>
                <a:off x="1894423" y="3970300"/>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54" name="Google Shape;1554;p59"/>
              <p:cNvGrpSpPr/>
              <p:nvPr/>
            </p:nvGrpSpPr>
            <p:grpSpPr>
              <a:xfrm>
                <a:off x="351008" y="4245520"/>
                <a:ext cx="724435" cy="513308"/>
                <a:chOff x="6180688" y="2320538"/>
                <a:chExt cx="1149350" cy="814387"/>
              </a:xfrm>
            </p:grpSpPr>
            <p:sp>
              <p:nvSpPr>
                <p:cNvPr id="1555" name="Google Shape;1555;p59"/>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6" name="Google Shape;1556;p59"/>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7" name="Google Shape;1557;p59"/>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8" name="Google Shape;1558;p59"/>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9" name="Google Shape;1559;p59"/>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0" name="Google Shape;1560;p59"/>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1" name="Google Shape;1561;p59"/>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62" name="Google Shape;1562;p59"/>
              <p:cNvGrpSpPr/>
              <p:nvPr/>
            </p:nvGrpSpPr>
            <p:grpSpPr>
              <a:xfrm rot="-2353874">
                <a:off x="-237434" y="2628843"/>
                <a:ext cx="1374827" cy="1332049"/>
                <a:chOff x="9034563" y="1320413"/>
                <a:chExt cx="1836738" cy="1779588"/>
              </a:xfrm>
            </p:grpSpPr>
            <p:sp>
              <p:nvSpPr>
                <p:cNvPr id="1563" name="Google Shape;1563;p59"/>
                <p:cNvSpPr/>
                <p:nvPr/>
              </p:nvSpPr>
              <p:spPr>
                <a:xfrm>
                  <a:off x="9034563" y="1320413"/>
                  <a:ext cx="1836738" cy="1779588"/>
                </a:xfrm>
                <a:custGeom>
                  <a:rect b="b" l="l" r="r" t="t"/>
                  <a:pathLst>
                    <a:path extrusionOk="0" h="584" w="603">
                      <a:moveTo>
                        <a:pt x="58" y="379"/>
                      </a:moveTo>
                      <a:cubicBezTo>
                        <a:pt x="26" y="270"/>
                        <a:pt x="0" y="134"/>
                        <a:pt x="125" y="51"/>
                      </a:cubicBezTo>
                      <a:cubicBezTo>
                        <a:pt x="204" y="0"/>
                        <a:pt x="289" y="2"/>
                        <a:pt x="316" y="101"/>
                      </a:cubicBezTo>
                      <a:cubicBezTo>
                        <a:pt x="323" y="124"/>
                        <a:pt x="323" y="168"/>
                        <a:pt x="348" y="181"/>
                      </a:cubicBezTo>
                      <a:cubicBezTo>
                        <a:pt x="376" y="198"/>
                        <a:pt x="401" y="170"/>
                        <a:pt x="426" y="162"/>
                      </a:cubicBezTo>
                      <a:cubicBezTo>
                        <a:pt x="509" y="133"/>
                        <a:pt x="538" y="223"/>
                        <a:pt x="558" y="289"/>
                      </a:cubicBezTo>
                      <a:cubicBezTo>
                        <a:pt x="603" y="441"/>
                        <a:pt x="478" y="584"/>
                        <a:pt x="297" y="581"/>
                      </a:cubicBezTo>
                      <a:cubicBezTo>
                        <a:pt x="168" y="578"/>
                        <a:pt x="86" y="472"/>
                        <a:pt x="58" y="379"/>
                      </a:cubicBezTo>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4" name="Google Shape;1564;p59"/>
                <p:cNvSpPr/>
                <p:nvPr/>
              </p:nvSpPr>
              <p:spPr>
                <a:xfrm>
                  <a:off x="9820375" y="1847463"/>
                  <a:ext cx="241300" cy="284163"/>
                </a:xfrm>
                <a:custGeom>
                  <a:rect b="b" l="l" r="r" t="t"/>
                  <a:pathLst>
                    <a:path extrusionOk="0" h="93" w="79">
                      <a:moveTo>
                        <a:pt x="66" y="30"/>
                      </a:moveTo>
                      <a:cubicBezTo>
                        <a:pt x="79" y="50"/>
                        <a:pt x="77" y="74"/>
                        <a:pt x="62" y="83"/>
                      </a:cubicBezTo>
                      <a:cubicBezTo>
                        <a:pt x="48" y="93"/>
                        <a:pt x="25" y="83"/>
                        <a:pt x="13" y="63"/>
                      </a:cubicBezTo>
                      <a:cubicBezTo>
                        <a:pt x="0" y="42"/>
                        <a:pt x="2" y="18"/>
                        <a:pt x="16" y="9"/>
                      </a:cubicBezTo>
                      <a:cubicBezTo>
                        <a:pt x="31" y="0"/>
                        <a:pt x="53" y="9"/>
                        <a:pt x="66" y="3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5" name="Google Shape;1565;p59"/>
                <p:cNvSpPr/>
                <p:nvPr/>
              </p:nvSpPr>
              <p:spPr>
                <a:xfrm>
                  <a:off x="9321900" y="2360225"/>
                  <a:ext cx="273050" cy="273050"/>
                </a:xfrm>
                <a:custGeom>
                  <a:rect b="b" l="l" r="r" t="t"/>
                  <a:pathLst>
                    <a:path extrusionOk="0" h="90" w="90">
                      <a:moveTo>
                        <a:pt x="89" y="43"/>
                      </a:moveTo>
                      <a:cubicBezTo>
                        <a:pt x="90" y="67"/>
                        <a:pt x="71" y="88"/>
                        <a:pt x="47" y="89"/>
                      </a:cubicBezTo>
                      <a:cubicBezTo>
                        <a:pt x="22" y="90"/>
                        <a:pt x="2" y="71"/>
                        <a:pt x="1" y="47"/>
                      </a:cubicBezTo>
                      <a:cubicBezTo>
                        <a:pt x="0" y="23"/>
                        <a:pt x="19" y="2"/>
                        <a:pt x="43" y="1"/>
                      </a:cubicBezTo>
                      <a:cubicBezTo>
                        <a:pt x="67" y="0"/>
                        <a:pt x="88" y="19"/>
                        <a:pt x="89" y="4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6" name="Google Shape;1566;p59"/>
                <p:cNvSpPr/>
                <p:nvPr/>
              </p:nvSpPr>
              <p:spPr>
                <a:xfrm>
                  <a:off x="9552088" y="2636450"/>
                  <a:ext cx="274638" cy="274638"/>
                </a:xfrm>
                <a:custGeom>
                  <a:rect b="b" l="l" r="r" t="t"/>
                  <a:pathLst>
                    <a:path extrusionOk="0" h="90" w="90">
                      <a:moveTo>
                        <a:pt x="89" y="43"/>
                      </a:moveTo>
                      <a:cubicBezTo>
                        <a:pt x="90" y="68"/>
                        <a:pt x="71" y="88"/>
                        <a:pt x="47" y="89"/>
                      </a:cubicBezTo>
                      <a:cubicBezTo>
                        <a:pt x="23" y="90"/>
                        <a:pt x="2" y="72"/>
                        <a:pt x="1" y="47"/>
                      </a:cubicBezTo>
                      <a:cubicBezTo>
                        <a:pt x="0" y="23"/>
                        <a:pt x="19" y="2"/>
                        <a:pt x="43" y="1"/>
                      </a:cubicBezTo>
                      <a:cubicBezTo>
                        <a:pt x="68" y="0"/>
                        <a:pt x="88" y="19"/>
                        <a:pt x="89" y="4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7" name="Google Shape;1567;p59"/>
                <p:cNvSpPr/>
                <p:nvPr/>
              </p:nvSpPr>
              <p:spPr>
                <a:xfrm>
                  <a:off x="9893400" y="2688838"/>
                  <a:ext cx="307975" cy="307975"/>
                </a:xfrm>
                <a:custGeom>
                  <a:rect b="b" l="l" r="r" t="t"/>
                  <a:pathLst>
                    <a:path extrusionOk="0" h="101" w="101">
                      <a:moveTo>
                        <a:pt x="89" y="30"/>
                      </a:moveTo>
                      <a:cubicBezTo>
                        <a:pt x="101" y="51"/>
                        <a:pt x="93" y="78"/>
                        <a:pt x="71" y="89"/>
                      </a:cubicBezTo>
                      <a:cubicBezTo>
                        <a:pt x="50" y="101"/>
                        <a:pt x="23" y="93"/>
                        <a:pt x="12" y="71"/>
                      </a:cubicBezTo>
                      <a:cubicBezTo>
                        <a:pt x="0" y="50"/>
                        <a:pt x="8" y="23"/>
                        <a:pt x="30" y="12"/>
                      </a:cubicBezTo>
                      <a:cubicBezTo>
                        <a:pt x="51" y="0"/>
                        <a:pt x="78" y="8"/>
                        <a:pt x="89" y="3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8" name="Google Shape;1568;p59"/>
                <p:cNvSpPr/>
                <p:nvPr/>
              </p:nvSpPr>
              <p:spPr>
                <a:xfrm>
                  <a:off x="10234713" y="2536438"/>
                  <a:ext cx="304800" cy="307975"/>
                </a:xfrm>
                <a:custGeom>
                  <a:rect b="b" l="l" r="r" t="t"/>
                  <a:pathLst>
                    <a:path extrusionOk="0" h="101" w="100">
                      <a:moveTo>
                        <a:pt x="89" y="30"/>
                      </a:moveTo>
                      <a:cubicBezTo>
                        <a:pt x="100" y="51"/>
                        <a:pt x="92" y="78"/>
                        <a:pt x="71" y="90"/>
                      </a:cubicBezTo>
                      <a:cubicBezTo>
                        <a:pt x="49" y="101"/>
                        <a:pt x="22" y="93"/>
                        <a:pt x="11" y="71"/>
                      </a:cubicBezTo>
                      <a:cubicBezTo>
                        <a:pt x="0" y="50"/>
                        <a:pt x="8" y="23"/>
                        <a:pt x="29" y="12"/>
                      </a:cubicBezTo>
                      <a:cubicBezTo>
                        <a:pt x="51" y="0"/>
                        <a:pt x="77" y="9"/>
                        <a:pt x="89" y="3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9" name="Google Shape;1569;p59"/>
                <p:cNvSpPr/>
                <p:nvPr/>
              </p:nvSpPr>
              <p:spPr>
                <a:xfrm>
                  <a:off x="10387113" y="2204650"/>
                  <a:ext cx="307975" cy="304800"/>
                </a:xfrm>
                <a:custGeom>
                  <a:rect b="b" l="l" r="r" t="t"/>
                  <a:pathLst>
                    <a:path extrusionOk="0" h="100" w="101">
                      <a:moveTo>
                        <a:pt x="90" y="29"/>
                      </a:moveTo>
                      <a:cubicBezTo>
                        <a:pt x="101" y="51"/>
                        <a:pt x="93" y="77"/>
                        <a:pt x="71" y="89"/>
                      </a:cubicBezTo>
                      <a:cubicBezTo>
                        <a:pt x="50" y="100"/>
                        <a:pt x="23" y="92"/>
                        <a:pt x="12" y="71"/>
                      </a:cubicBezTo>
                      <a:cubicBezTo>
                        <a:pt x="0" y="49"/>
                        <a:pt x="9" y="23"/>
                        <a:pt x="30" y="11"/>
                      </a:cubicBezTo>
                      <a:cubicBezTo>
                        <a:pt x="51" y="0"/>
                        <a:pt x="78" y="8"/>
                        <a:pt x="90" y="29"/>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0" name="Google Shape;1570;p59"/>
                <p:cNvSpPr/>
                <p:nvPr/>
              </p:nvSpPr>
              <p:spPr>
                <a:xfrm>
                  <a:off x="9202838" y="1996688"/>
                  <a:ext cx="304800" cy="304800"/>
                </a:xfrm>
                <a:custGeom>
                  <a:rect b="b" l="l" r="r" t="t"/>
                  <a:pathLst>
                    <a:path extrusionOk="0" h="100" w="100">
                      <a:moveTo>
                        <a:pt x="89" y="29"/>
                      </a:moveTo>
                      <a:cubicBezTo>
                        <a:pt x="100" y="51"/>
                        <a:pt x="92" y="77"/>
                        <a:pt x="71" y="89"/>
                      </a:cubicBezTo>
                      <a:cubicBezTo>
                        <a:pt x="49" y="100"/>
                        <a:pt x="22" y="92"/>
                        <a:pt x="11" y="71"/>
                      </a:cubicBezTo>
                      <a:cubicBezTo>
                        <a:pt x="0" y="49"/>
                        <a:pt x="8" y="22"/>
                        <a:pt x="29" y="11"/>
                      </a:cubicBezTo>
                      <a:cubicBezTo>
                        <a:pt x="51" y="0"/>
                        <a:pt x="77" y="8"/>
                        <a:pt x="89" y="29"/>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71" name="Google Shape;1571;p59"/>
              <p:cNvSpPr/>
              <p:nvPr/>
            </p:nvSpPr>
            <p:spPr>
              <a:xfrm>
                <a:off x="2497350" y="3970312"/>
                <a:ext cx="715160" cy="718388"/>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rgbClr val="FFCE73">
                  <a:alpha val="5062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2" name="Google Shape;1572;p59"/>
              <p:cNvSpPr/>
              <p:nvPr/>
            </p:nvSpPr>
            <p:spPr>
              <a:xfrm>
                <a:off x="1352350" y="3318762"/>
                <a:ext cx="332101" cy="33360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73" name="Google Shape;1573;p59"/>
            <p:cNvSpPr/>
            <p:nvPr/>
          </p:nvSpPr>
          <p:spPr>
            <a:xfrm>
              <a:off x="1156688" y="2344200"/>
              <a:ext cx="215975" cy="21695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77" name="Shape 1577"/>
        <p:cNvGrpSpPr/>
        <p:nvPr/>
      </p:nvGrpSpPr>
      <p:grpSpPr>
        <a:xfrm>
          <a:off x="0" y="0"/>
          <a:ext cx="0" cy="0"/>
          <a:chOff x="0" y="0"/>
          <a:chExt cx="0" cy="0"/>
        </a:xfrm>
      </p:grpSpPr>
      <p:pic>
        <p:nvPicPr>
          <p:cNvPr id="1578" name="Google Shape;1578;p60"/>
          <p:cNvPicPr preferRelativeResize="0"/>
          <p:nvPr/>
        </p:nvPicPr>
        <p:blipFill rotWithShape="1">
          <a:blip r:embed="rId3">
            <a:alphaModFix/>
          </a:blip>
          <a:srcRect b="51324" l="0" r="0" t="12325"/>
          <a:stretch/>
        </p:blipFill>
        <p:spPr>
          <a:xfrm>
            <a:off x="3344125" y="1860175"/>
            <a:ext cx="2469000" cy="1345500"/>
          </a:xfrm>
          <a:prstGeom prst="roundRect">
            <a:avLst>
              <a:gd fmla="val 16667" name="adj"/>
            </a:avLst>
          </a:prstGeom>
          <a:noFill/>
          <a:ln>
            <a:noFill/>
          </a:ln>
        </p:spPr>
      </p:pic>
      <p:pic>
        <p:nvPicPr>
          <p:cNvPr id="1579" name="Google Shape;1579;p60"/>
          <p:cNvPicPr preferRelativeResize="0"/>
          <p:nvPr/>
        </p:nvPicPr>
        <p:blipFill rotWithShape="1">
          <a:blip r:embed="rId4">
            <a:alphaModFix/>
          </a:blip>
          <a:srcRect b="9116" l="0" r="0" t="9124"/>
          <a:stretch/>
        </p:blipFill>
        <p:spPr>
          <a:xfrm>
            <a:off x="5972650" y="1860175"/>
            <a:ext cx="2467500" cy="1344600"/>
          </a:xfrm>
          <a:prstGeom prst="roundRect">
            <a:avLst>
              <a:gd fmla="val 16667" name="adj"/>
            </a:avLst>
          </a:prstGeom>
          <a:noFill/>
          <a:ln>
            <a:noFill/>
          </a:ln>
        </p:spPr>
      </p:pic>
      <p:pic>
        <p:nvPicPr>
          <p:cNvPr id="1580" name="Google Shape;1580;p60"/>
          <p:cNvPicPr preferRelativeResize="0"/>
          <p:nvPr/>
        </p:nvPicPr>
        <p:blipFill rotWithShape="1">
          <a:blip r:embed="rId5">
            <a:alphaModFix/>
          </a:blip>
          <a:srcRect b="1559" l="0" r="0" t="1559"/>
          <a:stretch/>
        </p:blipFill>
        <p:spPr>
          <a:xfrm>
            <a:off x="715600" y="1860175"/>
            <a:ext cx="2469000" cy="1345500"/>
          </a:xfrm>
          <a:prstGeom prst="roundRect">
            <a:avLst>
              <a:gd fmla="val 16667" name="adj"/>
            </a:avLst>
          </a:prstGeom>
          <a:noFill/>
          <a:ln>
            <a:noFill/>
          </a:ln>
        </p:spPr>
      </p:pic>
      <p:sp>
        <p:nvSpPr>
          <p:cNvPr id="1581" name="Google Shape;1581;p60"/>
          <p:cNvSpPr txBox="1"/>
          <p:nvPr>
            <p:ph type="title"/>
          </p:nvPr>
        </p:nvSpPr>
        <p:spPr>
          <a:xfrm>
            <a:off x="713225" y="597425"/>
            <a:ext cx="7717500" cy="572700"/>
          </a:xfrm>
          <a:prstGeom prst="rect">
            <a:avLst/>
          </a:prstGeom>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b="0" lang="en" sz="3200">
                <a:latin typeface="Nunito Black"/>
                <a:ea typeface="Nunito Black"/>
                <a:cs typeface="Nunito Black"/>
                <a:sym typeface="Nunito Black"/>
              </a:rPr>
              <a:t>Activity 3: Story building</a:t>
            </a:r>
            <a:endParaRPr b="0" sz="3200">
              <a:latin typeface="Nunito Black"/>
              <a:ea typeface="Nunito Black"/>
              <a:cs typeface="Nunito Black"/>
              <a:sym typeface="Nunito Black"/>
            </a:endParaRPr>
          </a:p>
        </p:txBody>
      </p:sp>
      <p:sp>
        <p:nvSpPr>
          <p:cNvPr id="1582" name="Google Shape;1582;p60"/>
          <p:cNvSpPr txBox="1"/>
          <p:nvPr>
            <p:ph idx="4294967295" type="body"/>
          </p:nvPr>
        </p:nvSpPr>
        <p:spPr>
          <a:xfrm>
            <a:off x="726450" y="1134725"/>
            <a:ext cx="7704000" cy="62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DM Sans"/>
                <a:ea typeface="DM Sans"/>
                <a:cs typeface="DM Sans"/>
                <a:sym typeface="DM Sans"/>
              </a:rPr>
              <a:t>Share three images with the same theme</a:t>
            </a:r>
            <a:r>
              <a:rPr lang="en">
                <a:latin typeface="DM Sans"/>
                <a:ea typeface="DM Sans"/>
                <a:cs typeface="DM Sans"/>
                <a:sym typeface="DM Sans"/>
              </a:rPr>
              <a:t>. Start a story with the first image in the target language. </a:t>
            </a:r>
            <a:r>
              <a:rPr lang="en">
                <a:latin typeface="DM Sans"/>
                <a:ea typeface="DM Sans"/>
                <a:cs typeface="DM Sans"/>
                <a:sym typeface="DM Sans"/>
              </a:rPr>
              <a:t>Students</a:t>
            </a:r>
            <a:r>
              <a:rPr lang="en">
                <a:latin typeface="DM Sans"/>
                <a:ea typeface="DM Sans"/>
                <a:cs typeface="DM Sans"/>
                <a:sym typeface="DM Sans"/>
              </a:rPr>
              <a:t> have to add to the story with sentences</a:t>
            </a:r>
            <a:endParaRPr>
              <a:latin typeface="DM Sans"/>
              <a:ea typeface="DM Sans"/>
              <a:cs typeface="DM Sans"/>
              <a:sym typeface="DM Sans"/>
            </a:endParaRPr>
          </a:p>
        </p:txBody>
      </p:sp>
      <p:sp>
        <p:nvSpPr>
          <p:cNvPr id="1583" name="Google Shape;1583;p60"/>
          <p:cNvSpPr txBox="1"/>
          <p:nvPr>
            <p:ph idx="4294967295" type="body"/>
          </p:nvPr>
        </p:nvSpPr>
        <p:spPr>
          <a:xfrm>
            <a:off x="716488" y="3272838"/>
            <a:ext cx="2467200" cy="45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DM Sans"/>
                <a:ea typeface="DM Sans"/>
                <a:cs typeface="DM Sans"/>
                <a:sym typeface="DM Sans"/>
              </a:rPr>
              <a:t>This is the start of the story</a:t>
            </a:r>
            <a:endParaRPr>
              <a:latin typeface="DM Sans"/>
              <a:ea typeface="DM Sans"/>
              <a:cs typeface="DM Sans"/>
              <a:sym typeface="DM Sans"/>
            </a:endParaRPr>
          </a:p>
        </p:txBody>
      </p:sp>
      <p:sp>
        <p:nvSpPr>
          <p:cNvPr id="1584" name="Google Shape;1584;p60"/>
          <p:cNvSpPr txBox="1"/>
          <p:nvPr>
            <p:ph idx="4294967295" type="body"/>
          </p:nvPr>
        </p:nvSpPr>
        <p:spPr>
          <a:xfrm>
            <a:off x="716475" y="3751363"/>
            <a:ext cx="2468700" cy="45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DM Sans"/>
                <a:ea typeface="DM Sans"/>
                <a:cs typeface="DM Sans"/>
                <a:sym typeface="DM Sans"/>
              </a:rPr>
              <a:t>What happened first?</a:t>
            </a:r>
            <a:endParaRPr>
              <a:latin typeface="DM Sans"/>
              <a:ea typeface="DM Sans"/>
              <a:cs typeface="DM Sans"/>
              <a:sym typeface="DM Sans"/>
            </a:endParaRPr>
          </a:p>
        </p:txBody>
      </p:sp>
      <p:sp>
        <p:nvSpPr>
          <p:cNvPr id="1585" name="Google Shape;1585;p60"/>
          <p:cNvSpPr txBox="1"/>
          <p:nvPr>
            <p:ph idx="4294967295" type="body"/>
          </p:nvPr>
        </p:nvSpPr>
        <p:spPr>
          <a:xfrm>
            <a:off x="716475" y="4229913"/>
            <a:ext cx="2468700" cy="45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DM Sans"/>
                <a:ea typeface="DM Sans"/>
                <a:cs typeface="DM Sans"/>
                <a:sym typeface="DM Sans"/>
              </a:rPr>
              <a:t>This is the consequence</a:t>
            </a:r>
            <a:endParaRPr>
              <a:latin typeface="DM Sans"/>
              <a:ea typeface="DM Sans"/>
              <a:cs typeface="DM Sans"/>
              <a:sym typeface="DM Sans"/>
            </a:endParaRPr>
          </a:p>
        </p:txBody>
      </p:sp>
      <p:sp>
        <p:nvSpPr>
          <p:cNvPr id="1586" name="Google Shape;1586;p60"/>
          <p:cNvSpPr txBox="1"/>
          <p:nvPr>
            <p:ph idx="4294967295" type="body"/>
          </p:nvPr>
        </p:nvSpPr>
        <p:spPr>
          <a:xfrm>
            <a:off x="3337629" y="3272838"/>
            <a:ext cx="2468700" cy="45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DM Sans"/>
                <a:ea typeface="DM Sans"/>
                <a:cs typeface="DM Sans"/>
                <a:sym typeface="DM Sans"/>
              </a:rPr>
              <a:t>What happened next?</a:t>
            </a:r>
            <a:endParaRPr>
              <a:latin typeface="DM Sans"/>
              <a:ea typeface="DM Sans"/>
              <a:cs typeface="DM Sans"/>
              <a:sym typeface="DM Sans"/>
            </a:endParaRPr>
          </a:p>
        </p:txBody>
      </p:sp>
      <p:sp>
        <p:nvSpPr>
          <p:cNvPr id="1587" name="Google Shape;1587;p60"/>
          <p:cNvSpPr txBox="1"/>
          <p:nvPr>
            <p:ph idx="4294967295" type="body"/>
          </p:nvPr>
        </p:nvSpPr>
        <p:spPr>
          <a:xfrm>
            <a:off x="3337629" y="3751363"/>
            <a:ext cx="2468700" cy="45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DM Sans"/>
                <a:ea typeface="DM Sans"/>
                <a:cs typeface="DM Sans"/>
                <a:sym typeface="DM Sans"/>
              </a:rPr>
              <a:t>An unexpected event</a:t>
            </a:r>
            <a:endParaRPr>
              <a:latin typeface="DM Sans"/>
              <a:ea typeface="DM Sans"/>
              <a:cs typeface="DM Sans"/>
              <a:sym typeface="DM Sans"/>
            </a:endParaRPr>
          </a:p>
        </p:txBody>
      </p:sp>
      <p:sp>
        <p:nvSpPr>
          <p:cNvPr id="1588" name="Google Shape;1588;p60"/>
          <p:cNvSpPr txBox="1"/>
          <p:nvPr>
            <p:ph idx="4294967295" type="body"/>
          </p:nvPr>
        </p:nvSpPr>
        <p:spPr>
          <a:xfrm>
            <a:off x="3343934" y="4229913"/>
            <a:ext cx="2468700" cy="45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DM Sans"/>
                <a:ea typeface="DM Sans"/>
                <a:cs typeface="DM Sans"/>
                <a:sym typeface="DM Sans"/>
              </a:rPr>
              <a:t>We meet someone new</a:t>
            </a:r>
            <a:endParaRPr>
              <a:latin typeface="DM Sans"/>
              <a:ea typeface="DM Sans"/>
              <a:cs typeface="DM Sans"/>
              <a:sym typeface="DM Sans"/>
            </a:endParaRPr>
          </a:p>
        </p:txBody>
      </p:sp>
      <p:sp>
        <p:nvSpPr>
          <p:cNvPr id="1589" name="Google Shape;1589;p60"/>
          <p:cNvSpPr txBox="1"/>
          <p:nvPr>
            <p:ph idx="4294967295" type="body"/>
          </p:nvPr>
        </p:nvSpPr>
        <p:spPr>
          <a:xfrm>
            <a:off x="5971394" y="3272850"/>
            <a:ext cx="2468700" cy="45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DM Sans"/>
                <a:ea typeface="DM Sans"/>
                <a:cs typeface="DM Sans"/>
                <a:sym typeface="DM Sans"/>
              </a:rPr>
              <a:t>A problem develops</a:t>
            </a:r>
            <a:endParaRPr>
              <a:latin typeface="DM Sans"/>
              <a:ea typeface="DM Sans"/>
              <a:cs typeface="DM Sans"/>
              <a:sym typeface="DM Sans"/>
            </a:endParaRPr>
          </a:p>
        </p:txBody>
      </p:sp>
      <p:sp>
        <p:nvSpPr>
          <p:cNvPr id="1590" name="Google Shape;1590;p60"/>
          <p:cNvSpPr txBox="1"/>
          <p:nvPr>
            <p:ph idx="4294967295" type="body"/>
          </p:nvPr>
        </p:nvSpPr>
        <p:spPr>
          <a:xfrm>
            <a:off x="5971394" y="3751375"/>
            <a:ext cx="2468700" cy="45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DM Sans"/>
                <a:ea typeface="DM Sans"/>
                <a:cs typeface="DM Sans"/>
                <a:sym typeface="DM Sans"/>
              </a:rPr>
              <a:t>How is it resolved?</a:t>
            </a:r>
            <a:endParaRPr>
              <a:latin typeface="DM Sans"/>
              <a:ea typeface="DM Sans"/>
              <a:cs typeface="DM Sans"/>
              <a:sym typeface="DM Sans"/>
            </a:endParaRPr>
          </a:p>
        </p:txBody>
      </p:sp>
      <p:sp>
        <p:nvSpPr>
          <p:cNvPr id="1591" name="Google Shape;1591;p60"/>
          <p:cNvSpPr txBox="1"/>
          <p:nvPr>
            <p:ph idx="4294967295" type="body"/>
          </p:nvPr>
        </p:nvSpPr>
        <p:spPr>
          <a:xfrm>
            <a:off x="5971394" y="4229926"/>
            <a:ext cx="2468700" cy="45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DM Sans"/>
                <a:ea typeface="DM Sans"/>
                <a:cs typeface="DM Sans"/>
                <a:sym typeface="DM Sans"/>
              </a:rPr>
              <a:t>The end to the adventure!</a:t>
            </a:r>
            <a:endParaRPr>
              <a:latin typeface="DM Sans"/>
              <a:ea typeface="DM Sans"/>
              <a:cs typeface="DM Sans"/>
              <a:sym typeface="DM Sans"/>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595" name="Shape 1595"/>
        <p:cNvGrpSpPr/>
        <p:nvPr/>
      </p:nvGrpSpPr>
      <p:grpSpPr>
        <a:xfrm>
          <a:off x="0" y="0"/>
          <a:ext cx="0" cy="0"/>
          <a:chOff x="0" y="0"/>
          <a:chExt cx="0" cy="0"/>
        </a:xfrm>
      </p:grpSpPr>
      <p:sp>
        <p:nvSpPr>
          <p:cNvPr id="1596" name="Google Shape;1596;p61"/>
          <p:cNvSpPr txBox="1"/>
          <p:nvPr>
            <p:ph type="title"/>
          </p:nvPr>
        </p:nvSpPr>
        <p:spPr>
          <a:xfrm>
            <a:off x="720000" y="597425"/>
            <a:ext cx="7704000" cy="572700"/>
          </a:xfrm>
          <a:prstGeom prst="rect">
            <a:avLst/>
          </a:prstGeom>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b="0" lang="en" sz="3200">
                <a:latin typeface="Nunito Black"/>
                <a:ea typeface="Nunito Black"/>
                <a:cs typeface="Nunito Black"/>
                <a:sym typeface="Nunito Black"/>
              </a:rPr>
              <a:t>Language study timeline</a:t>
            </a:r>
            <a:endParaRPr b="0" sz="3200">
              <a:latin typeface="Nunito Black"/>
              <a:ea typeface="Nunito Black"/>
              <a:cs typeface="Nunito Black"/>
              <a:sym typeface="Nunito Black"/>
            </a:endParaRPr>
          </a:p>
        </p:txBody>
      </p:sp>
      <p:cxnSp>
        <p:nvCxnSpPr>
          <p:cNvPr id="1597" name="Google Shape;1597;p61"/>
          <p:cNvCxnSpPr/>
          <p:nvPr/>
        </p:nvCxnSpPr>
        <p:spPr>
          <a:xfrm>
            <a:off x="2553062" y="2982050"/>
            <a:ext cx="762600" cy="0"/>
          </a:xfrm>
          <a:prstGeom prst="straightConnector1">
            <a:avLst/>
          </a:prstGeom>
          <a:noFill/>
          <a:ln cap="flat" cmpd="sng" w="9525">
            <a:solidFill>
              <a:schemeClr val="dk1"/>
            </a:solidFill>
            <a:prstDash val="solid"/>
            <a:round/>
            <a:headEnd len="med" w="med" type="none"/>
            <a:tailEnd len="med" w="med" type="oval"/>
          </a:ln>
        </p:spPr>
      </p:cxnSp>
      <p:cxnSp>
        <p:nvCxnSpPr>
          <p:cNvPr id="1598" name="Google Shape;1598;p61"/>
          <p:cNvCxnSpPr/>
          <p:nvPr/>
        </p:nvCxnSpPr>
        <p:spPr>
          <a:xfrm>
            <a:off x="4191428" y="2982050"/>
            <a:ext cx="762600" cy="0"/>
          </a:xfrm>
          <a:prstGeom prst="straightConnector1">
            <a:avLst/>
          </a:prstGeom>
          <a:noFill/>
          <a:ln cap="flat" cmpd="sng" w="9525">
            <a:solidFill>
              <a:schemeClr val="dk1"/>
            </a:solidFill>
            <a:prstDash val="solid"/>
            <a:round/>
            <a:headEnd len="med" w="med" type="none"/>
            <a:tailEnd len="med" w="med" type="oval"/>
          </a:ln>
        </p:spPr>
      </p:cxnSp>
      <p:cxnSp>
        <p:nvCxnSpPr>
          <p:cNvPr id="1599" name="Google Shape;1599;p61"/>
          <p:cNvCxnSpPr/>
          <p:nvPr/>
        </p:nvCxnSpPr>
        <p:spPr>
          <a:xfrm>
            <a:off x="5829794" y="2982050"/>
            <a:ext cx="762600" cy="0"/>
          </a:xfrm>
          <a:prstGeom prst="straightConnector1">
            <a:avLst/>
          </a:prstGeom>
          <a:noFill/>
          <a:ln cap="flat" cmpd="sng" w="9525">
            <a:solidFill>
              <a:schemeClr val="dk1"/>
            </a:solidFill>
            <a:prstDash val="solid"/>
            <a:round/>
            <a:headEnd len="med" w="med" type="none"/>
            <a:tailEnd len="med" w="med" type="oval"/>
          </a:ln>
        </p:spPr>
      </p:cxnSp>
      <p:sp>
        <p:nvSpPr>
          <p:cNvPr id="1600" name="Google Shape;1600;p61"/>
          <p:cNvSpPr txBox="1"/>
          <p:nvPr/>
        </p:nvSpPr>
        <p:spPr>
          <a:xfrm>
            <a:off x="883812" y="3679825"/>
            <a:ext cx="2462700" cy="425700"/>
          </a:xfrm>
          <a:prstGeom prst="rect">
            <a:avLst/>
          </a:prstGeom>
          <a:noFill/>
          <a:ln>
            <a:noFill/>
          </a:ln>
        </p:spPr>
        <p:txBody>
          <a:bodyPr anchorCtr="0" anchor="b" bIns="91425" lIns="91425" spcFirstLastPara="1" rIns="91425" wrap="square" tIns="91425">
            <a:noAutofit/>
          </a:bodyPr>
          <a:lstStyle/>
          <a:p>
            <a:pPr indent="0" lvl="0" marL="0" marR="0" rtl="0" algn="ctr">
              <a:lnSpc>
                <a:spcPct val="115000"/>
              </a:lnSpc>
              <a:spcBef>
                <a:spcPts val="0"/>
              </a:spcBef>
              <a:spcAft>
                <a:spcPts val="0"/>
              </a:spcAft>
              <a:buNone/>
            </a:pPr>
            <a:r>
              <a:rPr lang="en" sz="2100">
                <a:solidFill>
                  <a:schemeClr val="dk1"/>
                </a:solidFill>
                <a:latin typeface="Nunito Black"/>
                <a:ea typeface="Nunito Black"/>
                <a:cs typeface="Nunito Black"/>
                <a:sym typeface="Nunito Black"/>
              </a:rPr>
              <a:t>Word beginnings</a:t>
            </a:r>
            <a:endParaRPr sz="2100">
              <a:solidFill>
                <a:schemeClr val="dk1"/>
              </a:solidFill>
              <a:latin typeface="Nunito Black"/>
              <a:ea typeface="Nunito Black"/>
              <a:cs typeface="Nunito Black"/>
              <a:sym typeface="Nunito Black"/>
            </a:endParaRPr>
          </a:p>
        </p:txBody>
      </p:sp>
      <p:sp>
        <p:nvSpPr>
          <p:cNvPr id="1601" name="Google Shape;1601;p61"/>
          <p:cNvSpPr txBox="1"/>
          <p:nvPr/>
        </p:nvSpPr>
        <p:spPr>
          <a:xfrm>
            <a:off x="885312" y="3977624"/>
            <a:ext cx="24597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1"/>
                </a:solidFill>
                <a:latin typeface="DM Sans"/>
                <a:ea typeface="DM Sans"/>
                <a:cs typeface="DM Sans"/>
                <a:sym typeface="DM Sans"/>
              </a:rPr>
              <a:t>Exploring </a:t>
            </a:r>
            <a:r>
              <a:rPr lang="en">
                <a:solidFill>
                  <a:schemeClr val="dk1"/>
                </a:solidFill>
                <a:latin typeface="DM Sans"/>
                <a:ea typeface="DM Sans"/>
                <a:cs typeface="DM Sans"/>
                <a:sym typeface="DM Sans"/>
              </a:rPr>
              <a:t>the ABCs and first words!</a:t>
            </a:r>
            <a:endParaRPr>
              <a:solidFill>
                <a:schemeClr val="dk1"/>
              </a:solidFill>
              <a:latin typeface="DM Sans"/>
              <a:ea typeface="DM Sans"/>
              <a:cs typeface="DM Sans"/>
              <a:sym typeface="DM Sans"/>
            </a:endParaRPr>
          </a:p>
        </p:txBody>
      </p:sp>
      <p:sp>
        <p:nvSpPr>
          <p:cNvPr id="1602" name="Google Shape;1602;p61"/>
          <p:cNvSpPr txBox="1"/>
          <p:nvPr/>
        </p:nvSpPr>
        <p:spPr>
          <a:xfrm>
            <a:off x="2523736" y="1689576"/>
            <a:ext cx="2459700" cy="425700"/>
          </a:xfrm>
          <a:prstGeom prst="rect">
            <a:avLst/>
          </a:prstGeom>
          <a:noFill/>
          <a:ln>
            <a:noFill/>
          </a:ln>
        </p:spPr>
        <p:txBody>
          <a:bodyPr anchorCtr="0" anchor="b" bIns="91425" lIns="91425" spcFirstLastPara="1" rIns="91425" wrap="square" tIns="91425">
            <a:noAutofit/>
          </a:bodyPr>
          <a:lstStyle/>
          <a:p>
            <a:pPr indent="0" lvl="0" marL="0" marR="0" rtl="0" algn="ctr">
              <a:lnSpc>
                <a:spcPct val="115000"/>
              </a:lnSpc>
              <a:spcBef>
                <a:spcPts val="0"/>
              </a:spcBef>
              <a:spcAft>
                <a:spcPts val="0"/>
              </a:spcAft>
              <a:buNone/>
            </a:pPr>
            <a:r>
              <a:rPr lang="en" sz="2100">
                <a:solidFill>
                  <a:schemeClr val="dk1"/>
                </a:solidFill>
                <a:latin typeface="Nunito Black"/>
                <a:ea typeface="Nunito Black"/>
                <a:cs typeface="Nunito Black"/>
                <a:sym typeface="Nunito Black"/>
              </a:rPr>
              <a:t>Sound play</a:t>
            </a:r>
            <a:endParaRPr sz="2100">
              <a:solidFill>
                <a:schemeClr val="dk1"/>
              </a:solidFill>
              <a:latin typeface="Nunito Black"/>
              <a:ea typeface="Nunito Black"/>
              <a:cs typeface="Nunito Black"/>
              <a:sym typeface="Nunito Black"/>
            </a:endParaRPr>
          </a:p>
        </p:txBody>
      </p:sp>
      <p:sp>
        <p:nvSpPr>
          <p:cNvPr id="1603" name="Google Shape;1603;p61"/>
          <p:cNvSpPr txBox="1"/>
          <p:nvPr/>
        </p:nvSpPr>
        <p:spPr>
          <a:xfrm>
            <a:off x="2523704" y="1989850"/>
            <a:ext cx="24597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DM Sans"/>
                <a:ea typeface="DM Sans"/>
                <a:cs typeface="DM Sans"/>
                <a:sym typeface="DM Sans"/>
              </a:rPr>
              <a:t>Dancing with words and </a:t>
            </a:r>
            <a:r>
              <a:rPr b="1" lang="en">
                <a:solidFill>
                  <a:schemeClr val="dk1"/>
                </a:solidFill>
                <a:latin typeface="DM Sans"/>
                <a:ea typeface="DM Sans"/>
                <a:cs typeface="DM Sans"/>
                <a:sym typeface="DM Sans"/>
              </a:rPr>
              <a:t>creating rhymes!</a:t>
            </a:r>
            <a:endParaRPr b="1">
              <a:solidFill>
                <a:schemeClr val="dk1"/>
              </a:solidFill>
              <a:latin typeface="DM Sans"/>
              <a:ea typeface="DM Sans"/>
              <a:cs typeface="DM Sans"/>
              <a:sym typeface="DM Sans"/>
            </a:endParaRPr>
          </a:p>
        </p:txBody>
      </p:sp>
      <p:sp>
        <p:nvSpPr>
          <p:cNvPr id="1604" name="Google Shape;1604;p61"/>
          <p:cNvSpPr txBox="1"/>
          <p:nvPr/>
        </p:nvSpPr>
        <p:spPr>
          <a:xfrm>
            <a:off x="4162089" y="3679831"/>
            <a:ext cx="2459700" cy="425700"/>
          </a:xfrm>
          <a:prstGeom prst="rect">
            <a:avLst/>
          </a:prstGeom>
          <a:noFill/>
          <a:ln>
            <a:noFill/>
          </a:ln>
        </p:spPr>
        <p:txBody>
          <a:bodyPr anchorCtr="0" anchor="b" bIns="91425" lIns="91425" spcFirstLastPara="1" rIns="91425" wrap="square" tIns="91425">
            <a:noAutofit/>
          </a:bodyPr>
          <a:lstStyle/>
          <a:p>
            <a:pPr indent="0" lvl="0" marL="0" marR="0" rtl="0" algn="ctr">
              <a:lnSpc>
                <a:spcPct val="115000"/>
              </a:lnSpc>
              <a:spcBef>
                <a:spcPts val="0"/>
              </a:spcBef>
              <a:spcAft>
                <a:spcPts val="0"/>
              </a:spcAft>
              <a:buNone/>
            </a:pPr>
            <a:r>
              <a:rPr lang="en" sz="2100">
                <a:solidFill>
                  <a:schemeClr val="dk1"/>
                </a:solidFill>
                <a:latin typeface="Nunito Black"/>
                <a:ea typeface="Nunito Black"/>
                <a:cs typeface="Nunito Black"/>
                <a:sym typeface="Nunito Black"/>
              </a:rPr>
              <a:t>Storytime</a:t>
            </a:r>
            <a:endParaRPr sz="2100">
              <a:solidFill>
                <a:schemeClr val="dk1"/>
              </a:solidFill>
              <a:latin typeface="Nunito Black"/>
              <a:ea typeface="Nunito Black"/>
              <a:cs typeface="Nunito Black"/>
              <a:sym typeface="Nunito Black"/>
            </a:endParaRPr>
          </a:p>
        </p:txBody>
      </p:sp>
      <p:sp>
        <p:nvSpPr>
          <p:cNvPr id="1605" name="Google Shape;1605;p61"/>
          <p:cNvSpPr txBox="1"/>
          <p:nvPr/>
        </p:nvSpPr>
        <p:spPr>
          <a:xfrm>
            <a:off x="4162096" y="3977624"/>
            <a:ext cx="24597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1"/>
                </a:solidFill>
                <a:latin typeface="DM Sans"/>
                <a:ea typeface="DM Sans"/>
                <a:cs typeface="DM Sans"/>
                <a:sym typeface="DM Sans"/>
              </a:rPr>
              <a:t>Reading tales</a:t>
            </a:r>
            <a:r>
              <a:rPr lang="en">
                <a:solidFill>
                  <a:schemeClr val="dk1"/>
                </a:solidFill>
                <a:latin typeface="DM Sans"/>
                <a:ea typeface="DM Sans"/>
                <a:cs typeface="DM Sans"/>
                <a:sym typeface="DM Sans"/>
              </a:rPr>
              <a:t> and making language pals!</a:t>
            </a:r>
            <a:endParaRPr>
              <a:solidFill>
                <a:schemeClr val="dk1"/>
              </a:solidFill>
              <a:latin typeface="DM Sans"/>
              <a:ea typeface="DM Sans"/>
              <a:cs typeface="DM Sans"/>
              <a:sym typeface="DM Sans"/>
            </a:endParaRPr>
          </a:p>
        </p:txBody>
      </p:sp>
      <p:sp>
        <p:nvSpPr>
          <p:cNvPr id="1606" name="Google Shape;1606;p61"/>
          <p:cNvSpPr txBox="1"/>
          <p:nvPr/>
        </p:nvSpPr>
        <p:spPr>
          <a:xfrm>
            <a:off x="5800488" y="1689576"/>
            <a:ext cx="2459700" cy="425700"/>
          </a:xfrm>
          <a:prstGeom prst="rect">
            <a:avLst/>
          </a:prstGeom>
          <a:noFill/>
          <a:ln>
            <a:noFill/>
          </a:ln>
        </p:spPr>
        <p:txBody>
          <a:bodyPr anchorCtr="0" anchor="b" bIns="91425" lIns="91425" spcFirstLastPara="1" rIns="91425" wrap="square" tIns="91425">
            <a:noAutofit/>
          </a:bodyPr>
          <a:lstStyle/>
          <a:p>
            <a:pPr indent="0" lvl="0" marL="0" marR="0" rtl="0" algn="ctr">
              <a:lnSpc>
                <a:spcPct val="115000"/>
              </a:lnSpc>
              <a:spcBef>
                <a:spcPts val="0"/>
              </a:spcBef>
              <a:spcAft>
                <a:spcPts val="0"/>
              </a:spcAft>
              <a:buNone/>
            </a:pPr>
            <a:r>
              <a:rPr lang="en" sz="2100">
                <a:solidFill>
                  <a:schemeClr val="dk1"/>
                </a:solidFill>
                <a:latin typeface="Nunito Black"/>
                <a:ea typeface="Nunito Black"/>
                <a:cs typeface="Nunito Black"/>
                <a:sym typeface="Nunito Black"/>
              </a:rPr>
              <a:t>Word masters</a:t>
            </a:r>
            <a:endParaRPr sz="2100">
              <a:solidFill>
                <a:schemeClr val="dk1"/>
              </a:solidFill>
              <a:latin typeface="Nunito Black"/>
              <a:ea typeface="Nunito Black"/>
              <a:cs typeface="Nunito Black"/>
              <a:sym typeface="Nunito Black"/>
            </a:endParaRPr>
          </a:p>
        </p:txBody>
      </p:sp>
      <p:sp>
        <p:nvSpPr>
          <p:cNvPr id="1607" name="Google Shape;1607;p61"/>
          <p:cNvSpPr txBox="1"/>
          <p:nvPr/>
        </p:nvSpPr>
        <p:spPr>
          <a:xfrm>
            <a:off x="5800488" y="1989850"/>
            <a:ext cx="2459700" cy="572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DM Sans"/>
                <a:ea typeface="DM Sans"/>
                <a:cs typeface="DM Sans"/>
                <a:sym typeface="DM Sans"/>
              </a:rPr>
              <a:t>Becoming </a:t>
            </a:r>
            <a:r>
              <a:rPr b="1" lang="en">
                <a:solidFill>
                  <a:schemeClr val="dk1"/>
                </a:solidFill>
                <a:latin typeface="DM Sans"/>
                <a:ea typeface="DM Sans"/>
                <a:cs typeface="DM Sans"/>
                <a:sym typeface="DM Sans"/>
              </a:rPr>
              <a:t>language of the true champions!</a:t>
            </a:r>
            <a:endParaRPr b="1">
              <a:solidFill>
                <a:schemeClr val="dk1"/>
              </a:solidFill>
              <a:latin typeface="DM Sans"/>
              <a:ea typeface="DM Sans"/>
              <a:cs typeface="DM Sans"/>
              <a:sym typeface="DM Sans"/>
            </a:endParaRPr>
          </a:p>
        </p:txBody>
      </p:sp>
      <p:sp>
        <p:nvSpPr>
          <p:cNvPr id="1608" name="Google Shape;1608;p61"/>
          <p:cNvSpPr txBox="1"/>
          <p:nvPr/>
        </p:nvSpPr>
        <p:spPr>
          <a:xfrm>
            <a:off x="1651212" y="2769200"/>
            <a:ext cx="927900" cy="4257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sz="2100">
                <a:solidFill>
                  <a:schemeClr val="dk1"/>
                </a:solidFill>
                <a:latin typeface="Nunito Black"/>
                <a:ea typeface="Nunito Black"/>
                <a:cs typeface="Nunito Black"/>
                <a:sym typeface="Nunito Black"/>
              </a:rPr>
              <a:t>2XXX</a:t>
            </a:r>
            <a:endParaRPr b="1" sz="2100">
              <a:solidFill>
                <a:schemeClr val="lt1"/>
              </a:solidFill>
              <a:latin typeface="DM Sans"/>
              <a:ea typeface="DM Sans"/>
              <a:cs typeface="DM Sans"/>
              <a:sym typeface="DM Sans"/>
            </a:endParaRPr>
          </a:p>
        </p:txBody>
      </p:sp>
      <p:sp>
        <p:nvSpPr>
          <p:cNvPr id="1609" name="Google Shape;1609;p61"/>
          <p:cNvSpPr txBox="1"/>
          <p:nvPr/>
        </p:nvSpPr>
        <p:spPr>
          <a:xfrm>
            <a:off x="3293354" y="2769200"/>
            <a:ext cx="923400" cy="42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100">
                <a:solidFill>
                  <a:schemeClr val="dk1"/>
                </a:solidFill>
                <a:latin typeface="Nunito Black"/>
                <a:ea typeface="Nunito Black"/>
                <a:cs typeface="Nunito Black"/>
                <a:sym typeface="Nunito Black"/>
              </a:rPr>
              <a:t>2XXX</a:t>
            </a:r>
            <a:endParaRPr b="1" sz="1500">
              <a:solidFill>
                <a:schemeClr val="lt1"/>
              </a:solidFill>
              <a:latin typeface="DM Sans"/>
              <a:ea typeface="DM Sans"/>
              <a:cs typeface="DM Sans"/>
              <a:sym typeface="DM Sans"/>
            </a:endParaRPr>
          </a:p>
        </p:txBody>
      </p:sp>
      <p:sp>
        <p:nvSpPr>
          <p:cNvPr id="1610" name="Google Shape;1610;p61"/>
          <p:cNvSpPr txBox="1"/>
          <p:nvPr/>
        </p:nvSpPr>
        <p:spPr>
          <a:xfrm>
            <a:off x="4930996" y="2769200"/>
            <a:ext cx="923400" cy="4257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2100">
                <a:solidFill>
                  <a:schemeClr val="dk1"/>
                </a:solidFill>
                <a:latin typeface="Nunito Black"/>
                <a:ea typeface="Nunito Black"/>
                <a:cs typeface="Nunito Black"/>
                <a:sym typeface="Nunito Black"/>
              </a:rPr>
              <a:t>2XXX</a:t>
            </a:r>
            <a:endParaRPr sz="2100">
              <a:solidFill>
                <a:schemeClr val="dk1"/>
              </a:solidFill>
              <a:latin typeface="Nunito Black"/>
              <a:ea typeface="Nunito Black"/>
              <a:cs typeface="Nunito Black"/>
              <a:sym typeface="Nunito Black"/>
            </a:endParaRPr>
          </a:p>
        </p:txBody>
      </p:sp>
      <p:sp>
        <p:nvSpPr>
          <p:cNvPr id="1611" name="Google Shape;1611;p61"/>
          <p:cNvSpPr txBox="1"/>
          <p:nvPr/>
        </p:nvSpPr>
        <p:spPr>
          <a:xfrm>
            <a:off x="6568638" y="2769200"/>
            <a:ext cx="923400" cy="4257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2100">
                <a:solidFill>
                  <a:schemeClr val="dk1"/>
                </a:solidFill>
                <a:latin typeface="Nunito Black"/>
                <a:ea typeface="Nunito Black"/>
                <a:cs typeface="Nunito Black"/>
                <a:sym typeface="Nunito Black"/>
              </a:rPr>
              <a:t>2XXX</a:t>
            </a:r>
            <a:endParaRPr sz="2100">
              <a:solidFill>
                <a:schemeClr val="dk1"/>
              </a:solidFill>
              <a:latin typeface="Nunito Black"/>
              <a:ea typeface="Nunito Black"/>
              <a:cs typeface="Nunito Black"/>
              <a:sym typeface="Nunito Black"/>
            </a:endParaRPr>
          </a:p>
        </p:txBody>
      </p:sp>
      <p:grpSp>
        <p:nvGrpSpPr>
          <p:cNvPr id="1612" name="Google Shape;1612;p61"/>
          <p:cNvGrpSpPr/>
          <p:nvPr/>
        </p:nvGrpSpPr>
        <p:grpSpPr>
          <a:xfrm>
            <a:off x="5203364" y="3311274"/>
            <a:ext cx="377150" cy="336346"/>
            <a:chOff x="4788303" y="3253270"/>
            <a:chExt cx="377150" cy="336346"/>
          </a:xfrm>
        </p:grpSpPr>
        <p:sp>
          <p:nvSpPr>
            <p:cNvPr id="1613" name="Google Shape;1613;p61"/>
            <p:cNvSpPr/>
            <p:nvPr/>
          </p:nvSpPr>
          <p:spPr>
            <a:xfrm>
              <a:off x="4843442" y="3348108"/>
              <a:ext cx="266872" cy="207321"/>
            </a:xfrm>
            <a:custGeom>
              <a:rect b="b" l="l" r="r" t="t"/>
              <a:pathLst>
                <a:path extrusionOk="0" h="79" w="102">
                  <a:moveTo>
                    <a:pt x="3" y="74"/>
                  </a:moveTo>
                  <a:cubicBezTo>
                    <a:pt x="40" y="74"/>
                    <a:pt x="40" y="74"/>
                    <a:pt x="40" y="74"/>
                  </a:cubicBezTo>
                  <a:cubicBezTo>
                    <a:pt x="43" y="77"/>
                    <a:pt x="47" y="79"/>
                    <a:pt x="51" y="79"/>
                  </a:cubicBezTo>
                  <a:cubicBezTo>
                    <a:pt x="55" y="79"/>
                    <a:pt x="59" y="77"/>
                    <a:pt x="62" y="74"/>
                  </a:cubicBezTo>
                  <a:cubicBezTo>
                    <a:pt x="99" y="74"/>
                    <a:pt x="99" y="74"/>
                    <a:pt x="99" y="74"/>
                  </a:cubicBezTo>
                  <a:cubicBezTo>
                    <a:pt x="101" y="74"/>
                    <a:pt x="102" y="72"/>
                    <a:pt x="102" y="71"/>
                  </a:cubicBezTo>
                  <a:cubicBezTo>
                    <a:pt x="102" y="7"/>
                    <a:pt x="102" y="7"/>
                    <a:pt x="102" y="7"/>
                  </a:cubicBezTo>
                  <a:cubicBezTo>
                    <a:pt x="102" y="5"/>
                    <a:pt x="101" y="4"/>
                    <a:pt x="99" y="4"/>
                  </a:cubicBezTo>
                  <a:cubicBezTo>
                    <a:pt x="88" y="4"/>
                    <a:pt x="88" y="4"/>
                    <a:pt x="88" y="4"/>
                  </a:cubicBezTo>
                  <a:cubicBezTo>
                    <a:pt x="88" y="3"/>
                    <a:pt x="88" y="3"/>
                    <a:pt x="88" y="3"/>
                  </a:cubicBezTo>
                  <a:cubicBezTo>
                    <a:pt x="88" y="1"/>
                    <a:pt x="86" y="0"/>
                    <a:pt x="85" y="0"/>
                  </a:cubicBezTo>
                  <a:cubicBezTo>
                    <a:pt x="17" y="0"/>
                    <a:pt x="17" y="0"/>
                    <a:pt x="17" y="0"/>
                  </a:cubicBezTo>
                  <a:cubicBezTo>
                    <a:pt x="15" y="0"/>
                    <a:pt x="14" y="1"/>
                    <a:pt x="14" y="3"/>
                  </a:cubicBezTo>
                  <a:cubicBezTo>
                    <a:pt x="14" y="4"/>
                    <a:pt x="14" y="4"/>
                    <a:pt x="14" y="4"/>
                  </a:cubicBezTo>
                  <a:cubicBezTo>
                    <a:pt x="3" y="4"/>
                    <a:pt x="3" y="4"/>
                    <a:pt x="3" y="4"/>
                  </a:cubicBezTo>
                  <a:cubicBezTo>
                    <a:pt x="1" y="4"/>
                    <a:pt x="0" y="5"/>
                    <a:pt x="0" y="7"/>
                  </a:cubicBezTo>
                  <a:cubicBezTo>
                    <a:pt x="0" y="71"/>
                    <a:pt x="0" y="71"/>
                    <a:pt x="0" y="71"/>
                  </a:cubicBezTo>
                  <a:cubicBezTo>
                    <a:pt x="0" y="72"/>
                    <a:pt x="1" y="74"/>
                    <a:pt x="3" y="74"/>
                  </a:cubicBezTo>
                  <a:close/>
                  <a:moveTo>
                    <a:pt x="82" y="54"/>
                  </a:moveTo>
                  <a:cubicBezTo>
                    <a:pt x="54" y="54"/>
                    <a:pt x="54" y="54"/>
                    <a:pt x="54" y="54"/>
                  </a:cubicBezTo>
                  <a:cubicBezTo>
                    <a:pt x="54" y="6"/>
                    <a:pt x="54" y="6"/>
                    <a:pt x="54" y="6"/>
                  </a:cubicBezTo>
                  <a:cubicBezTo>
                    <a:pt x="82" y="6"/>
                    <a:pt x="82" y="6"/>
                    <a:pt x="82" y="6"/>
                  </a:cubicBezTo>
                  <a:lnTo>
                    <a:pt x="82" y="54"/>
                  </a:lnTo>
                  <a:close/>
                  <a:moveTo>
                    <a:pt x="20" y="6"/>
                  </a:moveTo>
                  <a:cubicBezTo>
                    <a:pt x="48" y="6"/>
                    <a:pt x="48" y="6"/>
                    <a:pt x="48" y="6"/>
                  </a:cubicBezTo>
                  <a:cubicBezTo>
                    <a:pt x="48" y="54"/>
                    <a:pt x="48" y="54"/>
                    <a:pt x="48" y="54"/>
                  </a:cubicBezTo>
                  <a:cubicBezTo>
                    <a:pt x="20" y="54"/>
                    <a:pt x="20" y="54"/>
                    <a:pt x="20" y="54"/>
                  </a:cubicBezTo>
                  <a:lnTo>
                    <a:pt x="20" y="6"/>
                  </a:lnTo>
                  <a:close/>
                  <a:moveTo>
                    <a:pt x="6" y="10"/>
                  </a:moveTo>
                  <a:cubicBezTo>
                    <a:pt x="14" y="10"/>
                    <a:pt x="14" y="10"/>
                    <a:pt x="14" y="10"/>
                  </a:cubicBezTo>
                  <a:cubicBezTo>
                    <a:pt x="14" y="56"/>
                    <a:pt x="14" y="56"/>
                    <a:pt x="14" y="56"/>
                  </a:cubicBezTo>
                  <a:cubicBezTo>
                    <a:pt x="14" y="58"/>
                    <a:pt x="15" y="59"/>
                    <a:pt x="17" y="59"/>
                  </a:cubicBezTo>
                  <a:cubicBezTo>
                    <a:pt x="85" y="59"/>
                    <a:pt x="85" y="59"/>
                    <a:pt x="85" y="59"/>
                  </a:cubicBezTo>
                  <a:cubicBezTo>
                    <a:pt x="86" y="59"/>
                    <a:pt x="88" y="58"/>
                    <a:pt x="88" y="56"/>
                  </a:cubicBezTo>
                  <a:cubicBezTo>
                    <a:pt x="88" y="10"/>
                    <a:pt x="88" y="10"/>
                    <a:pt x="88" y="10"/>
                  </a:cubicBezTo>
                  <a:cubicBezTo>
                    <a:pt x="96" y="10"/>
                    <a:pt x="96" y="10"/>
                    <a:pt x="96" y="10"/>
                  </a:cubicBezTo>
                  <a:cubicBezTo>
                    <a:pt x="96" y="68"/>
                    <a:pt x="96" y="68"/>
                    <a:pt x="96" y="68"/>
                  </a:cubicBezTo>
                  <a:cubicBezTo>
                    <a:pt x="60" y="68"/>
                    <a:pt x="60" y="68"/>
                    <a:pt x="60" y="68"/>
                  </a:cubicBezTo>
                  <a:cubicBezTo>
                    <a:pt x="59" y="68"/>
                    <a:pt x="58" y="69"/>
                    <a:pt x="58" y="70"/>
                  </a:cubicBezTo>
                  <a:cubicBezTo>
                    <a:pt x="56" y="72"/>
                    <a:pt x="54" y="73"/>
                    <a:pt x="51" y="73"/>
                  </a:cubicBezTo>
                  <a:cubicBezTo>
                    <a:pt x="48" y="73"/>
                    <a:pt x="46" y="72"/>
                    <a:pt x="44" y="69"/>
                  </a:cubicBezTo>
                  <a:cubicBezTo>
                    <a:pt x="44" y="69"/>
                    <a:pt x="43" y="68"/>
                    <a:pt x="42" y="68"/>
                  </a:cubicBezTo>
                  <a:cubicBezTo>
                    <a:pt x="6" y="68"/>
                    <a:pt x="6" y="68"/>
                    <a:pt x="6" y="68"/>
                  </a:cubicBezTo>
                  <a:lnTo>
                    <a:pt x="6" y="1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4" name="Google Shape;1614;p61"/>
            <p:cNvSpPr/>
            <p:nvPr/>
          </p:nvSpPr>
          <p:spPr>
            <a:xfrm>
              <a:off x="4788303" y="3253270"/>
              <a:ext cx="377150" cy="336346"/>
            </a:xfrm>
            <a:custGeom>
              <a:rect b="b" l="l" r="r" t="t"/>
              <a:pathLst>
                <a:path extrusionOk="0" h="128" w="144">
                  <a:moveTo>
                    <a:pt x="135" y="5"/>
                  </a:moveTo>
                  <a:cubicBezTo>
                    <a:pt x="125" y="5"/>
                    <a:pt x="125" y="5"/>
                    <a:pt x="125" y="5"/>
                  </a:cubicBezTo>
                  <a:cubicBezTo>
                    <a:pt x="125" y="3"/>
                    <a:pt x="125" y="3"/>
                    <a:pt x="125" y="3"/>
                  </a:cubicBezTo>
                  <a:cubicBezTo>
                    <a:pt x="125" y="2"/>
                    <a:pt x="124" y="0"/>
                    <a:pt x="122" y="0"/>
                  </a:cubicBezTo>
                  <a:cubicBezTo>
                    <a:pt x="121" y="0"/>
                    <a:pt x="119" y="1"/>
                    <a:pt x="119" y="3"/>
                  </a:cubicBezTo>
                  <a:cubicBezTo>
                    <a:pt x="119" y="5"/>
                    <a:pt x="119" y="5"/>
                    <a:pt x="119" y="5"/>
                  </a:cubicBezTo>
                  <a:cubicBezTo>
                    <a:pt x="100" y="5"/>
                    <a:pt x="100" y="5"/>
                    <a:pt x="100" y="5"/>
                  </a:cubicBezTo>
                  <a:cubicBezTo>
                    <a:pt x="100" y="3"/>
                    <a:pt x="100" y="3"/>
                    <a:pt x="100" y="3"/>
                  </a:cubicBezTo>
                  <a:cubicBezTo>
                    <a:pt x="100" y="2"/>
                    <a:pt x="99" y="0"/>
                    <a:pt x="97" y="0"/>
                  </a:cubicBezTo>
                  <a:cubicBezTo>
                    <a:pt x="96" y="0"/>
                    <a:pt x="94" y="1"/>
                    <a:pt x="94" y="3"/>
                  </a:cubicBezTo>
                  <a:cubicBezTo>
                    <a:pt x="94" y="5"/>
                    <a:pt x="94" y="5"/>
                    <a:pt x="94" y="5"/>
                  </a:cubicBezTo>
                  <a:cubicBezTo>
                    <a:pt x="75" y="5"/>
                    <a:pt x="75" y="5"/>
                    <a:pt x="75" y="5"/>
                  </a:cubicBezTo>
                  <a:cubicBezTo>
                    <a:pt x="75" y="3"/>
                    <a:pt x="75" y="3"/>
                    <a:pt x="75" y="3"/>
                  </a:cubicBezTo>
                  <a:cubicBezTo>
                    <a:pt x="75" y="2"/>
                    <a:pt x="74" y="0"/>
                    <a:pt x="72" y="0"/>
                  </a:cubicBezTo>
                  <a:cubicBezTo>
                    <a:pt x="71" y="0"/>
                    <a:pt x="69" y="1"/>
                    <a:pt x="69" y="3"/>
                  </a:cubicBezTo>
                  <a:cubicBezTo>
                    <a:pt x="69" y="5"/>
                    <a:pt x="69" y="5"/>
                    <a:pt x="69" y="5"/>
                  </a:cubicBezTo>
                  <a:cubicBezTo>
                    <a:pt x="49" y="5"/>
                    <a:pt x="49" y="5"/>
                    <a:pt x="49" y="5"/>
                  </a:cubicBezTo>
                  <a:cubicBezTo>
                    <a:pt x="49" y="3"/>
                    <a:pt x="49" y="3"/>
                    <a:pt x="49" y="3"/>
                  </a:cubicBezTo>
                  <a:cubicBezTo>
                    <a:pt x="49" y="2"/>
                    <a:pt x="48" y="0"/>
                    <a:pt x="47" y="0"/>
                  </a:cubicBezTo>
                  <a:cubicBezTo>
                    <a:pt x="45" y="0"/>
                    <a:pt x="44" y="1"/>
                    <a:pt x="44" y="3"/>
                  </a:cubicBezTo>
                  <a:cubicBezTo>
                    <a:pt x="44" y="5"/>
                    <a:pt x="44" y="5"/>
                    <a:pt x="44" y="5"/>
                  </a:cubicBezTo>
                  <a:cubicBezTo>
                    <a:pt x="24" y="5"/>
                    <a:pt x="24" y="5"/>
                    <a:pt x="24" y="5"/>
                  </a:cubicBezTo>
                  <a:cubicBezTo>
                    <a:pt x="24" y="3"/>
                    <a:pt x="24" y="3"/>
                    <a:pt x="24" y="3"/>
                  </a:cubicBezTo>
                  <a:cubicBezTo>
                    <a:pt x="24" y="2"/>
                    <a:pt x="23" y="0"/>
                    <a:pt x="22" y="0"/>
                  </a:cubicBezTo>
                  <a:cubicBezTo>
                    <a:pt x="20" y="0"/>
                    <a:pt x="19" y="1"/>
                    <a:pt x="19" y="3"/>
                  </a:cubicBezTo>
                  <a:cubicBezTo>
                    <a:pt x="19" y="5"/>
                    <a:pt x="19" y="5"/>
                    <a:pt x="19" y="5"/>
                  </a:cubicBezTo>
                  <a:cubicBezTo>
                    <a:pt x="9" y="5"/>
                    <a:pt x="9" y="5"/>
                    <a:pt x="9" y="5"/>
                  </a:cubicBezTo>
                  <a:cubicBezTo>
                    <a:pt x="4" y="5"/>
                    <a:pt x="0" y="9"/>
                    <a:pt x="0" y="14"/>
                  </a:cubicBezTo>
                  <a:cubicBezTo>
                    <a:pt x="0" y="119"/>
                    <a:pt x="0" y="119"/>
                    <a:pt x="0" y="119"/>
                  </a:cubicBezTo>
                  <a:cubicBezTo>
                    <a:pt x="0" y="124"/>
                    <a:pt x="4" y="128"/>
                    <a:pt x="9" y="128"/>
                  </a:cubicBezTo>
                  <a:cubicBezTo>
                    <a:pt x="135" y="128"/>
                    <a:pt x="135" y="128"/>
                    <a:pt x="135" y="128"/>
                  </a:cubicBezTo>
                  <a:cubicBezTo>
                    <a:pt x="140" y="128"/>
                    <a:pt x="144" y="124"/>
                    <a:pt x="144" y="119"/>
                  </a:cubicBezTo>
                  <a:cubicBezTo>
                    <a:pt x="144" y="14"/>
                    <a:pt x="144" y="14"/>
                    <a:pt x="144" y="14"/>
                  </a:cubicBezTo>
                  <a:cubicBezTo>
                    <a:pt x="144" y="9"/>
                    <a:pt x="140" y="5"/>
                    <a:pt x="135" y="5"/>
                  </a:cubicBezTo>
                  <a:close/>
                  <a:moveTo>
                    <a:pt x="6" y="14"/>
                  </a:moveTo>
                  <a:cubicBezTo>
                    <a:pt x="6" y="12"/>
                    <a:pt x="7" y="11"/>
                    <a:pt x="9" y="11"/>
                  </a:cubicBezTo>
                  <a:cubicBezTo>
                    <a:pt x="19" y="11"/>
                    <a:pt x="19" y="11"/>
                    <a:pt x="19" y="11"/>
                  </a:cubicBezTo>
                  <a:cubicBezTo>
                    <a:pt x="19" y="16"/>
                    <a:pt x="19" y="16"/>
                    <a:pt x="19" y="16"/>
                  </a:cubicBezTo>
                  <a:cubicBezTo>
                    <a:pt x="19" y="17"/>
                    <a:pt x="20" y="18"/>
                    <a:pt x="21" y="19"/>
                  </a:cubicBezTo>
                  <a:cubicBezTo>
                    <a:pt x="23" y="19"/>
                    <a:pt x="24" y="18"/>
                    <a:pt x="24" y="16"/>
                  </a:cubicBezTo>
                  <a:cubicBezTo>
                    <a:pt x="24" y="11"/>
                    <a:pt x="24" y="11"/>
                    <a:pt x="24" y="11"/>
                  </a:cubicBezTo>
                  <a:cubicBezTo>
                    <a:pt x="44" y="11"/>
                    <a:pt x="44" y="11"/>
                    <a:pt x="44" y="11"/>
                  </a:cubicBezTo>
                  <a:cubicBezTo>
                    <a:pt x="44" y="16"/>
                    <a:pt x="44" y="16"/>
                    <a:pt x="44" y="16"/>
                  </a:cubicBezTo>
                  <a:cubicBezTo>
                    <a:pt x="44" y="17"/>
                    <a:pt x="45" y="18"/>
                    <a:pt x="46" y="19"/>
                  </a:cubicBezTo>
                  <a:cubicBezTo>
                    <a:pt x="48" y="19"/>
                    <a:pt x="49" y="18"/>
                    <a:pt x="49" y="16"/>
                  </a:cubicBezTo>
                  <a:cubicBezTo>
                    <a:pt x="49" y="11"/>
                    <a:pt x="49" y="11"/>
                    <a:pt x="49" y="11"/>
                  </a:cubicBezTo>
                  <a:cubicBezTo>
                    <a:pt x="69" y="11"/>
                    <a:pt x="69" y="11"/>
                    <a:pt x="69" y="11"/>
                  </a:cubicBezTo>
                  <a:cubicBezTo>
                    <a:pt x="69" y="16"/>
                    <a:pt x="69" y="16"/>
                    <a:pt x="69" y="16"/>
                  </a:cubicBezTo>
                  <a:cubicBezTo>
                    <a:pt x="69" y="17"/>
                    <a:pt x="70" y="18"/>
                    <a:pt x="71" y="19"/>
                  </a:cubicBezTo>
                  <a:cubicBezTo>
                    <a:pt x="73" y="19"/>
                    <a:pt x="75" y="18"/>
                    <a:pt x="75" y="16"/>
                  </a:cubicBezTo>
                  <a:cubicBezTo>
                    <a:pt x="75" y="11"/>
                    <a:pt x="75" y="11"/>
                    <a:pt x="75" y="11"/>
                  </a:cubicBezTo>
                  <a:cubicBezTo>
                    <a:pt x="94" y="11"/>
                    <a:pt x="94" y="11"/>
                    <a:pt x="94" y="11"/>
                  </a:cubicBezTo>
                  <a:cubicBezTo>
                    <a:pt x="94" y="16"/>
                    <a:pt x="94" y="16"/>
                    <a:pt x="94" y="16"/>
                  </a:cubicBezTo>
                  <a:cubicBezTo>
                    <a:pt x="94" y="17"/>
                    <a:pt x="95" y="18"/>
                    <a:pt x="96" y="19"/>
                  </a:cubicBezTo>
                  <a:cubicBezTo>
                    <a:pt x="98" y="19"/>
                    <a:pt x="100" y="18"/>
                    <a:pt x="100" y="16"/>
                  </a:cubicBezTo>
                  <a:cubicBezTo>
                    <a:pt x="100" y="11"/>
                    <a:pt x="100" y="11"/>
                    <a:pt x="100" y="11"/>
                  </a:cubicBezTo>
                  <a:cubicBezTo>
                    <a:pt x="119" y="11"/>
                    <a:pt x="119" y="11"/>
                    <a:pt x="119" y="11"/>
                  </a:cubicBezTo>
                  <a:cubicBezTo>
                    <a:pt x="119" y="16"/>
                    <a:pt x="119" y="16"/>
                    <a:pt x="119" y="16"/>
                  </a:cubicBezTo>
                  <a:cubicBezTo>
                    <a:pt x="119" y="17"/>
                    <a:pt x="120" y="18"/>
                    <a:pt x="122" y="19"/>
                  </a:cubicBezTo>
                  <a:cubicBezTo>
                    <a:pt x="123" y="19"/>
                    <a:pt x="125" y="18"/>
                    <a:pt x="125" y="16"/>
                  </a:cubicBezTo>
                  <a:cubicBezTo>
                    <a:pt x="125" y="11"/>
                    <a:pt x="125" y="11"/>
                    <a:pt x="125" y="11"/>
                  </a:cubicBezTo>
                  <a:cubicBezTo>
                    <a:pt x="135" y="11"/>
                    <a:pt x="135" y="11"/>
                    <a:pt x="135" y="11"/>
                  </a:cubicBezTo>
                  <a:cubicBezTo>
                    <a:pt x="137" y="11"/>
                    <a:pt x="138" y="12"/>
                    <a:pt x="138" y="14"/>
                  </a:cubicBezTo>
                  <a:cubicBezTo>
                    <a:pt x="138" y="23"/>
                    <a:pt x="138" y="23"/>
                    <a:pt x="138" y="23"/>
                  </a:cubicBezTo>
                  <a:cubicBezTo>
                    <a:pt x="6" y="23"/>
                    <a:pt x="6" y="23"/>
                    <a:pt x="6" y="23"/>
                  </a:cubicBezTo>
                  <a:lnTo>
                    <a:pt x="6" y="14"/>
                  </a:lnTo>
                  <a:close/>
                  <a:moveTo>
                    <a:pt x="135" y="122"/>
                  </a:moveTo>
                  <a:cubicBezTo>
                    <a:pt x="9" y="122"/>
                    <a:pt x="9" y="122"/>
                    <a:pt x="9" y="122"/>
                  </a:cubicBezTo>
                  <a:cubicBezTo>
                    <a:pt x="7" y="122"/>
                    <a:pt x="6" y="121"/>
                    <a:pt x="6" y="119"/>
                  </a:cubicBezTo>
                  <a:cubicBezTo>
                    <a:pt x="6" y="28"/>
                    <a:pt x="6" y="28"/>
                    <a:pt x="6" y="28"/>
                  </a:cubicBezTo>
                  <a:cubicBezTo>
                    <a:pt x="138" y="28"/>
                    <a:pt x="138" y="28"/>
                    <a:pt x="138" y="28"/>
                  </a:cubicBezTo>
                  <a:cubicBezTo>
                    <a:pt x="138" y="119"/>
                    <a:pt x="138" y="119"/>
                    <a:pt x="138" y="119"/>
                  </a:cubicBezTo>
                  <a:cubicBezTo>
                    <a:pt x="138" y="121"/>
                    <a:pt x="137" y="122"/>
                    <a:pt x="135" y="12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15" name="Google Shape;1615;p61"/>
          <p:cNvGrpSpPr/>
          <p:nvPr/>
        </p:nvGrpSpPr>
        <p:grpSpPr>
          <a:xfrm>
            <a:off x="1927139" y="3316788"/>
            <a:ext cx="376047" cy="325318"/>
            <a:chOff x="2350063" y="2650053"/>
            <a:chExt cx="376047" cy="325318"/>
          </a:xfrm>
        </p:grpSpPr>
        <p:sp>
          <p:nvSpPr>
            <p:cNvPr id="1616" name="Google Shape;1616;p61"/>
            <p:cNvSpPr/>
            <p:nvPr/>
          </p:nvSpPr>
          <p:spPr>
            <a:xfrm>
              <a:off x="2350063" y="2650053"/>
              <a:ext cx="376047" cy="325318"/>
            </a:xfrm>
            <a:custGeom>
              <a:rect b="b" l="l" r="r" t="t"/>
              <a:pathLst>
                <a:path extrusionOk="0" h="124" w="144">
                  <a:moveTo>
                    <a:pt x="141" y="7"/>
                  </a:moveTo>
                  <a:cubicBezTo>
                    <a:pt x="130" y="7"/>
                    <a:pt x="130" y="7"/>
                    <a:pt x="130" y="7"/>
                  </a:cubicBezTo>
                  <a:cubicBezTo>
                    <a:pt x="130" y="3"/>
                    <a:pt x="130" y="3"/>
                    <a:pt x="130" y="3"/>
                  </a:cubicBezTo>
                  <a:cubicBezTo>
                    <a:pt x="130" y="2"/>
                    <a:pt x="129" y="0"/>
                    <a:pt x="128" y="0"/>
                  </a:cubicBezTo>
                  <a:cubicBezTo>
                    <a:pt x="16" y="0"/>
                    <a:pt x="16" y="0"/>
                    <a:pt x="16" y="0"/>
                  </a:cubicBezTo>
                  <a:cubicBezTo>
                    <a:pt x="15" y="0"/>
                    <a:pt x="13" y="2"/>
                    <a:pt x="13" y="3"/>
                  </a:cubicBezTo>
                  <a:cubicBezTo>
                    <a:pt x="13" y="7"/>
                    <a:pt x="13" y="7"/>
                    <a:pt x="13" y="7"/>
                  </a:cubicBezTo>
                  <a:cubicBezTo>
                    <a:pt x="3" y="7"/>
                    <a:pt x="3" y="7"/>
                    <a:pt x="3" y="7"/>
                  </a:cubicBezTo>
                  <a:cubicBezTo>
                    <a:pt x="1" y="7"/>
                    <a:pt x="0" y="8"/>
                    <a:pt x="0" y="9"/>
                  </a:cubicBezTo>
                  <a:cubicBezTo>
                    <a:pt x="0" y="113"/>
                    <a:pt x="0" y="113"/>
                    <a:pt x="0" y="113"/>
                  </a:cubicBezTo>
                  <a:cubicBezTo>
                    <a:pt x="0" y="115"/>
                    <a:pt x="1" y="116"/>
                    <a:pt x="3" y="116"/>
                  </a:cubicBezTo>
                  <a:cubicBezTo>
                    <a:pt x="57" y="116"/>
                    <a:pt x="57" y="116"/>
                    <a:pt x="57" y="116"/>
                  </a:cubicBezTo>
                  <a:cubicBezTo>
                    <a:pt x="61" y="121"/>
                    <a:pt x="66" y="124"/>
                    <a:pt x="72" y="124"/>
                  </a:cubicBezTo>
                  <a:cubicBezTo>
                    <a:pt x="78" y="124"/>
                    <a:pt x="83" y="121"/>
                    <a:pt x="86" y="116"/>
                  </a:cubicBezTo>
                  <a:cubicBezTo>
                    <a:pt x="141" y="116"/>
                    <a:pt x="141" y="116"/>
                    <a:pt x="141" y="116"/>
                  </a:cubicBezTo>
                  <a:cubicBezTo>
                    <a:pt x="142" y="116"/>
                    <a:pt x="144" y="115"/>
                    <a:pt x="144" y="113"/>
                  </a:cubicBezTo>
                  <a:cubicBezTo>
                    <a:pt x="144" y="9"/>
                    <a:pt x="144" y="9"/>
                    <a:pt x="144" y="9"/>
                  </a:cubicBezTo>
                  <a:cubicBezTo>
                    <a:pt x="144" y="7"/>
                    <a:pt x="142" y="6"/>
                    <a:pt x="141" y="7"/>
                  </a:cubicBezTo>
                  <a:close/>
                  <a:moveTo>
                    <a:pt x="96" y="40"/>
                  </a:moveTo>
                  <a:cubicBezTo>
                    <a:pt x="98" y="37"/>
                    <a:pt x="98" y="37"/>
                    <a:pt x="98" y="37"/>
                  </a:cubicBezTo>
                  <a:cubicBezTo>
                    <a:pt x="109" y="37"/>
                    <a:pt x="109" y="37"/>
                    <a:pt x="109" y="37"/>
                  </a:cubicBezTo>
                  <a:cubicBezTo>
                    <a:pt x="111" y="39"/>
                    <a:pt x="111" y="39"/>
                    <a:pt x="111" y="39"/>
                  </a:cubicBezTo>
                  <a:cubicBezTo>
                    <a:pt x="111" y="43"/>
                    <a:pt x="111" y="43"/>
                    <a:pt x="111" y="43"/>
                  </a:cubicBezTo>
                  <a:cubicBezTo>
                    <a:pt x="96" y="43"/>
                    <a:pt x="96" y="43"/>
                    <a:pt x="96" y="43"/>
                  </a:cubicBezTo>
                  <a:cubicBezTo>
                    <a:pt x="96" y="40"/>
                    <a:pt x="96" y="40"/>
                    <a:pt x="96" y="40"/>
                  </a:cubicBezTo>
                  <a:close/>
                  <a:moveTo>
                    <a:pt x="102" y="31"/>
                  </a:moveTo>
                  <a:cubicBezTo>
                    <a:pt x="103" y="29"/>
                    <a:pt x="103" y="29"/>
                    <a:pt x="103" y="29"/>
                  </a:cubicBezTo>
                  <a:cubicBezTo>
                    <a:pt x="105" y="31"/>
                    <a:pt x="105" y="31"/>
                    <a:pt x="105" y="31"/>
                  </a:cubicBezTo>
                  <a:lnTo>
                    <a:pt x="102" y="31"/>
                  </a:lnTo>
                  <a:close/>
                  <a:moveTo>
                    <a:pt x="96" y="49"/>
                  </a:moveTo>
                  <a:cubicBezTo>
                    <a:pt x="111" y="49"/>
                    <a:pt x="111" y="49"/>
                    <a:pt x="111" y="49"/>
                  </a:cubicBezTo>
                  <a:cubicBezTo>
                    <a:pt x="111" y="96"/>
                    <a:pt x="111" y="96"/>
                    <a:pt x="111" y="96"/>
                  </a:cubicBezTo>
                  <a:cubicBezTo>
                    <a:pt x="96" y="96"/>
                    <a:pt x="96" y="96"/>
                    <a:pt x="96" y="96"/>
                  </a:cubicBezTo>
                  <a:lnTo>
                    <a:pt x="96" y="49"/>
                  </a:lnTo>
                  <a:close/>
                  <a:moveTo>
                    <a:pt x="116" y="39"/>
                  </a:moveTo>
                  <a:cubicBezTo>
                    <a:pt x="116" y="38"/>
                    <a:pt x="116" y="37"/>
                    <a:pt x="116" y="37"/>
                  </a:cubicBezTo>
                  <a:cubicBezTo>
                    <a:pt x="112" y="32"/>
                    <a:pt x="112" y="32"/>
                    <a:pt x="112" y="32"/>
                  </a:cubicBezTo>
                  <a:cubicBezTo>
                    <a:pt x="112" y="32"/>
                    <a:pt x="112" y="32"/>
                    <a:pt x="112" y="32"/>
                  </a:cubicBezTo>
                  <a:cubicBezTo>
                    <a:pt x="105" y="22"/>
                    <a:pt x="105" y="22"/>
                    <a:pt x="105" y="22"/>
                  </a:cubicBezTo>
                  <a:cubicBezTo>
                    <a:pt x="105" y="22"/>
                    <a:pt x="104" y="21"/>
                    <a:pt x="103" y="21"/>
                  </a:cubicBezTo>
                  <a:cubicBezTo>
                    <a:pt x="102" y="21"/>
                    <a:pt x="101" y="22"/>
                    <a:pt x="101" y="22"/>
                  </a:cubicBezTo>
                  <a:cubicBezTo>
                    <a:pt x="94" y="32"/>
                    <a:pt x="94" y="32"/>
                    <a:pt x="94" y="32"/>
                  </a:cubicBezTo>
                  <a:cubicBezTo>
                    <a:pt x="94" y="32"/>
                    <a:pt x="94" y="32"/>
                    <a:pt x="94" y="32"/>
                  </a:cubicBezTo>
                  <a:cubicBezTo>
                    <a:pt x="91" y="37"/>
                    <a:pt x="91" y="37"/>
                    <a:pt x="91" y="37"/>
                  </a:cubicBezTo>
                  <a:cubicBezTo>
                    <a:pt x="90" y="37"/>
                    <a:pt x="90" y="38"/>
                    <a:pt x="90" y="39"/>
                  </a:cubicBezTo>
                  <a:cubicBezTo>
                    <a:pt x="90" y="96"/>
                    <a:pt x="90" y="96"/>
                    <a:pt x="90" y="96"/>
                  </a:cubicBezTo>
                  <a:cubicBezTo>
                    <a:pt x="75" y="96"/>
                    <a:pt x="75" y="96"/>
                    <a:pt x="75" y="96"/>
                  </a:cubicBezTo>
                  <a:cubicBezTo>
                    <a:pt x="75" y="6"/>
                    <a:pt x="75" y="6"/>
                    <a:pt x="75" y="6"/>
                  </a:cubicBezTo>
                  <a:cubicBezTo>
                    <a:pt x="125" y="6"/>
                    <a:pt x="125" y="6"/>
                    <a:pt x="125" y="6"/>
                  </a:cubicBezTo>
                  <a:cubicBezTo>
                    <a:pt x="125" y="96"/>
                    <a:pt x="125" y="96"/>
                    <a:pt x="125" y="96"/>
                  </a:cubicBezTo>
                  <a:cubicBezTo>
                    <a:pt x="116" y="96"/>
                    <a:pt x="116" y="96"/>
                    <a:pt x="116" y="96"/>
                  </a:cubicBezTo>
                  <a:lnTo>
                    <a:pt x="116" y="39"/>
                  </a:lnTo>
                  <a:close/>
                  <a:moveTo>
                    <a:pt x="19" y="6"/>
                  </a:moveTo>
                  <a:cubicBezTo>
                    <a:pt x="69" y="6"/>
                    <a:pt x="69" y="6"/>
                    <a:pt x="69" y="6"/>
                  </a:cubicBezTo>
                  <a:cubicBezTo>
                    <a:pt x="69" y="96"/>
                    <a:pt x="69" y="96"/>
                    <a:pt x="69" y="96"/>
                  </a:cubicBezTo>
                  <a:cubicBezTo>
                    <a:pt x="19" y="96"/>
                    <a:pt x="19" y="96"/>
                    <a:pt x="19" y="96"/>
                  </a:cubicBezTo>
                  <a:lnTo>
                    <a:pt x="19" y="6"/>
                  </a:lnTo>
                  <a:close/>
                  <a:moveTo>
                    <a:pt x="138" y="110"/>
                  </a:moveTo>
                  <a:cubicBezTo>
                    <a:pt x="85" y="110"/>
                    <a:pt x="85" y="110"/>
                    <a:pt x="85" y="110"/>
                  </a:cubicBezTo>
                  <a:cubicBezTo>
                    <a:pt x="84" y="110"/>
                    <a:pt x="83" y="111"/>
                    <a:pt x="82" y="112"/>
                  </a:cubicBezTo>
                  <a:cubicBezTo>
                    <a:pt x="80" y="116"/>
                    <a:pt x="76" y="118"/>
                    <a:pt x="72" y="118"/>
                  </a:cubicBezTo>
                  <a:cubicBezTo>
                    <a:pt x="67" y="118"/>
                    <a:pt x="63" y="116"/>
                    <a:pt x="61" y="112"/>
                  </a:cubicBezTo>
                  <a:cubicBezTo>
                    <a:pt x="61" y="111"/>
                    <a:pt x="60" y="110"/>
                    <a:pt x="59" y="110"/>
                  </a:cubicBezTo>
                  <a:cubicBezTo>
                    <a:pt x="6" y="110"/>
                    <a:pt x="6" y="110"/>
                    <a:pt x="6" y="110"/>
                  </a:cubicBezTo>
                  <a:cubicBezTo>
                    <a:pt x="6" y="12"/>
                    <a:pt x="6" y="12"/>
                    <a:pt x="6" y="12"/>
                  </a:cubicBezTo>
                  <a:cubicBezTo>
                    <a:pt x="13" y="12"/>
                    <a:pt x="13" y="12"/>
                    <a:pt x="13" y="12"/>
                  </a:cubicBezTo>
                  <a:cubicBezTo>
                    <a:pt x="13" y="99"/>
                    <a:pt x="13" y="99"/>
                    <a:pt x="13" y="99"/>
                  </a:cubicBezTo>
                  <a:cubicBezTo>
                    <a:pt x="13" y="101"/>
                    <a:pt x="15" y="102"/>
                    <a:pt x="16" y="102"/>
                  </a:cubicBezTo>
                  <a:cubicBezTo>
                    <a:pt x="128" y="102"/>
                    <a:pt x="128" y="102"/>
                    <a:pt x="128" y="102"/>
                  </a:cubicBezTo>
                  <a:cubicBezTo>
                    <a:pt x="129" y="102"/>
                    <a:pt x="130" y="101"/>
                    <a:pt x="130" y="99"/>
                  </a:cubicBezTo>
                  <a:cubicBezTo>
                    <a:pt x="130" y="12"/>
                    <a:pt x="130" y="12"/>
                    <a:pt x="130" y="12"/>
                  </a:cubicBezTo>
                  <a:cubicBezTo>
                    <a:pt x="138" y="12"/>
                    <a:pt x="138" y="12"/>
                    <a:pt x="138" y="12"/>
                  </a:cubicBezTo>
                  <a:cubicBezTo>
                    <a:pt x="138" y="110"/>
                    <a:pt x="138" y="110"/>
                    <a:pt x="138" y="11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7" name="Google Shape;1617;p61"/>
            <p:cNvSpPr/>
            <p:nvPr/>
          </p:nvSpPr>
          <p:spPr>
            <a:xfrm>
              <a:off x="2420640" y="2773564"/>
              <a:ext cx="91531" cy="15439"/>
            </a:xfrm>
            <a:custGeom>
              <a:rect b="b" l="l" r="r" t="t"/>
              <a:pathLst>
                <a:path extrusionOk="0" h="6" w="35">
                  <a:moveTo>
                    <a:pt x="3" y="6"/>
                  </a:moveTo>
                  <a:cubicBezTo>
                    <a:pt x="32" y="6"/>
                    <a:pt x="32" y="6"/>
                    <a:pt x="32" y="6"/>
                  </a:cubicBezTo>
                  <a:cubicBezTo>
                    <a:pt x="33" y="6"/>
                    <a:pt x="34" y="5"/>
                    <a:pt x="35" y="4"/>
                  </a:cubicBezTo>
                  <a:cubicBezTo>
                    <a:pt x="35" y="2"/>
                    <a:pt x="33" y="0"/>
                    <a:pt x="32" y="0"/>
                  </a:cubicBezTo>
                  <a:cubicBezTo>
                    <a:pt x="3" y="0"/>
                    <a:pt x="3" y="0"/>
                    <a:pt x="3" y="0"/>
                  </a:cubicBezTo>
                  <a:cubicBezTo>
                    <a:pt x="1" y="0"/>
                    <a:pt x="0" y="1"/>
                    <a:pt x="0" y="3"/>
                  </a:cubicBezTo>
                  <a:cubicBezTo>
                    <a:pt x="0" y="5"/>
                    <a:pt x="1" y="6"/>
                    <a:pt x="3" y="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8" name="Google Shape;1618;p61"/>
            <p:cNvSpPr/>
            <p:nvPr/>
          </p:nvSpPr>
          <p:spPr>
            <a:xfrm>
              <a:off x="2420640" y="2813264"/>
              <a:ext cx="91531" cy="13233"/>
            </a:xfrm>
            <a:custGeom>
              <a:rect b="b" l="l" r="r" t="t"/>
              <a:pathLst>
                <a:path extrusionOk="0" h="5" w="35">
                  <a:moveTo>
                    <a:pt x="32" y="0"/>
                  </a:moveTo>
                  <a:cubicBezTo>
                    <a:pt x="3" y="0"/>
                    <a:pt x="3" y="0"/>
                    <a:pt x="3" y="0"/>
                  </a:cubicBezTo>
                  <a:cubicBezTo>
                    <a:pt x="1" y="0"/>
                    <a:pt x="0" y="1"/>
                    <a:pt x="0" y="2"/>
                  </a:cubicBezTo>
                  <a:cubicBezTo>
                    <a:pt x="0" y="4"/>
                    <a:pt x="1" y="5"/>
                    <a:pt x="3" y="5"/>
                  </a:cubicBezTo>
                  <a:cubicBezTo>
                    <a:pt x="32" y="5"/>
                    <a:pt x="32" y="5"/>
                    <a:pt x="32" y="5"/>
                  </a:cubicBezTo>
                  <a:cubicBezTo>
                    <a:pt x="33" y="5"/>
                    <a:pt x="34" y="4"/>
                    <a:pt x="35" y="3"/>
                  </a:cubicBezTo>
                  <a:cubicBezTo>
                    <a:pt x="35" y="1"/>
                    <a:pt x="33" y="0"/>
                    <a:pt x="32"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9" name="Google Shape;1619;p61"/>
            <p:cNvSpPr/>
            <p:nvPr/>
          </p:nvSpPr>
          <p:spPr>
            <a:xfrm>
              <a:off x="2420640" y="2849655"/>
              <a:ext cx="91531" cy="15439"/>
            </a:xfrm>
            <a:custGeom>
              <a:rect b="b" l="l" r="r" t="t"/>
              <a:pathLst>
                <a:path extrusionOk="0" h="6" w="35">
                  <a:moveTo>
                    <a:pt x="32" y="0"/>
                  </a:moveTo>
                  <a:cubicBezTo>
                    <a:pt x="3" y="0"/>
                    <a:pt x="3" y="0"/>
                    <a:pt x="3" y="0"/>
                  </a:cubicBezTo>
                  <a:cubicBezTo>
                    <a:pt x="1" y="0"/>
                    <a:pt x="0" y="1"/>
                    <a:pt x="0" y="2"/>
                  </a:cubicBezTo>
                  <a:cubicBezTo>
                    <a:pt x="0" y="4"/>
                    <a:pt x="1" y="6"/>
                    <a:pt x="3" y="6"/>
                  </a:cubicBezTo>
                  <a:cubicBezTo>
                    <a:pt x="32" y="6"/>
                    <a:pt x="32" y="6"/>
                    <a:pt x="32" y="6"/>
                  </a:cubicBezTo>
                  <a:cubicBezTo>
                    <a:pt x="33" y="6"/>
                    <a:pt x="34" y="5"/>
                    <a:pt x="35" y="3"/>
                  </a:cubicBezTo>
                  <a:cubicBezTo>
                    <a:pt x="35" y="2"/>
                    <a:pt x="33" y="0"/>
                    <a:pt x="32"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0" name="Google Shape;1620;p61"/>
            <p:cNvSpPr/>
            <p:nvPr/>
          </p:nvSpPr>
          <p:spPr>
            <a:xfrm>
              <a:off x="2438285" y="2712911"/>
              <a:ext cx="55139" cy="13233"/>
            </a:xfrm>
            <a:custGeom>
              <a:rect b="b" l="l" r="r" t="t"/>
              <a:pathLst>
                <a:path extrusionOk="0" h="5" w="21">
                  <a:moveTo>
                    <a:pt x="3" y="5"/>
                  </a:moveTo>
                  <a:cubicBezTo>
                    <a:pt x="18" y="5"/>
                    <a:pt x="18" y="5"/>
                    <a:pt x="18" y="5"/>
                  </a:cubicBezTo>
                  <a:cubicBezTo>
                    <a:pt x="19" y="5"/>
                    <a:pt x="21" y="4"/>
                    <a:pt x="21" y="3"/>
                  </a:cubicBezTo>
                  <a:cubicBezTo>
                    <a:pt x="21" y="1"/>
                    <a:pt x="20" y="0"/>
                    <a:pt x="18" y="0"/>
                  </a:cubicBezTo>
                  <a:cubicBezTo>
                    <a:pt x="3" y="0"/>
                    <a:pt x="3" y="0"/>
                    <a:pt x="3" y="0"/>
                  </a:cubicBezTo>
                  <a:cubicBezTo>
                    <a:pt x="2" y="0"/>
                    <a:pt x="0" y="1"/>
                    <a:pt x="0" y="2"/>
                  </a:cubicBezTo>
                  <a:cubicBezTo>
                    <a:pt x="0" y="4"/>
                    <a:pt x="1" y="5"/>
                    <a:pt x="3" y="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21" name="Google Shape;1621;p61"/>
          <p:cNvGrpSpPr/>
          <p:nvPr/>
        </p:nvGrpSpPr>
        <p:grpSpPr>
          <a:xfrm>
            <a:off x="3565011" y="1278317"/>
            <a:ext cx="377150" cy="372738"/>
            <a:chOff x="726775" y="2029192"/>
            <a:chExt cx="377150" cy="372738"/>
          </a:xfrm>
        </p:grpSpPr>
        <p:sp>
          <p:nvSpPr>
            <p:cNvPr id="1622" name="Google Shape;1622;p61"/>
            <p:cNvSpPr/>
            <p:nvPr/>
          </p:nvSpPr>
          <p:spPr>
            <a:xfrm>
              <a:off x="758756" y="2029192"/>
              <a:ext cx="314292" cy="215041"/>
            </a:xfrm>
            <a:custGeom>
              <a:rect b="b" l="l" r="r" t="t"/>
              <a:pathLst>
                <a:path extrusionOk="0" h="82" w="120">
                  <a:moveTo>
                    <a:pt x="2" y="35"/>
                  </a:moveTo>
                  <a:cubicBezTo>
                    <a:pt x="26" y="48"/>
                    <a:pt x="26" y="48"/>
                    <a:pt x="26" y="48"/>
                  </a:cubicBezTo>
                  <a:cubicBezTo>
                    <a:pt x="26" y="69"/>
                    <a:pt x="26" y="69"/>
                    <a:pt x="26" y="69"/>
                  </a:cubicBezTo>
                  <a:cubicBezTo>
                    <a:pt x="26" y="72"/>
                    <a:pt x="28" y="76"/>
                    <a:pt x="37" y="79"/>
                  </a:cubicBezTo>
                  <a:cubicBezTo>
                    <a:pt x="43" y="81"/>
                    <a:pt x="51" y="82"/>
                    <a:pt x="60" y="82"/>
                  </a:cubicBezTo>
                  <a:cubicBezTo>
                    <a:pt x="69" y="82"/>
                    <a:pt x="77" y="81"/>
                    <a:pt x="83" y="79"/>
                  </a:cubicBezTo>
                  <a:cubicBezTo>
                    <a:pt x="92" y="76"/>
                    <a:pt x="94" y="72"/>
                    <a:pt x="94" y="69"/>
                  </a:cubicBezTo>
                  <a:cubicBezTo>
                    <a:pt x="94" y="69"/>
                    <a:pt x="94" y="69"/>
                    <a:pt x="94" y="69"/>
                  </a:cubicBezTo>
                  <a:cubicBezTo>
                    <a:pt x="94" y="48"/>
                    <a:pt x="94" y="48"/>
                    <a:pt x="94" y="48"/>
                  </a:cubicBezTo>
                  <a:cubicBezTo>
                    <a:pt x="101" y="44"/>
                    <a:pt x="101" y="44"/>
                    <a:pt x="101" y="44"/>
                  </a:cubicBezTo>
                  <a:cubicBezTo>
                    <a:pt x="101" y="58"/>
                    <a:pt x="101" y="58"/>
                    <a:pt x="101" y="58"/>
                  </a:cubicBezTo>
                  <a:cubicBezTo>
                    <a:pt x="101" y="60"/>
                    <a:pt x="102" y="61"/>
                    <a:pt x="104" y="61"/>
                  </a:cubicBezTo>
                  <a:cubicBezTo>
                    <a:pt x="105" y="61"/>
                    <a:pt x="107" y="60"/>
                    <a:pt x="107" y="58"/>
                  </a:cubicBezTo>
                  <a:cubicBezTo>
                    <a:pt x="107" y="41"/>
                    <a:pt x="107" y="41"/>
                    <a:pt x="107" y="41"/>
                  </a:cubicBezTo>
                  <a:cubicBezTo>
                    <a:pt x="118" y="35"/>
                    <a:pt x="118" y="35"/>
                    <a:pt x="118" y="35"/>
                  </a:cubicBezTo>
                  <a:cubicBezTo>
                    <a:pt x="119" y="35"/>
                    <a:pt x="120" y="34"/>
                    <a:pt x="120" y="34"/>
                  </a:cubicBezTo>
                  <a:cubicBezTo>
                    <a:pt x="120" y="32"/>
                    <a:pt x="120" y="31"/>
                    <a:pt x="118" y="30"/>
                  </a:cubicBezTo>
                  <a:cubicBezTo>
                    <a:pt x="61" y="1"/>
                    <a:pt x="61" y="1"/>
                    <a:pt x="61" y="1"/>
                  </a:cubicBezTo>
                  <a:cubicBezTo>
                    <a:pt x="60" y="0"/>
                    <a:pt x="60" y="0"/>
                    <a:pt x="59" y="1"/>
                  </a:cubicBezTo>
                  <a:cubicBezTo>
                    <a:pt x="2" y="30"/>
                    <a:pt x="2" y="30"/>
                    <a:pt x="2" y="30"/>
                  </a:cubicBezTo>
                  <a:cubicBezTo>
                    <a:pt x="0" y="31"/>
                    <a:pt x="0" y="32"/>
                    <a:pt x="0" y="34"/>
                  </a:cubicBezTo>
                  <a:cubicBezTo>
                    <a:pt x="0" y="34"/>
                    <a:pt x="1" y="35"/>
                    <a:pt x="2" y="35"/>
                  </a:cubicBezTo>
                  <a:close/>
                  <a:moveTo>
                    <a:pt x="89" y="61"/>
                  </a:moveTo>
                  <a:cubicBezTo>
                    <a:pt x="87" y="60"/>
                    <a:pt x="85" y="60"/>
                    <a:pt x="83" y="59"/>
                  </a:cubicBezTo>
                  <a:cubicBezTo>
                    <a:pt x="77" y="57"/>
                    <a:pt x="69" y="56"/>
                    <a:pt x="60" y="56"/>
                  </a:cubicBezTo>
                  <a:cubicBezTo>
                    <a:pt x="51" y="56"/>
                    <a:pt x="43" y="57"/>
                    <a:pt x="37" y="59"/>
                  </a:cubicBezTo>
                  <a:cubicBezTo>
                    <a:pt x="35" y="60"/>
                    <a:pt x="33" y="60"/>
                    <a:pt x="31" y="61"/>
                  </a:cubicBezTo>
                  <a:cubicBezTo>
                    <a:pt x="31" y="40"/>
                    <a:pt x="31" y="40"/>
                    <a:pt x="31" y="40"/>
                  </a:cubicBezTo>
                  <a:cubicBezTo>
                    <a:pt x="31" y="39"/>
                    <a:pt x="33" y="37"/>
                    <a:pt x="39" y="36"/>
                  </a:cubicBezTo>
                  <a:cubicBezTo>
                    <a:pt x="44" y="34"/>
                    <a:pt x="52" y="33"/>
                    <a:pt x="60" y="33"/>
                  </a:cubicBezTo>
                  <a:cubicBezTo>
                    <a:pt x="68" y="33"/>
                    <a:pt x="76" y="34"/>
                    <a:pt x="81" y="36"/>
                  </a:cubicBezTo>
                  <a:cubicBezTo>
                    <a:pt x="87" y="37"/>
                    <a:pt x="89" y="39"/>
                    <a:pt x="89" y="40"/>
                  </a:cubicBezTo>
                  <a:cubicBezTo>
                    <a:pt x="89" y="61"/>
                    <a:pt x="89" y="61"/>
                    <a:pt x="89" y="61"/>
                  </a:cubicBezTo>
                  <a:close/>
                  <a:moveTo>
                    <a:pt x="81" y="73"/>
                  </a:moveTo>
                  <a:cubicBezTo>
                    <a:pt x="76" y="75"/>
                    <a:pt x="68" y="76"/>
                    <a:pt x="60" y="76"/>
                  </a:cubicBezTo>
                  <a:cubicBezTo>
                    <a:pt x="52" y="76"/>
                    <a:pt x="44" y="75"/>
                    <a:pt x="39" y="73"/>
                  </a:cubicBezTo>
                  <a:cubicBezTo>
                    <a:pt x="33" y="72"/>
                    <a:pt x="31" y="70"/>
                    <a:pt x="31" y="69"/>
                  </a:cubicBezTo>
                  <a:cubicBezTo>
                    <a:pt x="31" y="68"/>
                    <a:pt x="33" y="66"/>
                    <a:pt x="39" y="64"/>
                  </a:cubicBezTo>
                  <a:cubicBezTo>
                    <a:pt x="44" y="62"/>
                    <a:pt x="52" y="61"/>
                    <a:pt x="60" y="61"/>
                  </a:cubicBezTo>
                  <a:cubicBezTo>
                    <a:pt x="68" y="61"/>
                    <a:pt x="76" y="62"/>
                    <a:pt x="81" y="64"/>
                  </a:cubicBezTo>
                  <a:cubicBezTo>
                    <a:pt x="87" y="66"/>
                    <a:pt x="89" y="68"/>
                    <a:pt x="89" y="69"/>
                  </a:cubicBezTo>
                  <a:cubicBezTo>
                    <a:pt x="89" y="69"/>
                    <a:pt x="89" y="69"/>
                    <a:pt x="89" y="69"/>
                  </a:cubicBezTo>
                  <a:cubicBezTo>
                    <a:pt x="89" y="69"/>
                    <a:pt x="89" y="69"/>
                    <a:pt x="89" y="69"/>
                  </a:cubicBezTo>
                  <a:cubicBezTo>
                    <a:pt x="89" y="70"/>
                    <a:pt x="87" y="72"/>
                    <a:pt x="81" y="73"/>
                  </a:cubicBezTo>
                  <a:close/>
                  <a:moveTo>
                    <a:pt x="107" y="35"/>
                  </a:moveTo>
                  <a:cubicBezTo>
                    <a:pt x="107" y="31"/>
                    <a:pt x="107" y="31"/>
                    <a:pt x="107" y="31"/>
                  </a:cubicBezTo>
                  <a:cubicBezTo>
                    <a:pt x="111" y="33"/>
                    <a:pt x="111" y="33"/>
                    <a:pt x="111" y="33"/>
                  </a:cubicBezTo>
                  <a:lnTo>
                    <a:pt x="107" y="35"/>
                  </a:lnTo>
                  <a:close/>
                  <a:moveTo>
                    <a:pt x="60" y="6"/>
                  </a:moveTo>
                  <a:cubicBezTo>
                    <a:pt x="101" y="28"/>
                    <a:pt x="101" y="28"/>
                    <a:pt x="101" y="28"/>
                  </a:cubicBezTo>
                  <a:cubicBezTo>
                    <a:pt x="101" y="38"/>
                    <a:pt x="101" y="38"/>
                    <a:pt x="101" y="38"/>
                  </a:cubicBezTo>
                  <a:cubicBezTo>
                    <a:pt x="94" y="42"/>
                    <a:pt x="94" y="42"/>
                    <a:pt x="94" y="42"/>
                  </a:cubicBezTo>
                  <a:cubicBezTo>
                    <a:pt x="94" y="40"/>
                    <a:pt x="94" y="40"/>
                    <a:pt x="94" y="40"/>
                  </a:cubicBezTo>
                  <a:cubicBezTo>
                    <a:pt x="94" y="37"/>
                    <a:pt x="92" y="33"/>
                    <a:pt x="83" y="30"/>
                  </a:cubicBezTo>
                  <a:cubicBezTo>
                    <a:pt x="77" y="28"/>
                    <a:pt x="69" y="27"/>
                    <a:pt x="60" y="27"/>
                  </a:cubicBezTo>
                  <a:cubicBezTo>
                    <a:pt x="51" y="27"/>
                    <a:pt x="43" y="28"/>
                    <a:pt x="37" y="30"/>
                  </a:cubicBezTo>
                  <a:cubicBezTo>
                    <a:pt x="28" y="33"/>
                    <a:pt x="26" y="37"/>
                    <a:pt x="26" y="40"/>
                  </a:cubicBezTo>
                  <a:cubicBezTo>
                    <a:pt x="26" y="42"/>
                    <a:pt x="26" y="42"/>
                    <a:pt x="26" y="42"/>
                  </a:cubicBezTo>
                  <a:cubicBezTo>
                    <a:pt x="9" y="33"/>
                    <a:pt x="9" y="33"/>
                    <a:pt x="9" y="33"/>
                  </a:cubicBezTo>
                  <a:lnTo>
                    <a:pt x="60" y="6"/>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3" name="Google Shape;1623;p61"/>
            <p:cNvSpPr/>
            <p:nvPr/>
          </p:nvSpPr>
          <p:spPr>
            <a:xfrm>
              <a:off x="726775" y="2259672"/>
              <a:ext cx="377150" cy="142258"/>
            </a:xfrm>
            <a:custGeom>
              <a:rect b="b" l="l" r="r" t="t"/>
              <a:pathLst>
                <a:path extrusionOk="0" h="54" w="144">
                  <a:moveTo>
                    <a:pt x="134" y="0"/>
                  </a:moveTo>
                  <a:cubicBezTo>
                    <a:pt x="3" y="0"/>
                    <a:pt x="3" y="0"/>
                    <a:pt x="3" y="0"/>
                  </a:cubicBezTo>
                  <a:cubicBezTo>
                    <a:pt x="2" y="0"/>
                    <a:pt x="1" y="1"/>
                    <a:pt x="0" y="2"/>
                  </a:cubicBezTo>
                  <a:cubicBezTo>
                    <a:pt x="0" y="4"/>
                    <a:pt x="1" y="5"/>
                    <a:pt x="3" y="5"/>
                  </a:cubicBezTo>
                  <a:cubicBezTo>
                    <a:pt x="3" y="5"/>
                    <a:pt x="3" y="5"/>
                    <a:pt x="3" y="5"/>
                  </a:cubicBezTo>
                  <a:cubicBezTo>
                    <a:pt x="4" y="6"/>
                    <a:pt x="7" y="10"/>
                    <a:pt x="7" y="18"/>
                  </a:cubicBezTo>
                  <a:cubicBezTo>
                    <a:pt x="7" y="26"/>
                    <a:pt x="4" y="30"/>
                    <a:pt x="3" y="30"/>
                  </a:cubicBezTo>
                  <a:cubicBezTo>
                    <a:pt x="1" y="30"/>
                    <a:pt x="0" y="32"/>
                    <a:pt x="0" y="34"/>
                  </a:cubicBezTo>
                  <a:cubicBezTo>
                    <a:pt x="1" y="35"/>
                    <a:pt x="2" y="36"/>
                    <a:pt x="3" y="36"/>
                  </a:cubicBezTo>
                  <a:cubicBezTo>
                    <a:pt x="58" y="36"/>
                    <a:pt x="58" y="36"/>
                    <a:pt x="58" y="36"/>
                  </a:cubicBezTo>
                  <a:cubicBezTo>
                    <a:pt x="58" y="51"/>
                    <a:pt x="58" y="51"/>
                    <a:pt x="58" y="51"/>
                  </a:cubicBezTo>
                  <a:cubicBezTo>
                    <a:pt x="58" y="51"/>
                    <a:pt x="58" y="52"/>
                    <a:pt x="59" y="53"/>
                  </a:cubicBezTo>
                  <a:cubicBezTo>
                    <a:pt x="60" y="54"/>
                    <a:pt x="61" y="54"/>
                    <a:pt x="62" y="53"/>
                  </a:cubicBezTo>
                  <a:cubicBezTo>
                    <a:pt x="72" y="49"/>
                    <a:pt x="72" y="49"/>
                    <a:pt x="72" y="49"/>
                  </a:cubicBezTo>
                  <a:cubicBezTo>
                    <a:pt x="82" y="53"/>
                    <a:pt x="82" y="53"/>
                    <a:pt x="82" y="53"/>
                  </a:cubicBezTo>
                  <a:cubicBezTo>
                    <a:pt x="82" y="54"/>
                    <a:pt x="82" y="54"/>
                    <a:pt x="83" y="54"/>
                  </a:cubicBezTo>
                  <a:cubicBezTo>
                    <a:pt x="84" y="54"/>
                    <a:pt x="85" y="53"/>
                    <a:pt x="85" y="53"/>
                  </a:cubicBezTo>
                  <a:cubicBezTo>
                    <a:pt x="85" y="52"/>
                    <a:pt x="86" y="51"/>
                    <a:pt x="86" y="51"/>
                  </a:cubicBezTo>
                  <a:cubicBezTo>
                    <a:pt x="86" y="36"/>
                    <a:pt x="86" y="36"/>
                    <a:pt x="86" y="36"/>
                  </a:cubicBezTo>
                  <a:cubicBezTo>
                    <a:pt x="134" y="36"/>
                    <a:pt x="134" y="36"/>
                    <a:pt x="134" y="36"/>
                  </a:cubicBezTo>
                  <a:cubicBezTo>
                    <a:pt x="140" y="36"/>
                    <a:pt x="144" y="27"/>
                    <a:pt x="144" y="18"/>
                  </a:cubicBezTo>
                  <a:cubicBezTo>
                    <a:pt x="144" y="9"/>
                    <a:pt x="140" y="0"/>
                    <a:pt x="134" y="0"/>
                  </a:cubicBezTo>
                  <a:close/>
                  <a:moveTo>
                    <a:pt x="72" y="30"/>
                  </a:moveTo>
                  <a:cubicBezTo>
                    <a:pt x="65" y="30"/>
                    <a:pt x="60" y="24"/>
                    <a:pt x="60" y="18"/>
                  </a:cubicBezTo>
                  <a:cubicBezTo>
                    <a:pt x="60" y="11"/>
                    <a:pt x="65" y="6"/>
                    <a:pt x="72" y="6"/>
                  </a:cubicBezTo>
                  <a:cubicBezTo>
                    <a:pt x="79" y="6"/>
                    <a:pt x="84" y="11"/>
                    <a:pt x="84" y="18"/>
                  </a:cubicBezTo>
                  <a:cubicBezTo>
                    <a:pt x="84" y="24"/>
                    <a:pt x="79" y="30"/>
                    <a:pt x="72" y="30"/>
                  </a:cubicBezTo>
                  <a:close/>
                  <a:moveTo>
                    <a:pt x="10" y="5"/>
                  </a:moveTo>
                  <a:cubicBezTo>
                    <a:pt x="60" y="5"/>
                    <a:pt x="60" y="5"/>
                    <a:pt x="60" y="5"/>
                  </a:cubicBezTo>
                  <a:cubicBezTo>
                    <a:pt x="56" y="9"/>
                    <a:pt x="54" y="13"/>
                    <a:pt x="54" y="18"/>
                  </a:cubicBezTo>
                  <a:cubicBezTo>
                    <a:pt x="54" y="23"/>
                    <a:pt x="56" y="27"/>
                    <a:pt x="60" y="30"/>
                  </a:cubicBezTo>
                  <a:cubicBezTo>
                    <a:pt x="10" y="30"/>
                    <a:pt x="10" y="30"/>
                    <a:pt x="10" y="30"/>
                  </a:cubicBezTo>
                  <a:cubicBezTo>
                    <a:pt x="11" y="27"/>
                    <a:pt x="12" y="22"/>
                    <a:pt x="12" y="18"/>
                  </a:cubicBezTo>
                  <a:cubicBezTo>
                    <a:pt x="12" y="13"/>
                    <a:pt x="11" y="9"/>
                    <a:pt x="10" y="5"/>
                  </a:cubicBezTo>
                  <a:close/>
                  <a:moveTo>
                    <a:pt x="80" y="46"/>
                  </a:moveTo>
                  <a:cubicBezTo>
                    <a:pt x="73" y="43"/>
                    <a:pt x="73" y="43"/>
                    <a:pt x="73" y="43"/>
                  </a:cubicBezTo>
                  <a:cubicBezTo>
                    <a:pt x="72" y="43"/>
                    <a:pt x="71" y="43"/>
                    <a:pt x="71" y="43"/>
                  </a:cubicBezTo>
                  <a:cubicBezTo>
                    <a:pt x="64" y="46"/>
                    <a:pt x="64" y="46"/>
                    <a:pt x="64" y="46"/>
                  </a:cubicBezTo>
                  <a:cubicBezTo>
                    <a:pt x="64" y="36"/>
                    <a:pt x="64" y="36"/>
                    <a:pt x="64" y="36"/>
                  </a:cubicBezTo>
                  <a:cubicBezTo>
                    <a:pt x="80" y="36"/>
                    <a:pt x="80" y="36"/>
                    <a:pt x="80" y="36"/>
                  </a:cubicBezTo>
                  <a:cubicBezTo>
                    <a:pt x="80" y="46"/>
                    <a:pt x="80" y="46"/>
                    <a:pt x="80" y="46"/>
                  </a:cubicBezTo>
                  <a:close/>
                  <a:moveTo>
                    <a:pt x="135" y="30"/>
                  </a:moveTo>
                  <a:cubicBezTo>
                    <a:pt x="84" y="30"/>
                    <a:pt x="84" y="30"/>
                    <a:pt x="84" y="30"/>
                  </a:cubicBezTo>
                  <a:cubicBezTo>
                    <a:pt x="88" y="27"/>
                    <a:pt x="90" y="23"/>
                    <a:pt x="90" y="18"/>
                  </a:cubicBezTo>
                  <a:cubicBezTo>
                    <a:pt x="90" y="13"/>
                    <a:pt x="88" y="9"/>
                    <a:pt x="84" y="5"/>
                  </a:cubicBezTo>
                  <a:cubicBezTo>
                    <a:pt x="135" y="5"/>
                    <a:pt x="135" y="5"/>
                    <a:pt x="135" y="5"/>
                  </a:cubicBezTo>
                  <a:cubicBezTo>
                    <a:pt x="135" y="6"/>
                    <a:pt x="138" y="10"/>
                    <a:pt x="138" y="18"/>
                  </a:cubicBezTo>
                  <a:cubicBezTo>
                    <a:pt x="138" y="26"/>
                    <a:pt x="135" y="30"/>
                    <a:pt x="135" y="3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24" name="Google Shape;1624;p61"/>
          <p:cNvGrpSpPr/>
          <p:nvPr/>
        </p:nvGrpSpPr>
        <p:grpSpPr>
          <a:xfrm>
            <a:off x="6842314" y="1333456"/>
            <a:ext cx="376047" cy="262460"/>
            <a:chOff x="1543933" y="1475600"/>
            <a:chExt cx="376047" cy="262460"/>
          </a:xfrm>
        </p:grpSpPr>
        <p:sp>
          <p:nvSpPr>
            <p:cNvPr id="1625" name="Google Shape;1625;p61"/>
            <p:cNvSpPr/>
            <p:nvPr/>
          </p:nvSpPr>
          <p:spPr>
            <a:xfrm>
              <a:off x="1543933" y="1475600"/>
              <a:ext cx="376047" cy="262460"/>
            </a:xfrm>
            <a:custGeom>
              <a:rect b="b" l="l" r="r" t="t"/>
              <a:pathLst>
                <a:path extrusionOk="0" h="100" w="144">
                  <a:moveTo>
                    <a:pt x="144" y="25"/>
                  </a:moveTo>
                  <a:cubicBezTo>
                    <a:pt x="144" y="25"/>
                    <a:pt x="144" y="25"/>
                    <a:pt x="144" y="25"/>
                  </a:cubicBezTo>
                  <a:cubicBezTo>
                    <a:pt x="144" y="11"/>
                    <a:pt x="133" y="0"/>
                    <a:pt x="119" y="0"/>
                  </a:cubicBezTo>
                  <a:cubicBezTo>
                    <a:pt x="10" y="0"/>
                    <a:pt x="10" y="0"/>
                    <a:pt x="10" y="0"/>
                  </a:cubicBezTo>
                  <a:cubicBezTo>
                    <a:pt x="9" y="0"/>
                    <a:pt x="7" y="1"/>
                    <a:pt x="7" y="3"/>
                  </a:cubicBezTo>
                  <a:cubicBezTo>
                    <a:pt x="7" y="46"/>
                    <a:pt x="7" y="46"/>
                    <a:pt x="7" y="46"/>
                  </a:cubicBezTo>
                  <a:cubicBezTo>
                    <a:pt x="7" y="48"/>
                    <a:pt x="8" y="49"/>
                    <a:pt x="10" y="49"/>
                  </a:cubicBezTo>
                  <a:cubicBezTo>
                    <a:pt x="4" y="54"/>
                    <a:pt x="0" y="61"/>
                    <a:pt x="0" y="68"/>
                  </a:cubicBezTo>
                  <a:cubicBezTo>
                    <a:pt x="0" y="68"/>
                    <a:pt x="0" y="68"/>
                    <a:pt x="0" y="68"/>
                  </a:cubicBezTo>
                  <a:cubicBezTo>
                    <a:pt x="0" y="82"/>
                    <a:pt x="11" y="93"/>
                    <a:pt x="25" y="93"/>
                  </a:cubicBezTo>
                  <a:cubicBezTo>
                    <a:pt x="35" y="93"/>
                    <a:pt x="35" y="93"/>
                    <a:pt x="35" y="93"/>
                  </a:cubicBezTo>
                  <a:cubicBezTo>
                    <a:pt x="35" y="97"/>
                    <a:pt x="35" y="97"/>
                    <a:pt x="35" y="97"/>
                  </a:cubicBezTo>
                  <a:cubicBezTo>
                    <a:pt x="35" y="97"/>
                    <a:pt x="35" y="98"/>
                    <a:pt x="35" y="99"/>
                  </a:cubicBezTo>
                  <a:cubicBezTo>
                    <a:pt x="36" y="100"/>
                    <a:pt x="37" y="100"/>
                    <a:pt x="39" y="100"/>
                  </a:cubicBezTo>
                  <a:cubicBezTo>
                    <a:pt x="46" y="96"/>
                    <a:pt x="46" y="96"/>
                    <a:pt x="46" y="96"/>
                  </a:cubicBezTo>
                  <a:cubicBezTo>
                    <a:pt x="53" y="100"/>
                    <a:pt x="53" y="100"/>
                    <a:pt x="53" y="100"/>
                  </a:cubicBezTo>
                  <a:cubicBezTo>
                    <a:pt x="53" y="100"/>
                    <a:pt x="54" y="100"/>
                    <a:pt x="54" y="100"/>
                  </a:cubicBezTo>
                  <a:cubicBezTo>
                    <a:pt x="55" y="100"/>
                    <a:pt x="56" y="99"/>
                    <a:pt x="56" y="99"/>
                  </a:cubicBezTo>
                  <a:cubicBezTo>
                    <a:pt x="57" y="98"/>
                    <a:pt x="57" y="97"/>
                    <a:pt x="57" y="97"/>
                  </a:cubicBezTo>
                  <a:cubicBezTo>
                    <a:pt x="57" y="93"/>
                    <a:pt x="57" y="93"/>
                    <a:pt x="57" y="93"/>
                  </a:cubicBezTo>
                  <a:cubicBezTo>
                    <a:pt x="141" y="93"/>
                    <a:pt x="141" y="93"/>
                    <a:pt x="141" y="93"/>
                  </a:cubicBezTo>
                  <a:cubicBezTo>
                    <a:pt x="141" y="93"/>
                    <a:pt x="143" y="92"/>
                    <a:pt x="143" y="90"/>
                  </a:cubicBezTo>
                  <a:cubicBezTo>
                    <a:pt x="143" y="46"/>
                    <a:pt x="143" y="46"/>
                    <a:pt x="143" y="46"/>
                  </a:cubicBezTo>
                  <a:cubicBezTo>
                    <a:pt x="143" y="45"/>
                    <a:pt x="142" y="44"/>
                    <a:pt x="141" y="44"/>
                  </a:cubicBezTo>
                  <a:cubicBezTo>
                    <a:pt x="135" y="44"/>
                    <a:pt x="135" y="44"/>
                    <a:pt x="135" y="44"/>
                  </a:cubicBezTo>
                  <a:cubicBezTo>
                    <a:pt x="140" y="39"/>
                    <a:pt x="144" y="32"/>
                    <a:pt x="144" y="25"/>
                  </a:cubicBezTo>
                  <a:close/>
                  <a:moveTo>
                    <a:pt x="34" y="74"/>
                  </a:moveTo>
                  <a:cubicBezTo>
                    <a:pt x="25" y="74"/>
                    <a:pt x="25" y="74"/>
                    <a:pt x="25" y="74"/>
                  </a:cubicBezTo>
                  <a:cubicBezTo>
                    <a:pt x="22" y="74"/>
                    <a:pt x="19" y="72"/>
                    <a:pt x="19" y="68"/>
                  </a:cubicBezTo>
                  <a:cubicBezTo>
                    <a:pt x="19" y="65"/>
                    <a:pt x="22" y="62"/>
                    <a:pt x="25" y="62"/>
                  </a:cubicBezTo>
                  <a:cubicBezTo>
                    <a:pt x="34" y="62"/>
                    <a:pt x="34" y="62"/>
                    <a:pt x="34" y="62"/>
                  </a:cubicBezTo>
                  <a:lnTo>
                    <a:pt x="34" y="74"/>
                  </a:lnTo>
                  <a:close/>
                  <a:moveTo>
                    <a:pt x="51" y="93"/>
                  </a:moveTo>
                  <a:cubicBezTo>
                    <a:pt x="47" y="91"/>
                    <a:pt x="47" y="91"/>
                    <a:pt x="47" y="91"/>
                  </a:cubicBezTo>
                  <a:cubicBezTo>
                    <a:pt x="46" y="91"/>
                    <a:pt x="46" y="90"/>
                    <a:pt x="46" y="90"/>
                  </a:cubicBezTo>
                  <a:cubicBezTo>
                    <a:pt x="45" y="90"/>
                    <a:pt x="45" y="91"/>
                    <a:pt x="45" y="91"/>
                  </a:cubicBezTo>
                  <a:cubicBezTo>
                    <a:pt x="40" y="93"/>
                    <a:pt x="40" y="93"/>
                    <a:pt x="40" y="93"/>
                  </a:cubicBezTo>
                  <a:cubicBezTo>
                    <a:pt x="40" y="62"/>
                    <a:pt x="40" y="62"/>
                    <a:pt x="40" y="62"/>
                  </a:cubicBezTo>
                  <a:cubicBezTo>
                    <a:pt x="51" y="62"/>
                    <a:pt x="51" y="62"/>
                    <a:pt x="51" y="62"/>
                  </a:cubicBezTo>
                  <a:lnTo>
                    <a:pt x="51" y="93"/>
                  </a:lnTo>
                  <a:close/>
                  <a:moveTo>
                    <a:pt x="138" y="74"/>
                  </a:moveTo>
                  <a:cubicBezTo>
                    <a:pt x="57" y="74"/>
                    <a:pt x="57" y="74"/>
                    <a:pt x="57" y="74"/>
                  </a:cubicBezTo>
                  <a:cubicBezTo>
                    <a:pt x="57" y="62"/>
                    <a:pt x="57" y="62"/>
                    <a:pt x="57" y="62"/>
                  </a:cubicBezTo>
                  <a:cubicBezTo>
                    <a:pt x="138" y="62"/>
                    <a:pt x="138" y="62"/>
                    <a:pt x="138" y="62"/>
                  </a:cubicBezTo>
                  <a:lnTo>
                    <a:pt x="138" y="74"/>
                  </a:lnTo>
                  <a:close/>
                  <a:moveTo>
                    <a:pt x="57" y="87"/>
                  </a:moveTo>
                  <a:cubicBezTo>
                    <a:pt x="57" y="80"/>
                    <a:pt x="57" y="80"/>
                    <a:pt x="57" y="80"/>
                  </a:cubicBezTo>
                  <a:cubicBezTo>
                    <a:pt x="138" y="80"/>
                    <a:pt x="138" y="80"/>
                    <a:pt x="138" y="80"/>
                  </a:cubicBezTo>
                  <a:cubicBezTo>
                    <a:pt x="138" y="87"/>
                    <a:pt x="138" y="87"/>
                    <a:pt x="138" y="87"/>
                  </a:cubicBezTo>
                  <a:lnTo>
                    <a:pt x="57" y="87"/>
                  </a:lnTo>
                  <a:close/>
                  <a:moveTo>
                    <a:pt x="138" y="49"/>
                  </a:moveTo>
                  <a:cubicBezTo>
                    <a:pt x="138" y="57"/>
                    <a:pt x="138" y="57"/>
                    <a:pt x="138" y="57"/>
                  </a:cubicBezTo>
                  <a:cubicBezTo>
                    <a:pt x="25" y="57"/>
                    <a:pt x="25" y="57"/>
                    <a:pt x="25" y="57"/>
                  </a:cubicBezTo>
                  <a:cubicBezTo>
                    <a:pt x="19" y="57"/>
                    <a:pt x="14" y="62"/>
                    <a:pt x="14" y="68"/>
                  </a:cubicBezTo>
                  <a:cubicBezTo>
                    <a:pt x="14" y="75"/>
                    <a:pt x="19" y="80"/>
                    <a:pt x="25" y="80"/>
                  </a:cubicBezTo>
                  <a:cubicBezTo>
                    <a:pt x="34" y="80"/>
                    <a:pt x="34" y="80"/>
                    <a:pt x="34" y="80"/>
                  </a:cubicBezTo>
                  <a:cubicBezTo>
                    <a:pt x="34" y="87"/>
                    <a:pt x="34" y="87"/>
                    <a:pt x="34" y="87"/>
                  </a:cubicBezTo>
                  <a:cubicBezTo>
                    <a:pt x="25" y="87"/>
                    <a:pt x="25" y="87"/>
                    <a:pt x="25" y="87"/>
                  </a:cubicBezTo>
                  <a:cubicBezTo>
                    <a:pt x="14" y="87"/>
                    <a:pt x="6" y="79"/>
                    <a:pt x="6" y="68"/>
                  </a:cubicBezTo>
                  <a:cubicBezTo>
                    <a:pt x="6" y="68"/>
                    <a:pt x="6" y="68"/>
                    <a:pt x="6" y="68"/>
                  </a:cubicBezTo>
                  <a:cubicBezTo>
                    <a:pt x="6" y="58"/>
                    <a:pt x="14" y="49"/>
                    <a:pt x="25" y="49"/>
                  </a:cubicBezTo>
                  <a:lnTo>
                    <a:pt x="138" y="49"/>
                  </a:lnTo>
                  <a:close/>
                  <a:moveTo>
                    <a:pt x="13" y="43"/>
                  </a:moveTo>
                  <a:cubicBezTo>
                    <a:pt x="13" y="6"/>
                    <a:pt x="13" y="6"/>
                    <a:pt x="13" y="6"/>
                  </a:cubicBezTo>
                  <a:cubicBezTo>
                    <a:pt x="119" y="6"/>
                    <a:pt x="119" y="6"/>
                    <a:pt x="119" y="6"/>
                  </a:cubicBezTo>
                  <a:cubicBezTo>
                    <a:pt x="130" y="6"/>
                    <a:pt x="138" y="14"/>
                    <a:pt x="138" y="25"/>
                  </a:cubicBezTo>
                  <a:cubicBezTo>
                    <a:pt x="138" y="25"/>
                    <a:pt x="138" y="25"/>
                    <a:pt x="138" y="25"/>
                  </a:cubicBezTo>
                  <a:cubicBezTo>
                    <a:pt x="138" y="35"/>
                    <a:pt x="130" y="43"/>
                    <a:pt x="119" y="43"/>
                  </a:cubicBezTo>
                  <a:lnTo>
                    <a:pt x="13" y="43"/>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6" name="Google Shape;1626;p61"/>
            <p:cNvSpPr/>
            <p:nvPr/>
          </p:nvSpPr>
          <p:spPr>
            <a:xfrm>
              <a:off x="1582530" y="1509786"/>
              <a:ext cx="304367" cy="60653"/>
            </a:xfrm>
            <a:custGeom>
              <a:rect b="b" l="l" r="r" t="t"/>
              <a:pathLst>
                <a:path extrusionOk="0" h="23" w="116">
                  <a:moveTo>
                    <a:pt x="104" y="0"/>
                  </a:moveTo>
                  <a:cubicBezTo>
                    <a:pt x="3" y="0"/>
                    <a:pt x="3" y="0"/>
                    <a:pt x="3" y="0"/>
                  </a:cubicBezTo>
                  <a:cubicBezTo>
                    <a:pt x="1" y="0"/>
                    <a:pt x="0" y="1"/>
                    <a:pt x="0" y="3"/>
                  </a:cubicBezTo>
                  <a:cubicBezTo>
                    <a:pt x="0" y="5"/>
                    <a:pt x="1" y="6"/>
                    <a:pt x="3" y="6"/>
                  </a:cubicBezTo>
                  <a:cubicBezTo>
                    <a:pt x="104" y="6"/>
                    <a:pt x="104" y="6"/>
                    <a:pt x="104" y="6"/>
                  </a:cubicBezTo>
                  <a:cubicBezTo>
                    <a:pt x="107" y="6"/>
                    <a:pt x="110" y="9"/>
                    <a:pt x="110" y="12"/>
                  </a:cubicBezTo>
                  <a:cubicBezTo>
                    <a:pt x="110" y="15"/>
                    <a:pt x="107" y="17"/>
                    <a:pt x="104" y="17"/>
                  </a:cubicBezTo>
                  <a:cubicBezTo>
                    <a:pt x="3" y="17"/>
                    <a:pt x="3" y="17"/>
                    <a:pt x="3" y="17"/>
                  </a:cubicBezTo>
                  <a:cubicBezTo>
                    <a:pt x="1" y="17"/>
                    <a:pt x="0" y="18"/>
                    <a:pt x="0" y="20"/>
                  </a:cubicBezTo>
                  <a:cubicBezTo>
                    <a:pt x="0" y="22"/>
                    <a:pt x="1" y="23"/>
                    <a:pt x="3" y="23"/>
                  </a:cubicBezTo>
                  <a:cubicBezTo>
                    <a:pt x="104" y="23"/>
                    <a:pt x="104" y="23"/>
                    <a:pt x="104" y="23"/>
                  </a:cubicBezTo>
                  <a:cubicBezTo>
                    <a:pt x="111" y="23"/>
                    <a:pt x="116" y="18"/>
                    <a:pt x="116" y="12"/>
                  </a:cubicBezTo>
                  <a:cubicBezTo>
                    <a:pt x="116" y="5"/>
                    <a:pt x="111" y="0"/>
                    <a:pt x="104"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30" name="Shape 1630"/>
        <p:cNvGrpSpPr/>
        <p:nvPr/>
      </p:nvGrpSpPr>
      <p:grpSpPr>
        <a:xfrm>
          <a:off x="0" y="0"/>
          <a:ext cx="0" cy="0"/>
          <a:chOff x="0" y="0"/>
          <a:chExt cx="0" cy="0"/>
        </a:xfrm>
      </p:grpSpPr>
      <p:sp>
        <p:nvSpPr>
          <p:cNvPr id="1631" name="Google Shape;1631;p62"/>
          <p:cNvSpPr txBox="1"/>
          <p:nvPr>
            <p:ph type="title"/>
          </p:nvPr>
        </p:nvSpPr>
        <p:spPr>
          <a:xfrm>
            <a:off x="713225" y="597425"/>
            <a:ext cx="7717500" cy="572700"/>
          </a:xfrm>
          <a:prstGeom prst="rect">
            <a:avLst/>
          </a:prstGeom>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b="0" lang="en" sz="3200">
                <a:latin typeface="Nunito Black"/>
                <a:ea typeface="Nunito Black"/>
                <a:cs typeface="Nunito Black"/>
                <a:sym typeface="Nunito Black"/>
              </a:rPr>
              <a:t>What have we learned?</a:t>
            </a:r>
            <a:endParaRPr b="0" sz="3200">
              <a:latin typeface="Nunito Black"/>
              <a:ea typeface="Nunito Black"/>
              <a:cs typeface="Nunito Black"/>
              <a:sym typeface="Nunito Black"/>
            </a:endParaRPr>
          </a:p>
        </p:txBody>
      </p:sp>
      <p:sp>
        <p:nvSpPr>
          <p:cNvPr id="1632" name="Google Shape;1632;p62"/>
          <p:cNvSpPr txBox="1"/>
          <p:nvPr>
            <p:ph idx="4294967295" type="title"/>
          </p:nvPr>
        </p:nvSpPr>
        <p:spPr>
          <a:xfrm>
            <a:off x="5773625" y="2028925"/>
            <a:ext cx="1750800" cy="744300"/>
          </a:xfrm>
          <a:prstGeom prst="rect">
            <a:avLst/>
          </a:prstGeom>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b="0" lang="en" sz="2100">
                <a:latin typeface="Nunito Black"/>
                <a:ea typeface="Nunito Black"/>
                <a:cs typeface="Nunito Black"/>
                <a:sym typeface="Nunito Black"/>
              </a:rPr>
              <a:t>Everyday expressions</a:t>
            </a:r>
            <a:endParaRPr b="0" sz="2100">
              <a:latin typeface="Nunito Black"/>
              <a:ea typeface="Nunito Black"/>
              <a:cs typeface="Nunito Black"/>
              <a:sym typeface="Nunito Black"/>
            </a:endParaRPr>
          </a:p>
        </p:txBody>
      </p:sp>
      <p:sp>
        <p:nvSpPr>
          <p:cNvPr id="1633" name="Google Shape;1633;p62"/>
          <p:cNvSpPr txBox="1"/>
          <p:nvPr>
            <p:ph idx="4294967295" type="title"/>
          </p:nvPr>
        </p:nvSpPr>
        <p:spPr>
          <a:xfrm>
            <a:off x="5773625" y="3226023"/>
            <a:ext cx="1750800" cy="740700"/>
          </a:xfrm>
          <a:prstGeom prst="rect">
            <a:avLst/>
          </a:prstGeom>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b="0" lang="en" sz="2100">
                <a:latin typeface="Nunito Black"/>
                <a:ea typeface="Nunito Black"/>
                <a:cs typeface="Nunito Black"/>
                <a:sym typeface="Nunito Black"/>
              </a:rPr>
              <a:t>Songs</a:t>
            </a:r>
            <a:endParaRPr b="0" sz="2100">
              <a:latin typeface="Nunito Black"/>
              <a:ea typeface="Nunito Black"/>
              <a:cs typeface="Nunito Black"/>
              <a:sym typeface="Nunito Black"/>
            </a:endParaRPr>
          </a:p>
        </p:txBody>
      </p:sp>
      <p:sp>
        <p:nvSpPr>
          <p:cNvPr id="1634" name="Google Shape;1634;p62"/>
          <p:cNvSpPr txBox="1"/>
          <p:nvPr>
            <p:ph idx="4294967295" type="title"/>
          </p:nvPr>
        </p:nvSpPr>
        <p:spPr>
          <a:xfrm>
            <a:off x="1619691" y="2626175"/>
            <a:ext cx="1750800" cy="744300"/>
          </a:xfrm>
          <a:prstGeom prst="rect">
            <a:avLst/>
          </a:prstGeom>
        </p:spPr>
        <p:txBody>
          <a:bodyPr anchorCtr="0" anchor="ctr" bIns="91425" lIns="91425" spcFirstLastPara="1" rIns="91425" wrap="square" tIns="91425">
            <a:noAutofit/>
          </a:bodyPr>
          <a:lstStyle/>
          <a:p>
            <a:pPr indent="0" lvl="0" marL="0" marR="0" rtl="0" algn="r">
              <a:lnSpc>
                <a:spcPct val="115000"/>
              </a:lnSpc>
              <a:spcBef>
                <a:spcPts val="0"/>
              </a:spcBef>
              <a:spcAft>
                <a:spcPts val="0"/>
              </a:spcAft>
              <a:buNone/>
            </a:pPr>
            <a:r>
              <a:rPr b="0" lang="en" sz="2100">
                <a:latin typeface="Nunito Black"/>
                <a:ea typeface="Nunito Black"/>
                <a:cs typeface="Nunito Black"/>
                <a:sym typeface="Nunito Black"/>
              </a:rPr>
              <a:t>Stories</a:t>
            </a:r>
            <a:endParaRPr b="0" sz="2100">
              <a:latin typeface="Nunito Black"/>
              <a:ea typeface="Nunito Black"/>
              <a:cs typeface="Nunito Black"/>
              <a:sym typeface="Nunito Black"/>
            </a:endParaRPr>
          </a:p>
        </p:txBody>
      </p:sp>
      <p:sp>
        <p:nvSpPr>
          <p:cNvPr id="1635" name="Google Shape;1635;p62"/>
          <p:cNvSpPr txBox="1"/>
          <p:nvPr>
            <p:ph idx="4294967295" type="title"/>
          </p:nvPr>
        </p:nvSpPr>
        <p:spPr>
          <a:xfrm>
            <a:off x="1619575" y="1429650"/>
            <a:ext cx="1750800" cy="744300"/>
          </a:xfrm>
          <a:prstGeom prst="rect">
            <a:avLst/>
          </a:prstGeom>
        </p:spPr>
        <p:txBody>
          <a:bodyPr anchorCtr="0" anchor="ctr" bIns="91425" lIns="91425" spcFirstLastPara="1" rIns="91425" wrap="square" tIns="91425">
            <a:noAutofit/>
          </a:bodyPr>
          <a:lstStyle/>
          <a:p>
            <a:pPr indent="0" lvl="0" marL="0" marR="0" rtl="0" algn="r">
              <a:lnSpc>
                <a:spcPct val="115000"/>
              </a:lnSpc>
              <a:spcBef>
                <a:spcPts val="0"/>
              </a:spcBef>
              <a:spcAft>
                <a:spcPts val="0"/>
              </a:spcAft>
              <a:buNone/>
            </a:pPr>
            <a:r>
              <a:rPr b="0" lang="en" sz="2100">
                <a:latin typeface="Nunito Black"/>
                <a:ea typeface="Nunito Black"/>
                <a:cs typeface="Nunito Black"/>
                <a:sym typeface="Nunito Black"/>
              </a:rPr>
              <a:t>Vocabulary</a:t>
            </a:r>
            <a:endParaRPr b="0" sz="2100">
              <a:latin typeface="Nunito Black"/>
              <a:ea typeface="Nunito Black"/>
              <a:cs typeface="Nunito Black"/>
              <a:sym typeface="Nunito Black"/>
            </a:endParaRPr>
          </a:p>
        </p:txBody>
      </p:sp>
      <p:sp>
        <p:nvSpPr>
          <p:cNvPr id="1636" name="Google Shape;1636;p62"/>
          <p:cNvSpPr txBox="1"/>
          <p:nvPr>
            <p:ph idx="4294967295" type="title"/>
          </p:nvPr>
        </p:nvSpPr>
        <p:spPr>
          <a:xfrm>
            <a:off x="1619691" y="3822700"/>
            <a:ext cx="1750800" cy="744300"/>
          </a:xfrm>
          <a:prstGeom prst="rect">
            <a:avLst/>
          </a:prstGeom>
        </p:spPr>
        <p:txBody>
          <a:bodyPr anchorCtr="0" anchor="ctr" bIns="91425" lIns="91425" spcFirstLastPara="1" rIns="91425" wrap="square" tIns="91425">
            <a:noAutofit/>
          </a:bodyPr>
          <a:lstStyle/>
          <a:p>
            <a:pPr indent="0" lvl="0" marL="0" marR="0" rtl="0" algn="r">
              <a:lnSpc>
                <a:spcPct val="115000"/>
              </a:lnSpc>
              <a:spcBef>
                <a:spcPts val="0"/>
              </a:spcBef>
              <a:spcAft>
                <a:spcPts val="0"/>
              </a:spcAft>
              <a:buNone/>
            </a:pPr>
            <a:r>
              <a:rPr b="0" lang="en" sz="2100">
                <a:latin typeface="Nunito Black"/>
                <a:ea typeface="Nunito Black"/>
                <a:cs typeface="Nunito Black"/>
                <a:sym typeface="Nunito Black"/>
              </a:rPr>
              <a:t>Culture</a:t>
            </a:r>
            <a:endParaRPr b="0" sz="2100">
              <a:latin typeface="Nunito Black"/>
              <a:ea typeface="Nunito Black"/>
              <a:cs typeface="Nunito Black"/>
              <a:sym typeface="Nunito Black"/>
            </a:endParaRPr>
          </a:p>
        </p:txBody>
      </p:sp>
      <p:sp>
        <p:nvSpPr>
          <p:cNvPr id="1637" name="Google Shape;1637;p62"/>
          <p:cNvSpPr/>
          <p:nvPr/>
        </p:nvSpPr>
        <p:spPr>
          <a:xfrm>
            <a:off x="2892923" y="1296866"/>
            <a:ext cx="377150" cy="325318"/>
          </a:xfrm>
          <a:custGeom>
            <a:rect b="b" l="l" r="r" t="t"/>
            <a:pathLst>
              <a:path extrusionOk="0" h="124" w="144">
                <a:moveTo>
                  <a:pt x="141" y="92"/>
                </a:moveTo>
                <a:cubicBezTo>
                  <a:pt x="129" y="92"/>
                  <a:pt x="129" y="92"/>
                  <a:pt x="129" y="92"/>
                </a:cubicBezTo>
                <a:cubicBezTo>
                  <a:pt x="129" y="31"/>
                  <a:pt x="129" y="31"/>
                  <a:pt x="129" y="31"/>
                </a:cubicBezTo>
                <a:cubicBezTo>
                  <a:pt x="129" y="29"/>
                  <a:pt x="127" y="28"/>
                  <a:pt x="126" y="28"/>
                </a:cubicBezTo>
                <a:cubicBezTo>
                  <a:pt x="111" y="28"/>
                  <a:pt x="111" y="28"/>
                  <a:pt x="111" y="28"/>
                </a:cubicBezTo>
                <a:cubicBezTo>
                  <a:pt x="111" y="4"/>
                  <a:pt x="111" y="4"/>
                  <a:pt x="111" y="4"/>
                </a:cubicBezTo>
                <a:cubicBezTo>
                  <a:pt x="111" y="3"/>
                  <a:pt x="109" y="1"/>
                  <a:pt x="108" y="1"/>
                </a:cubicBezTo>
                <a:cubicBezTo>
                  <a:pt x="84" y="1"/>
                  <a:pt x="84" y="1"/>
                  <a:pt x="84" y="1"/>
                </a:cubicBezTo>
                <a:cubicBezTo>
                  <a:pt x="83" y="1"/>
                  <a:pt x="81" y="3"/>
                  <a:pt x="81" y="4"/>
                </a:cubicBezTo>
                <a:cubicBezTo>
                  <a:pt x="81" y="28"/>
                  <a:pt x="81" y="28"/>
                  <a:pt x="81" y="28"/>
                </a:cubicBezTo>
                <a:cubicBezTo>
                  <a:pt x="69" y="28"/>
                  <a:pt x="69" y="28"/>
                  <a:pt x="69" y="28"/>
                </a:cubicBezTo>
                <a:cubicBezTo>
                  <a:pt x="69" y="3"/>
                  <a:pt x="69" y="3"/>
                  <a:pt x="69" y="3"/>
                </a:cubicBezTo>
                <a:cubicBezTo>
                  <a:pt x="69" y="1"/>
                  <a:pt x="68" y="0"/>
                  <a:pt x="66" y="0"/>
                </a:cubicBezTo>
                <a:cubicBezTo>
                  <a:pt x="42" y="0"/>
                  <a:pt x="42" y="0"/>
                  <a:pt x="42" y="0"/>
                </a:cubicBezTo>
                <a:cubicBezTo>
                  <a:pt x="40" y="0"/>
                  <a:pt x="39" y="1"/>
                  <a:pt x="39" y="3"/>
                </a:cubicBezTo>
                <a:cubicBezTo>
                  <a:pt x="39" y="17"/>
                  <a:pt x="39" y="17"/>
                  <a:pt x="39" y="17"/>
                </a:cubicBezTo>
                <a:cubicBezTo>
                  <a:pt x="18" y="17"/>
                  <a:pt x="18" y="17"/>
                  <a:pt x="18" y="17"/>
                </a:cubicBezTo>
                <a:cubicBezTo>
                  <a:pt x="16" y="17"/>
                  <a:pt x="15" y="19"/>
                  <a:pt x="15" y="20"/>
                </a:cubicBezTo>
                <a:cubicBezTo>
                  <a:pt x="15" y="92"/>
                  <a:pt x="15" y="92"/>
                  <a:pt x="15" y="92"/>
                </a:cubicBezTo>
                <a:cubicBezTo>
                  <a:pt x="3" y="92"/>
                  <a:pt x="3" y="92"/>
                  <a:pt x="3" y="92"/>
                </a:cubicBezTo>
                <a:cubicBezTo>
                  <a:pt x="1" y="92"/>
                  <a:pt x="0" y="94"/>
                  <a:pt x="0" y="95"/>
                </a:cubicBezTo>
                <a:cubicBezTo>
                  <a:pt x="0" y="108"/>
                  <a:pt x="0" y="108"/>
                  <a:pt x="0" y="108"/>
                </a:cubicBezTo>
                <a:cubicBezTo>
                  <a:pt x="0" y="110"/>
                  <a:pt x="1" y="111"/>
                  <a:pt x="3" y="111"/>
                </a:cubicBezTo>
                <a:cubicBezTo>
                  <a:pt x="12" y="111"/>
                  <a:pt x="12" y="111"/>
                  <a:pt x="12" y="111"/>
                </a:cubicBezTo>
                <a:cubicBezTo>
                  <a:pt x="14" y="122"/>
                  <a:pt x="14" y="122"/>
                  <a:pt x="14" y="122"/>
                </a:cubicBezTo>
                <a:cubicBezTo>
                  <a:pt x="14" y="123"/>
                  <a:pt x="15" y="124"/>
                  <a:pt x="17" y="124"/>
                </a:cubicBezTo>
                <a:cubicBezTo>
                  <a:pt x="27" y="124"/>
                  <a:pt x="27" y="124"/>
                  <a:pt x="27" y="124"/>
                </a:cubicBezTo>
                <a:cubicBezTo>
                  <a:pt x="28" y="124"/>
                  <a:pt x="29" y="123"/>
                  <a:pt x="30" y="122"/>
                </a:cubicBezTo>
                <a:cubicBezTo>
                  <a:pt x="32" y="111"/>
                  <a:pt x="32" y="111"/>
                  <a:pt x="32" y="111"/>
                </a:cubicBezTo>
                <a:cubicBezTo>
                  <a:pt x="111" y="111"/>
                  <a:pt x="111" y="111"/>
                  <a:pt x="111" y="111"/>
                </a:cubicBezTo>
                <a:cubicBezTo>
                  <a:pt x="113" y="122"/>
                  <a:pt x="113" y="122"/>
                  <a:pt x="113" y="122"/>
                </a:cubicBezTo>
                <a:cubicBezTo>
                  <a:pt x="114" y="123"/>
                  <a:pt x="115" y="124"/>
                  <a:pt x="116" y="124"/>
                </a:cubicBezTo>
                <a:cubicBezTo>
                  <a:pt x="126" y="124"/>
                  <a:pt x="126" y="124"/>
                  <a:pt x="126" y="124"/>
                </a:cubicBezTo>
                <a:cubicBezTo>
                  <a:pt x="127" y="124"/>
                  <a:pt x="129" y="123"/>
                  <a:pt x="129" y="122"/>
                </a:cubicBezTo>
                <a:cubicBezTo>
                  <a:pt x="131" y="111"/>
                  <a:pt x="131" y="111"/>
                  <a:pt x="131" y="111"/>
                </a:cubicBezTo>
                <a:cubicBezTo>
                  <a:pt x="141" y="111"/>
                  <a:pt x="141" y="111"/>
                  <a:pt x="141" y="111"/>
                </a:cubicBezTo>
                <a:cubicBezTo>
                  <a:pt x="142" y="111"/>
                  <a:pt x="144" y="110"/>
                  <a:pt x="144" y="108"/>
                </a:cubicBezTo>
                <a:cubicBezTo>
                  <a:pt x="144" y="95"/>
                  <a:pt x="144" y="95"/>
                  <a:pt x="144" y="95"/>
                </a:cubicBezTo>
                <a:cubicBezTo>
                  <a:pt x="144" y="94"/>
                  <a:pt x="142" y="92"/>
                  <a:pt x="141" y="92"/>
                </a:cubicBezTo>
                <a:close/>
                <a:moveTo>
                  <a:pt x="123" y="34"/>
                </a:moveTo>
                <a:cubicBezTo>
                  <a:pt x="123" y="92"/>
                  <a:pt x="123" y="92"/>
                  <a:pt x="123" y="92"/>
                </a:cubicBezTo>
                <a:cubicBezTo>
                  <a:pt x="111" y="92"/>
                  <a:pt x="111" y="92"/>
                  <a:pt x="111" y="92"/>
                </a:cubicBezTo>
                <a:cubicBezTo>
                  <a:pt x="111" y="34"/>
                  <a:pt x="111" y="34"/>
                  <a:pt x="111" y="34"/>
                </a:cubicBezTo>
                <a:lnTo>
                  <a:pt x="123" y="34"/>
                </a:lnTo>
                <a:close/>
                <a:moveTo>
                  <a:pt x="87" y="92"/>
                </a:moveTo>
                <a:cubicBezTo>
                  <a:pt x="87" y="45"/>
                  <a:pt x="87" y="45"/>
                  <a:pt x="87" y="45"/>
                </a:cubicBezTo>
                <a:cubicBezTo>
                  <a:pt x="105" y="45"/>
                  <a:pt x="105" y="45"/>
                  <a:pt x="105" y="45"/>
                </a:cubicBezTo>
                <a:cubicBezTo>
                  <a:pt x="105" y="92"/>
                  <a:pt x="105" y="92"/>
                  <a:pt x="105" y="92"/>
                </a:cubicBezTo>
                <a:lnTo>
                  <a:pt x="87" y="92"/>
                </a:lnTo>
                <a:close/>
                <a:moveTo>
                  <a:pt x="69" y="92"/>
                </a:moveTo>
                <a:cubicBezTo>
                  <a:pt x="69" y="80"/>
                  <a:pt x="69" y="80"/>
                  <a:pt x="69" y="80"/>
                </a:cubicBezTo>
                <a:cubicBezTo>
                  <a:pt x="81" y="80"/>
                  <a:pt x="81" y="80"/>
                  <a:pt x="81" y="80"/>
                </a:cubicBezTo>
                <a:cubicBezTo>
                  <a:pt x="81" y="92"/>
                  <a:pt x="81" y="92"/>
                  <a:pt x="81" y="92"/>
                </a:cubicBezTo>
                <a:lnTo>
                  <a:pt x="69" y="92"/>
                </a:lnTo>
                <a:close/>
                <a:moveTo>
                  <a:pt x="105" y="40"/>
                </a:moveTo>
                <a:cubicBezTo>
                  <a:pt x="87" y="40"/>
                  <a:pt x="87" y="40"/>
                  <a:pt x="87" y="40"/>
                </a:cubicBezTo>
                <a:cubicBezTo>
                  <a:pt x="87" y="22"/>
                  <a:pt x="87" y="22"/>
                  <a:pt x="87" y="22"/>
                </a:cubicBezTo>
                <a:cubicBezTo>
                  <a:pt x="105" y="22"/>
                  <a:pt x="105" y="22"/>
                  <a:pt x="105" y="22"/>
                </a:cubicBezTo>
                <a:lnTo>
                  <a:pt x="105" y="40"/>
                </a:lnTo>
                <a:close/>
                <a:moveTo>
                  <a:pt x="81" y="74"/>
                </a:moveTo>
                <a:cubicBezTo>
                  <a:pt x="69" y="74"/>
                  <a:pt x="69" y="74"/>
                  <a:pt x="69" y="74"/>
                </a:cubicBezTo>
                <a:cubicBezTo>
                  <a:pt x="69" y="69"/>
                  <a:pt x="69" y="69"/>
                  <a:pt x="69" y="69"/>
                </a:cubicBezTo>
                <a:cubicBezTo>
                  <a:pt x="81" y="69"/>
                  <a:pt x="81" y="69"/>
                  <a:pt x="81" y="69"/>
                </a:cubicBezTo>
                <a:lnTo>
                  <a:pt x="81" y="74"/>
                </a:lnTo>
                <a:close/>
                <a:moveTo>
                  <a:pt x="105" y="7"/>
                </a:moveTo>
                <a:cubicBezTo>
                  <a:pt x="105" y="16"/>
                  <a:pt x="105" y="16"/>
                  <a:pt x="105" y="16"/>
                </a:cubicBezTo>
                <a:cubicBezTo>
                  <a:pt x="87" y="16"/>
                  <a:pt x="87" y="16"/>
                  <a:pt x="87" y="16"/>
                </a:cubicBezTo>
                <a:cubicBezTo>
                  <a:pt x="87" y="7"/>
                  <a:pt x="87" y="7"/>
                  <a:pt x="87" y="7"/>
                </a:cubicBezTo>
                <a:lnTo>
                  <a:pt x="105" y="7"/>
                </a:lnTo>
                <a:close/>
                <a:moveTo>
                  <a:pt x="81" y="34"/>
                </a:moveTo>
                <a:cubicBezTo>
                  <a:pt x="81" y="63"/>
                  <a:pt x="81" y="63"/>
                  <a:pt x="81" y="63"/>
                </a:cubicBezTo>
                <a:cubicBezTo>
                  <a:pt x="69" y="63"/>
                  <a:pt x="69" y="63"/>
                  <a:pt x="69" y="63"/>
                </a:cubicBezTo>
                <a:cubicBezTo>
                  <a:pt x="69" y="34"/>
                  <a:pt x="69" y="34"/>
                  <a:pt x="69" y="34"/>
                </a:cubicBezTo>
                <a:lnTo>
                  <a:pt x="81" y="34"/>
                </a:lnTo>
                <a:close/>
                <a:moveTo>
                  <a:pt x="44" y="6"/>
                </a:moveTo>
                <a:cubicBezTo>
                  <a:pt x="63" y="6"/>
                  <a:pt x="63" y="6"/>
                  <a:pt x="63" y="6"/>
                </a:cubicBezTo>
                <a:cubicBezTo>
                  <a:pt x="63" y="92"/>
                  <a:pt x="63" y="92"/>
                  <a:pt x="63" y="92"/>
                </a:cubicBezTo>
                <a:cubicBezTo>
                  <a:pt x="44" y="92"/>
                  <a:pt x="44" y="92"/>
                  <a:pt x="44" y="92"/>
                </a:cubicBezTo>
                <a:lnTo>
                  <a:pt x="44" y="6"/>
                </a:lnTo>
                <a:close/>
                <a:moveTo>
                  <a:pt x="21" y="37"/>
                </a:moveTo>
                <a:cubicBezTo>
                  <a:pt x="39" y="37"/>
                  <a:pt x="39" y="37"/>
                  <a:pt x="39" y="37"/>
                </a:cubicBezTo>
                <a:cubicBezTo>
                  <a:pt x="39" y="48"/>
                  <a:pt x="39" y="48"/>
                  <a:pt x="39" y="48"/>
                </a:cubicBezTo>
                <a:cubicBezTo>
                  <a:pt x="21" y="48"/>
                  <a:pt x="21" y="48"/>
                  <a:pt x="21" y="48"/>
                </a:cubicBezTo>
                <a:lnTo>
                  <a:pt x="21" y="37"/>
                </a:lnTo>
                <a:close/>
                <a:moveTo>
                  <a:pt x="39" y="23"/>
                </a:moveTo>
                <a:cubicBezTo>
                  <a:pt x="39" y="31"/>
                  <a:pt x="39" y="31"/>
                  <a:pt x="39" y="31"/>
                </a:cubicBezTo>
                <a:cubicBezTo>
                  <a:pt x="21" y="31"/>
                  <a:pt x="21" y="31"/>
                  <a:pt x="21" y="31"/>
                </a:cubicBezTo>
                <a:cubicBezTo>
                  <a:pt x="21" y="23"/>
                  <a:pt x="21" y="23"/>
                  <a:pt x="21" y="23"/>
                </a:cubicBezTo>
                <a:lnTo>
                  <a:pt x="39" y="23"/>
                </a:lnTo>
                <a:close/>
                <a:moveTo>
                  <a:pt x="21" y="53"/>
                </a:moveTo>
                <a:cubicBezTo>
                  <a:pt x="39" y="53"/>
                  <a:pt x="39" y="53"/>
                  <a:pt x="39" y="53"/>
                </a:cubicBezTo>
                <a:cubicBezTo>
                  <a:pt x="39" y="92"/>
                  <a:pt x="39" y="92"/>
                  <a:pt x="39" y="92"/>
                </a:cubicBezTo>
                <a:cubicBezTo>
                  <a:pt x="21" y="92"/>
                  <a:pt x="21" y="92"/>
                  <a:pt x="21" y="92"/>
                </a:cubicBezTo>
                <a:lnTo>
                  <a:pt x="21" y="53"/>
                </a:lnTo>
                <a:close/>
                <a:moveTo>
                  <a:pt x="25" y="118"/>
                </a:moveTo>
                <a:cubicBezTo>
                  <a:pt x="19" y="118"/>
                  <a:pt x="19" y="118"/>
                  <a:pt x="19" y="118"/>
                </a:cubicBezTo>
                <a:cubicBezTo>
                  <a:pt x="18" y="111"/>
                  <a:pt x="18" y="111"/>
                  <a:pt x="18" y="111"/>
                </a:cubicBezTo>
                <a:cubicBezTo>
                  <a:pt x="26" y="111"/>
                  <a:pt x="26" y="111"/>
                  <a:pt x="26" y="111"/>
                </a:cubicBezTo>
                <a:lnTo>
                  <a:pt x="25" y="118"/>
                </a:lnTo>
                <a:close/>
                <a:moveTo>
                  <a:pt x="125" y="118"/>
                </a:moveTo>
                <a:cubicBezTo>
                  <a:pt x="119" y="118"/>
                  <a:pt x="119" y="118"/>
                  <a:pt x="119" y="118"/>
                </a:cubicBezTo>
                <a:cubicBezTo>
                  <a:pt x="117" y="111"/>
                  <a:pt x="117" y="111"/>
                  <a:pt x="117" y="111"/>
                </a:cubicBezTo>
                <a:cubicBezTo>
                  <a:pt x="126" y="111"/>
                  <a:pt x="126" y="111"/>
                  <a:pt x="126" y="111"/>
                </a:cubicBezTo>
                <a:lnTo>
                  <a:pt x="125" y="118"/>
                </a:lnTo>
                <a:close/>
                <a:moveTo>
                  <a:pt x="138" y="105"/>
                </a:moveTo>
                <a:cubicBezTo>
                  <a:pt x="6" y="105"/>
                  <a:pt x="6" y="105"/>
                  <a:pt x="6" y="105"/>
                </a:cubicBezTo>
                <a:cubicBezTo>
                  <a:pt x="6" y="98"/>
                  <a:pt x="6" y="98"/>
                  <a:pt x="6" y="98"/>
                </a:cubicBezTo>
                <a:cubicBezTo>
                  <a:pt x="138" y="98"/>
                  <a:pt x="138" y="98"/>
                  <a:pt x="138" y="98"/>
                </a:cubicBezTo>
                <a:lnTo>
                  <a:pt x="138" y="10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38" name="Google Shape;1638;p62"/>
          <p:cNvGrpSpPr/>
          <p:nvPr/>
        </p:nvGrpSpPr>
        <p:grpSpPr>
          <a:xfrm>
            <a:off x="5964769" y="1626368"/>
            <a:ext cx="217247" cy="390382"/>
            <a:chOff x="1622230" y="3232318"/>
            <a:chExt cx="217247" cy="390382"/>
          </a:xfrm>
        </p:grpSpPr>
        <p:sp>
          <p:nvSpPr>
            <p:cNvPr id="1639" name="Google Shape;1639;p62"/>
            <p:cNvSpPr/>
            <p:nvPr/>
          </p:nvSpPr>
          <p:spPr>
            <a:xfrm>
              <a:off x="1622230" y="3232318"/>
              <a:ext cx="217247" cy="390382"/>
            </a:xfrm>
            <a:custGeom>
              <a:rect b="b" l="l" r="r" t="t"/>
              <a:pathLst>
                <a:path extrusionOk="0" h="149" w="83">
                  <a:moveTo>
                    <a:pt x="83" y="42"/>
                  </a:moveTo>
                  <a:cubicBezTo>
                    <a:pt x="83" y="19"/>
                    <a:pt x="65" y="0"/>
                    <a:pt x="42" y="0"/>
                  </a:cubicBezTo>
                  <a:cubicBezTo>
                    <a:pt x="19" y="0"/>
                    <a:pt x="0" y="19"/>
                    <a:pt x="0" y="42"/>
                  </a:cubicBezTo>
                  <a:cubicBezTo>
                    <a:pt x="0" y="62"/>
                    <a:pt x="15" y="79"/>
                    <a:pt x="33" y="83"/>
                  </a:cubicBezTo>
                  <a:cubicBezTo>
                    <a:pt x="33" y="95"/>
                    <a:pt x="33" y="95"/>
                    <a:pt x="33" y="95"/>
                  </a:cubicBezTo>
                  <a:cubicBezTo>
                    <a:pt x="31" y="95"/>
                    <a:pt x="31" y="95"/>
                    <a:pt x="31" y="95"/>
                  </a:cubicBezTo>
                  <a:cubicBezTo>
                    <a:pt x="31" y="95"/>
                    <a:pt x="30" y="95"/>
                    <a:pt x="30" y="96"/>
                  </a:cubicBezTo>
                  <a:cubicBezTo>
                    <a:pt x="30" y="137"/>
                    <a:pt x="30" y="137"/>
                    <a:pt x="30" y="137"/>
                  </a:cubicBezTo>
                  <a:cubicBezTo>
                    <a:pt x="30" y="137"/>
                    <a:pt x="31" y="138"/>
                    <a:pt x="31" y="139"/>
                  </a:cubicBezTo>
                  <a:cubicBezTo>
                    <a:pt x="41" y="149"/>
                    <a:pt x="53" y="142"/>
                    <a:pt x="53" y="132"/>
                  </a:cubicBezTo>
                  <a:cubicBezTo>
                    <a:pt x="53" y="96"/>
                    <a:pt x="53" y="96"/>
                    <a:pt x="53" y="96"/>
                  </a:cubicBezTo>
                  <a:cubicBezTo>
                    <a:pt x="53" y="95"/>
                    <a:pt x="53" y="95"/>
                    <a:pt x="53" y="95"/>
                  </a:cubicBezTo>
                  <a:cubicBezTo>
                    <a:pt x="50" y="95"/>
                    <a:pt x="50" y="95"/>
                    <a:pt x="50" y="95"/>
                  </a:cubicBezTo>
                  <a:cubicBezTo>
                    <a:pt x="50" y="83"/>
                    <a:pt x="50" y="83"/>
                    <a:pt x="50" y="83"/>
                  </a:cubicBezTo>
                  <a:cubicBezTo>
                    <a:pt x="69" y="79"/>
                    <a:pt x="83" y="62"/>
                    <a:pt x="83" y="42"/>
                  </a:cubicBezTo>
                  <a:close/>
                  <a:moveTo>
                    <a:pt x="6" y="42"/>
                  </a:moveTo>
                  <a:cubicBezTo>
                    <a:pt x="6" y="22"/>
                    <a:pt x="22" y="6"/>
                    <a:pt x="42" y="6"/>
                  </a:cubicBezTo>
                  <a:cubicBezTo>
                    <a:pt x="62" y="6"/>
                    <a:pt x="78" y="22"/>
                    <a:pt x="78" y="42"/>
                  </a:cubicBezTo>
                  <a:cubicBezTo>
                    <a:pt x="78" y="62"/>
                    <a:pt x="62" y="78"/>
                    <a:pt x="42" y="78"/>
                  </a:cubicBezTo>
                  <a:cubicBezTo>
                    <a:pt x="22" y="78"/>
                    <a:pt x="6" y="62"/>
                    <a:pt x="6" y="42"/>
                  </a:cubicBezTo>
                  <a:close/>
                  <a:moveTo>
                    <a:pt x="48" y="132"/>
                  </a:moveTo>
                  <a:cubicBezTo>
                    <a:pt x="48" y="136"/>
                    <a:pt x="44" y="139"/>
                    <a:pt x="41" y="138"/>
                  </a:cubicBezTo>
                  <a:cubicBezTo>
                    <a:pt x="38" y="137"/>
                    <a:pt x="36" y="135"/>
                    <a:pt x="36" y="132"/>
                  </a:cubicBezTo>
                  <a:cubicBezTo>
                    <a:pt x="36" y="101"/>
                    <a:pt x="36" y="101"/>
                    <a:pt x="36" y="101"/>
                  </a:cubicBezTo>
                  <a:cubicBezTo>
                    <a:pt x="48" y="101"/>
                    <a:pt x="48" y="101"/>
                    <a:pt x="48" y="101"/>
                  </a:cubicBezTo>
                  <a:lnTo>
                    <a:pt x="48" y="132"/>
                  </a:lnTo>
                  <a:close/>
                  <a:moveTo>
                    <a:pt x="45" y="95"/>
                  </a:moveTo>
                  <a:cubicBezTo>
                    <a:pt x="39" y="95"/>
                    <a:pt x="39" y="95"/>
                    <a:pt x="39" y="95"/>
                  </a:cubicBezTo>
                  <a:cubicBezTo>
                    <a:pt x="39" y="84"/>
                    <a:pt x="39" y="84"/>
                    <a:pt x="39" y="84"/>
                  </a:cubicBezTo>
                  <a:cubicBezTo>
                    <a:pt x="40" y="84"/>
                    <a:pt x="41" y="84"/>
                    <a:pt x="42" y="84"/>
                  </a:cubicBezTo>
                  <a:cubicBezTo>
                    <a:pt x="43" y="84"/>
                    <a:pt x="44" y="84"/>
                    <a:pt x="45" y="84"/>
                  </a:cubicBezTo>
                  <a:cubicBezTo>
                    <a:pt x="45" y="95"/>
                    <a:pt x="45" y="95"/>
                    <a:pt x="45" y="9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0" name="Google Shape;1640;p62"/>
            <p:cNvSpPr/>
            <p:nvPr/>
          </p:nvSpPr>
          <p:spPr>
            <a:xfrm>
              <a:off x="1653108" y="3266503"/>
              <a:ext cx="154389" cy="152183"/>
            </a:xfrm>
            <a:custGeom>
              <a:rect b="b" l="l" r="r" t="t"/>
              <a:pathLst>
                <a:path extrusionOk="0" h="58" w="59">
                  <a:moveTo>
                    <a:pt x="59" y="29"/>
                  </a:moveTo>
                  <a:cubicBezTo>
                    <a:pt x="59" y="13"/>
                    <a:pt x="46" y="0"/>
                    <a:pt x="30" y="0"/>
                  </a:cubicBezTo>
                  <a:cubicBezTo>
                    <a:pt x="14" y="0"/>
                    <a:pt x="0" y="13"/>
                    <a:pt x="0" y="29"/>
                  </a:cubicBezTo>
                  <a:cubicBezTo>
                    <a:pt x="0" y="45"/>
                    <a:pt x="14" y="58"/>
                    <a:pt x="30" y="58"/>
                  </a:cubicBezTo>
                  <a:cubicBezTo>
                    <a:pt x="46" y="58"/>
                    <a:pt x="59" y="45"/>
                    <a:pt x="59" y="29"/>
                  </a:cubicBezTo>
                  <a:close/>
                  <a:moveTo>
                    <a:pt x="6" y="29"/>
                  </a:moveTo>
                  <a:cubicBezTo>
                    <a:pt x="6" y="16"/>
                    <a:pt x="17" y="5"/>
                    <a:pt x="30" y="5"/>
                  </a:cubicBezTo>
                  <a:cubicBezTo>
                    <a:pt x="43" y="5"/>
                    <a:pt x="54" y="16"/>
                    <a:pt x="54" y="29"/>
                  </a:cubicBezTo>
                  <a:cubicBezTo>
                    <a:pt x="54" y="42"/>
                    <a:pt x="43" y="53"/>
                    <a:pt x="30" y="53"/>
                  </a:cubicBezTo>
                  <a:cubicBezTo>
                    <a:pt x="17" y="53"/>
                    <a:pt x="6" y="42"/>
                    <a:pt x="6" y="29"/>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41" name="Google Shape;1641;p62"/>
          <p:cNvGrpSpPr/>
          <p:nvPr/>
        </p:nvGrpSpPr>
        <p:grpSpPr>
          <a:xfrm>
            <a:off x="2927109" y="2423118"/>
            <a:ext cx="308777" cy="378252"/>
            <a:chOff x="5638544" y="3232318"/>
            <a:chExt cx="308777" cy="378252"/>
          </a:xfrm>
        </p:grpSpPr>
        <p:sp>
          <p:nvSpPr>
            <p:cNvPr id="1642" name="Google Shape;1642;p62"/>
            <p:cNvSpPr/>
            <p:nvPr/>
          </p:nvSpPr>
          <p:spPr>
            <a:xfrm>
              <a:off x="5638544" y="3232318"/>
              <a:ext cx="308777" cy="378252"/>
            </a:xfrm>
            <a:custGeom>
              <a:rect b="b" l="l" r="r" t="t"/>
              <a:pathLst>
                <a:path extrusionOk="0" h="144" w="118">
                  <a:moveTo>
                    <a:pt x="118" y="78"/>
                  </a:moveTo>
                  <a:cubicBezTo>
                    <a:pt x="118" y="73"/>
                    <a:pt x="115" y="68"/>
                    <a:pt x="110" y="67"/>
                  </a:cubicBezTo>
                  <a:cubicBezTo>
                    <a:pt x="110" y="45"/>
                    <a:pt x="110" y="45"/>
                    <a:pt x="110" y="45"/>
                  </a:cubicBezTo>
                  <a:cubicBezTo>
                    <a:pt x="115" y="44"/>
                    <a:pt x="118" y="39"/>
                    <a:pt x="118" y="34"/>
                  </a:cubicBezTo>
                  <a:cubicBezTo>
                    <a:pt x="118" y="29"/>
                    <a:pt x="115" y="25"/>
                    <a:pt x="110" y="24"/>
                  </a:cubicBezTo>
                  <a:cubicBezTo>
                    <a:pt x="110" y="13"/>
                    <a:pt x="110" y="13"/>
                    <a:pt x="110" y="13"/>
                  </a:cubicBezTo>
                  <a:cubicBezTo>
                    <a:pt x="110" y="9"/>
                    <a:pt x="107" y="5"/>
                    <a:pt x="103" y="5"/>
                  </a:cubicBezTo>
                  <a:cubicBezTo>
                    <a:pt x="97" y="5"/>
                    <a:pt x="97" y="5"/>
                    <a:pt x="97" y="5"/>
                  </a:cubicBezTo>
                  <a:cubicBezTo>
                    <a:pt x="96" y="2"/>
                    <a:pt x="93" y="0"/>
                    <a:pt x="90" y="0"/>
                  </a:cubicBezTo>
                  <a:cubicBezTo>
                    <a:pt x="7" y="0"/>
                    <a:pt x="7" y="0"/>
                    <a:pt x="7" y="0"/>
                  </a:cubicBezTo>
                  <a:cubicBezTo>
                    <a:pt x="3" y="0"/>
                    <a:pt x="0" y="4"/>
                    <a:pt x="0" y="8"/>
                  </a:cubicBezTo>
                  <a:cubicBezTo>
                    <a:pt x="0" y="136"/>
                    <a:pt x="0" y="136"/>
                    <a:pt x="0" y="136"/>
                  </a:cubicBezTo>
                  <a:cubicBezTo>
                    <a:pt x="0" y="140"/>
                    <a:pt x="3" y="144"/>
                    <a:pt x="7" y="144"/>
                  </a:cubicBezTo>
                  <a:cubicBezTo>
                    <a:pt x="103" y="144"/>
                    <a:pt x="103" y="144"/>
                    <a:pt x="103" y="144"/>
                  </a:cubicBezTo>
                  <a:cubicBezTo>
                    <a:pt x="107" y="144"/>
                    <a:pt x="110" y="140"/>
                    <a:pt x="110" y="136"/>
                  </a:cubicBezTo>
                  <a:cubicBezTo>
                    <a:pt x="110" y="114"/>
                    <a:pt x="110" y="114"/>
                    <a:pt x="110" y="114"/>
                  </a:cubicBezTo>
                  <a:cubicBezTo>
                    <a:pt x="110" y="114"/>
                    <a:pt x="118" y="109"/>
                    <a:pt x="118" y="104"/>
                  </a:cubicBezTo>
                  <a:cubicBezTo>
                    <a:pt x="118" y="99"/>
                    <a:pt x="115" y="94"/>
                    <a:pt x="110" y="93"/>
                  </a:cubicBezTo>
                  <a:cubicBezTo>
                    <a:pt x="110" y="88"/>
                    <a:pt x="110" y="88"/>
                    <a:pt x="110" y="88"/>
                  </a:cubicBezTo>
                  <a:cubicBezTo>
                    <a:pt x="115" y="87"/>
                    <a:pt x="118" y="83"/>
                    <a:pt x="118" y="78"/>
                  </a:cubicBezTo>
                  <a:close/>
                  <a:moveTo>
                    <a:pt x="97" y="93"/>
                  </a:moveTo>
                  <a:cubicBezTo>
                    <a:pt x="97" y="89"/>
                    <a:pt x="97" y="89"/>
                    <a:pt x="97" y="89"/>
                  </a:cubicBezTo>
                  <a:cubicBezTo>
                    <a:pt x="105" y="89"/>
                    <a:pt x="105" y="89"/>
                    <a:pt x="105" y="89"/>
                  </a:cubicBezTo>
                  <a:cubicBezTo>
                    <a:pt x="105" y="93"/>
                    <a:pt x="105" y="93"/>
                    <a:pt x="105" y="93"/>
                  </a:cubicBezTo>
                  <a:lnTo>
                    <a:pt x="97" y="93"/>
                  </a:lnTo>
                  <a:close/>
                  <a:moveTo>
                    <a:pt x="97" y="66"/>
                  </a:moveTo>
                  <a:cubicBezTo>
                    <a:pt x="97" y="45"/>
                    <a:pt x="97" y="45"/>
                    <a:pt x="97" y="45"/>
                  </a:cubicBezTo>
                  <a:cubicBezTo>
                    <a:pt x="105" y="45"/>
                    <a:pt x="105" y="45"/>
                    <a:pt x="105" y="45"/>
                  </a:cubicBezTo>
                  <a:cubicBezTo>
                    <a:pt x="105" y="66"/>
                    <a:pt x="105" y="66"/>
                    <a:pt x="105" y="66"/>
                  </a:cubicBezTo>
                  <a:lnTo>
                    <a:pt x="97" y="66"/>
                  </a:lnTo>
                  <a:close/>
                  <a:moveTo>
                    <a:pt x="107" y="83"/>
                  </a:moveTo>
                  <a:cubicBezTo>
                    <a:pt x="97" y="83"/>
                    <a:pt x="97" y="83"/>
                    <a:pt x="97" y="83"/>
                  </a:cubicBezTo>
                  <a:cubicBezTo>
                    <a:pt x="97" y="72"/>
                    <a:pt x="97" y="72"/>
                    <a:pt x="97" y="72"/>
                  </a:cubicBezTo>
                  <a:cubicBezTo>
                    <a:pt x="107" y="72"/>
                    <a:pt x="107" y="72"/>
                    <a:pt x="107" y="72"/>
                  </a:cubicBezTo>
                  <a:cubicBezTo>
                    <a:pt x="110" y="72"/>
                    <a:pt x="113" y="75"/>
                    <a:pt x="113" y="78"/>
                  </a:cubicBezTo>
                  <a:cubicBezTo>
                    <a:pt x="112" y="81"/>
                    <a:pt x="110" y="83"/>
                    <a:pt x="107" y="83"/>
                  </a:cubicBezTo>
                  <a:close/>
                  <a:moveTo>
                    <a:pt x="107" y="40"/>
                  </a:moveTo>
                  <a:cubicBezTo>
                    <a:pt x="97" y="40"/>
                    <a:pt x="97" y="40"/>
                    <a:pt x="97" y="40"/>
                  </a:cubicBezTo>
                  <a:cubicBezTo>
                    <a:pt x="97" y="29"/>
                    <a:pt x="97" y="29"/>
                    <a:pt x="97" y="29"/>
                  </a:cubicBezTo>
                  <a:cubicBezTo>
                    <a:pt x="107" y="29"/>
                    <a:pt x="107" y="29"/>
                    <a:pt x="107" y="29"/>
                  </a:cubicBezTo>
                  <a:cubicBezTo>
                    <a:pt x="110" y="29"/>
                    <a:pt x="113" y="32"/>
                    <a:pt x="113" y="35"/>
                  </a:cubicBezTo>
                  <a:cubicBezTo>
                    <a:pt x="112" y="38"/>
                    <a:pt x="110" y="40"/>
                    <a:pt x="107" y="40"/>
                  </a:cubicBezTo>
                  <a:close/>
                  <a:moveTo>
                    <a:pt x="105" y="13"/>
                  </a:moveTo>
                  <a:cubicBezTo>
                    <a:pt x="105" y="23"/>
                    <a:pt x="105" y="23"/>
                    <a:pt x="105" y="23"/>
                  </a:cubicBezTo>
                  <a:cubicBezTo>
                    <a:pt x="97" y="23"/>
                    <a:pt x="97" y="23"/>
                    <a:pt x="97" y="23"/>
                  </a:cubicBezTo>
                  <a:cubicBezTo>
                    <a:pt x="97" y="11"/>
                    <a:pt x="97" y="11"/>
                    <a:pt x="97" y="11"/>
                  </a:cubicBezTo>
                  <a:cubicBezTo>
                    <a:pt x="103" y="11"/>
                    <a:pt x="103" y="11"/>
                    <a:pt x="103" y="11"/>
                  </a:cubicBezTo>
                  <a:cubicBezTo>
                    <a:pt x="104" y="11"/>
                    <a:pt x="105" y="11"/>
                    <a:pt x="105" y="13"/>
                  </a:cubicBezTo>
                  <a:close/>
                  <a:moveTo>
                    <a:pt x="7" y="138"/>
                  </a:moveTo>
                  <a:cubicBezTo>
                    <a:pt x="6" y="138"/>
                    <a:pt x="5" y="137"/>
                    <a:pt x="5" y="136"/>
                  </a:cubicBezTo>
                  <a:cubicBezTo>
                    <a:pt x="5" y="8"/>
                    <a:pt x="5" y="8"/>
                    <a:pt x="5" y="8"/>
                  </a:cubicBezTo>
                  <a:cubicBezTo>
                    <a:pt x="5" y="7"/>
                    <a:pt x="6" y="6"/>
                    <a:pt x="7" y="6"/>
                  </a:cubicBezTo>
                  <a:cubicBezTo>
                    <a:pt x="90" y="6"/>
                    <a:pt x="90" y="6"/>
                    <a:pt x="90" y="6"/>
                  </a:cubicBezTo>
                  <a:cubicBezTo>
                    <a:pt x="91" y="6"/>
                    <a:pt x="91" y="7"/>
                    <a:pt x="91" y="8"/>
                  </a:cubicBezTo>
                  <a:cubicBezTo>
                    <a:pt x="91" y="136"/>
                    <a:pt x="91" y="136"/>
                    <a:pt x="91" y="136"/>
                  </a:cubicBezTo>
                  <a:cubicBezTo>
                    <a:pt x="91" y="137"/>
                    <a:pt x="91" y="138"/>
                    <a:pt x="90" y="138"/>
                  </a:cubicBezTo>
                  <a:cubicBezTo>
                    <a:pt x="7" y="138"/>
                    <a:pt x="7" y="138"/>
                    <a:pt x="7" y="138"/>
                  </a:cubicBezTo>
                  <a:close/>
                  <a:moveTo>
                    <a:pt x="103" y="138"/>
                  </a:moveTo>
                  <a:cubicBezTo>
                    <a:pt x="97" y="138"/>
                    <a:pt x="97" y="138"/>
                    <a:pt x="97" y="138"/>
                  </a:cubicBezTo>
                  <a:cubicBezTo>
                    <a:pt x="97" y="138"/>
                    <a:pt x="97" y="137"/>
                    <a:pt x="97" y="136"/>
                  </a:cubicBezTo>
                  <a:cubicBezTo>
                    <a:pt x="97" y="115"/>
                    <a:pt x="97" y="115"/>
                    <a:pt x="97" y="115"/>
                  </a:cubicBezTo>
                  <a:cubicBezTo>
                    <a:pt x="105" y="115"/>
                    <a:pt x="105" y="115"/>
                    <a:pt x="105" y="115"/>
                  </a:cubicBezTo>
                  <a:cubicBezTo>
                    <a:pt x="105" y="136"/>
                    <a:pt x="105" y="136"/>
                    <a:pt x="105" y="136"/>
                  </a:cubicBezTo>
                  <a:cubicBezTo>
                    <a:pt x="105" y="137"/>
                    <a:pt x="104" y="138"/>
                    <a:pt x="103" y="138"/>
                  </a:cubicBezTo>
                  <a:close/>
                  <a:moveTo>
                    <a:pt x="107" y="109"/>
                  </a:moveTo>
                  <a:cubicBezTo>
                    <a:pt x="97" y="109"/>
                    <a:pt x="97" y="109"/>
                    <a:pt x="97" y="109"/>
                  </a:cubicBezTo>
                  <a:cubicBezTo>
                    <a:pt x="97" y="98"/>
                    <a:pt x="97" y="98"/>
                    <a:pt x="97" y="98"/>
                  </a:cubicBezTo>
                  <a:cubicBezTo>
                    <a:pt x="107" y="98"/>
                    <a:pt x="107" y="98"/>
                    <a:pt x="107" y="98"/>
                  </a:cubicBezTo>
                  <a:cubicBezTo>
                    <a:pt x="110" y="98"/>
                    <a:pt x="113" y="101"/>
                    <a:pt x="113" y="105"/>
                  </a:cubicBezTo>
                  <a:cubicBezTo>
                    <a:pt x="112" y="107"/>
                    <a:pt x="110" y="109"/>
                    <a:pt x="107" y="109"/>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3" name="Google Shape;1643;p62"/>
            <p:cNvSpPr/>
            <p:nvPr/>
          </p:nvSpPr>
          <p:spPr>
            <a:xfrm>
              <a:off x="5693682" y="3281942"/>
              <a:ext cx="146670" cy="79400"/>
            </a:xfrm>
            <a:custGeom>
              <a:rect b="b" l="l" r="r" t="t"/>
              <a:pathLst>
                <a:path extrusionOk="0" h="30" w="56">
                  <a:moveTo>
                    <a:pt x="54" y="0"/>
                  </a:moveTo>
                  <a:cubicBezTo>
                    <a:pt x="2" y="0"/>
                    <a:pt x="2" y="0"/>
                    <a:pt x="2" y="0"/>
                  </a:cubicBezTo>
                  <a:cubicBezTo>
                    <a:pt x="1" y="0"/>
                    <a:pt x="0" y="2"/>
                    <a:pt x="0" y="3"/>
                  </a:cubicBezTo>
                  <a:cubicBezTo>
                    <a:pt x="0" y="28"/>
                    <a:pt x="0" y="28"/>
                    <a:pt x="0" y="28"/>
                  </a:cubicBezTo>
                  <a:cubicBezTo>
                    <a:pt x="0" y="29"/>
                    <a:pt x="1" y="30"/>
                    <a:pt x="2" y="30"/>
                  </a:cubicBezTo>
                  <a:cubicBezTo>
                    <a:pt x="54" y="30"/>
                    <a:pt x="54" y="30"/>
                    <a:pt x="54" y="30"/>
                  </a:cubicBezTo>
                  <a:cubicBezTo>
                    <a:pt x="55" y="30"/>
                    <a:pt x="56" y="29"/>
                    <a:pt x="56" y="28"/>
                  </a:cubicBezTo>
                  <a:cubicBezTo>
                    <a:pt x="56" y="3"/>
                    <a:pt x="56" y="3"/>
                    <a:pt x="56" y="3"/>
                  </a:cubicBezTo>
                  <a:cubicBezTo>
                    <a:pt x="56" y="2"/>
                    <a:pt x="55" y="0"/>
                    <a:pt x="54" y="0"/>
                  </a:cubicBezTo>
                  <a:close/>
                  <a:moveTo>
                    <a:pt x="51" y="25"/>
                  </a:moveTo>
                  <a:cubicBezTo>
                    <a:pt x="5" y="25"/>
                    <a:pt x="5" y="25"/>
                    <a:pt x="5" y="25"/>
                  </a:cubicBezTo>
                  <a:cubicBezTo>
                    <a:pt x="5" y="6"/>
                    <a:pt x="5" y="6"/>
                    <a:pt x="5" y="6"/>
                  </a:cubicBezTo>
                  <a:cubicBezTo>
                    <a:pt x="51" y="6"/>
                    <a:pt x="51" y="6"/>
                    <a:pt x="51" y="6"/>
                  </a:cubicBezTo>
                  <a:lnTo>
                    <a:pt x="51" y="2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4" name="Google Shape;1644;p62"/>
            <p:cNvSpPr/>
            <p:nvPr/>
          </p:nvSpPr>
          <p:spPr>
            <a:xfrm>
              <a:off x="5711327" y="3500291"/>
              <a:ext cx="110278" cy="15439"/>
            </a:xfrm>
            <a:custGeom>
              <a:rect b="b" l="l" r="r" t="t"/>
              <a:pathLst>
                <a:path extrusionOk="0" h="6" w="42">
                  <a:moveTo>
                    <a:pt x="39" y="0"/>
                  </a:moveTo>
                  <a:cubicBezTo>
                    <a:pt x="3" y="0"/>
                    <a:pt x="3" y="0"/>
                    <a:pt x="3" y="0"/>
                  </a:cubicBezTo>
                  <a:cubicBezTo>
                    <a:pt x="2" y="0"/>
                    <a:pt x="1" y="1"/>
                    <a:pt x="0" y="2"/>
                  </a:cubicBezTo>
                  <a:cubicBezTo>
                    <a:pt x="0" y="4"/>
                    <a:pt x="2" y="6"/>
                    <a:pt x="3" y="6"/>
                  </a:cubicBezTo>
                  <a:cubicBezTo>
                    <a:pt x="39" y="6"/>
                    <a:pt x="39" y="6"/>
                    <a:pt x="39" y="6"/>
                  </a:cubicBezTo>
                  <a:cubicBezTo>
                    <a:pt x="40" y="6"/>
                    <a:pt x="41" y="5"/>
                    <a:pt x="41" y="3"/>
                  </a:cubicBezTo>
                  <a:cubicBezTo>
                    <a:pt x="42" y="1"/>
                    <a:pt x="40" y="0"/>
                    <a:pt x="39"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cxnSp>
        <p:nvCxnSpPr>
          <p:cNvPr id="1645" name="Google Shape;1645;p62"/>
          <p:cNvCxnSpPr>
            <a:stCxn id="1635" idx="3"/>
            <a:endCxn id="1632" idx="1"/>
          </p:cNvCxnSpPr>
          <p:nvPr/>
        </p:nvCxnSpPr>
        <p:spPr>
          <a:xfrm>
            <a:off x="3370375" y="1801800"/>
            <a:ext cx="2403300" cy="599400"/>
          </a:xfrm>
          <a:prstGeom prst="bentConnector3">
            <a:avLst>
              <a:gd fmla="val 49999" name="adj1"/>
            </a:avLst>
          </a:prstGeom>
          <a:noFill/>
          <a:ln cap="flat" cmpd="sng" w="9525">
            <a:solidFill>
              <a:schemeClr val="dk1"/>
            </a:solidFill>
            <a:prstDash val="solid"/>
            <a:round/>
            <a:headEnd len="med" w="med" type="none"/>
            <a:tailEnd len="med" w="med" type="oval"/>
          </a:ln>
        </p:spPr>
      </p:cxnSp>
      <p:cxnSp>
        <p:nvCxnSpPr>
          <p:cNvPr id="1646" name="Google Shape;1646;p62"/>
          <p:cNvCxnSpPr>
            <a:stCxn id="1632" idx="1"/>
            <a:endCxn id="1634" idx="3"/>
          </p:cNvCxnSpPr>
          <p:nvPr/>
        </p:nvCxnSpPr>
        <p:spPr>
          <a:xfrm flipH="1">
            <a:off x="3370625" y="2401075"/>
            <a:ext cx="2403000" cy="597300"/>
          </a:xfrm>
          <a:prstGeom prst="bentConnector3">
            <a:avLst>
              <a:gd fmla="val 50003" name="adj1"/>
            </a:avLst>
          </a:prstGeom>
          <a:noFill/>
          <a:ln cap="flat" cmpd="sng" w="9525">
            <a:solidFill>
              <a:schemeClr val="dk1"/>
            </a:solidFill>
            <a:prstDash val="solid"/>
            <a:round/>
            <a:headEnd len="med" w="med" type="none"/>
            <a:tailEnd len="med" w="med" type="oval"/>
          </a:ln>
        </p:spPr>
      </p:cxnSp>
      <p:sp>
        <p:nvSpPr>
          <p:cNvPr id="1647" name="Google Shape;1647;p62"/>
          <p:cNvSpPr/>
          <p:nvPr/>
        </p:nvSpPr>
        <p:spPr>
          <a:xfrm>
            <a:off x="5884818" y="3149823"/>
            <a:ext cx="377150" cy="254741"/>
          </a:xfrm>
          <a:custGeom>
            <a:rect b="b" l="l" r="r" t="t"/>
            <a:pathLst>
              <a:path extrusionOk="0" h="97" w="144">
                <a:moveTo>
                  <a:pt x="143" y="56"/>
                </a:moveTo>
                <a:cubicBezTo>
                  <a:pt x="140" y="45"/>
                  <a:pt x="133" y="36"/>
                  <a:pt x="123" y="32"/>
                </a:cubicBezTo>
                <a:cubicBezTo>
                  <a:pt x="108" y="7"/>
                  <a:pt x="108" y="7"/>
                  <a:pt x="108" y="7"/>
                </a:cubicBezTo>
                <a:cubicBezTo>
                  <a:pt x="105" y="2"/>
                  <a:pt x="98" y="0"/>
                  <a:pt x="92" y="2"/>
                </a:cubicBezTo>
                <a:cubicBezTo>
                  <a:pt x="90" y="4"/>
                  <a:pt x="88" y="6"/>
                  <a:pt x="87" y="9"/>
                </a:cubicBezTo>
                <a:cubicBezTo>
                  <a:pt x="86" y="12"/>
                  <a:pt x="86" y="15"/>
                  <a:pt x="87" y="17"/>
                </a:cubicBezTo>
                <a:cubicBezTo>
                  <a:pt x="88" y="19"/>
                  <a:pt x="88" y="19"/>
                  <a:pt x="88" y="19"/>
                </a:cubicBezTo>
                <a:cubicBezTo>
                  <a:pt x="89" y="21"/>
                  <a:pt x="90" y="21"/>
                  <a:pt x="92" y="21"/>
                </a:cubicBezTo>
                <a:cubicBezTo>
                  <a:pt x="93" y="20"/>
                  <a:pt x="94" y="18"/>
                  <a:pt x="93" y="17"/>
                </a:cubicBezTo>
                <a:cubicBezTo>
                  <a:pt x="92" y="14"/>
                  <a:pt x="92" y="14"/>
                  <a:pt x="92" y="14"/>
                </a:cubicBezTo>
                <a:cubicBezTo>
                  <a:pt x="92" y="14"/>
                  <a:pt x="92" y="14"/>
                  <a:pt x="92" y="14"/>
                </a:cubicBezTo>
                <a:cubicBezTo>
                  <a:pt x="91" y="11"/>
                  <a:pt x="93" y="8"/>
                  <a:pt x="95" y="7"/>
                </a:cubicBezTo>
                <a:cubicBezTo>
                  <a:pt x="98" y="6"/>
                  <a:pt x="101" y="7"/>
                  <a:pt x="103" y="10"/>
                </a:cubicBezTo>
                <a:cubicBezTo>
                  <a:pt x="103" y="10"/>
                  <a:pt x="103" y="10"/>
                  <a:pt x="103" y="10"/>
                </a:cubicBezTo>
                <a:cubicBezTo>
                  <a:pt x="115" y="29"/>
                  <a:pt x="115" y="29"/>
                  <a:pt x="115" y="29"/>
                </a:cubicBezTo>
                <a:cubicBezTo>
                  <a:pt x="112" y="29"/>
                  <a:pt x="110" y="29"/>
                  <a:pt x="108" y="29"/>
                </a:cubicBezTo>
                <a:cubicBezTo>
                  <a:pt x="91" y="29"/>
                  <a:pt x="76" y="40"/>
                  <a:pt x="72" y="56"/>
                </a:cubicBezTo>
                <a:cubicBezTo>
                  <a:pt x="72" y="56"/>
                  <a:pt x="72" y="56"/>
                  <a:pt x="72" y="56"/>
                </a:cubicBezTo>
                <a:cubicBezTo>
                  <a:pt x="72" y="56"/>
                  <a:pt x="72" y="56"/>
                  <a:pt x="72" y="56"/>
                </a:cubicBezTo>
                <a:cubicBezTo>
                  <a:pt x="68" y="40"/>
                  <a:pt x="53" y="29"/>
                  <a:pt x="36" y="29"/>
                </a:cubicBezTo>
                <a:cubicBezTo>
                  <a:pt x="34" y="29"/>
                  <a:pt x="31" y="29"/>
                  <a:pt x="29" y="29"/>
                </a:cubicBezTo>
                <a:cubicBezTo>
                  <a:pt x="41" y="10"/>
                  <a:pt x="41" y="10"/>
                  <a:pt x="41" y="10"/>
                </a:cubicBezTo>
                <a:cubicBezTo>
                  <a:pt x="41" y="10"/>
                  <a:pt x="41" y="10"/>
                  <a:pt x="41" y="10"/>
                </a:cubicBezTo>
                <a:cubicBezTo>
                  <a:pt x="43" y="7"/>
                  <a:pt x="46" y="6"/>
                  <a:pt x="49" y="7"/>
                </a:cubicBezTo>
                <a:cubicBezTo>
                  <a:pt x="51" y="8"/>
                  <a:pt x="52" y="11"/>
                  <a:pt x="52" y="14"/>
                </a:cubicBezTo>
                <a:cubicBezTo>
                  <a:pt x="52" y="14"/>
                  <a:pt x="52" y="14"/>
                  <a:pt x="52" y="14"/>
                </a:cubicBezTo>
                <a:cubicBezTo>
                  <a:pt x="50" y="18"/>
                  <a:pt x="50" y="18"/>
                  <a:pt x="50" y="18"/>
                </a:cubicBezTo>
                <a:cubicBezTo>
                  <a:pt x="50" y="18"/>
                  <a:pt x="50" y="18"/>
                  <a:pt x="50" y="19"/>
                </a:cubicBezTo>
                <a:cubicBezTo>
                  <a:pt x="51" y="22"/>
                  <a:pt x="55" y="21"/>
                  <a:pt x="56" y="19"/>
                </a:cubicBezTo>
                <a:cubicBezTo>
                  <a:pt x="57" y="17"/>
                  <a:pt x="57" y="17"/>
                  <a:pt x="57" y="17"/>
                </a:cubicBezTo>
                <a:cubicBezTo>
                  <a:pt x="58" y="15"/>
                  <a:pt x="58" y="12"/>
                  <a:pt x="57" y="9"/>
                </a:cubicBezTo>
                <a:cubicBezTo>
                  <a:pt x="56" y="6"/>
                  <a:pt x="54" y="4"/>
                  <a:pt x="51" y="2"/>
                </a:cubicBezTo>
                <a:cubicBezTo>
                  <a:pt x="46" y="0"/>
                  <a:pt x="39" y="2"/>
                  <a:pt x="36" y="7"/>
                </a:cubicBezTo>
                <a:cubicBezTo>
                  <a:pt x="21" y="32"/>
                  <a:pt x="21" y="32"/>
                  <a:pt x="21" y="32"/>
                </a:cubicBezTo>
                <a:cubicBezTo>
                  <a:pt x="11" y="36"/>
                  <a:pt x="3" y="45"/>
                  <a:pt x="0" y="56"/>
                </a:cubicBezTo>
                <a:cubicBezTo>
                  <a:pt x="0" y="58"/>
                  <a:pt x="0" y="61"/>
                  <a:pt x="1" y="63"/>
                </a:cubicBezTo>
                <a:cubicBezTo>
                  <a:pt x="2" y="64"/>
                  <a:pt x="3" y="65"/>
                  <a:pt x="5" y="66"/>
                </a:cubicBezTo>
                <a:cubicBezTo>
                  <a:pt x="5" y="83"/>
                  <a:pt x="19" y="97"/>
                  <a:pt x="36" y="97"/>
                </a:cubicBezTo>
                <a:cubicBezTo>
                  <a:pt x="49" y="97"/>
                  <a:pt x="60" y="89"/>
                  <a:pt x="65" y="79"/>
                </a:cubicBezTo>
                <a:cubicBezTo>
                  <a:pt x="66" y="78"/>
                  <a:pt x="67" y="77"/>
                  <a:pt x="67" y="76"/>
                </a:cubicBezTo>
                <a:cubicBezTo>
                  <a:pt x="67" y="73"/>
                  <a:pt x="69" y="71"/>
                  <a:pt x="71" y="71"/>
                </a:cubicBezTo>
                <a:cubicBezTo>
                  <a:pt x="72" y="71"/>
                  <a:pt x="72" y="71"/>
                  <a:pt x="72" y="71"/>
                </a:cubicBezTo>
                <a:cubicBezTo>
                  <a:pt x="75" y="71"/>
                  <a:pt x="77" y="73"/>
                  <a:pt x="77" y="76"/>
                </a:cubicBezTo>
                <a:cubicBezTo>
                  <a:pt x="77" y="77"/>
                  <a:pt x="78" y="78"/>
                  <a:pt x="79" y="79"/>
                </a:cubicBezTo>
                <a:cubicBezTo>
                  <a:pt x="84" y="89"/>
                  <a:pt x="95" y="97"/>
                  <a:pt x="108" y="97"/>
                </a:cubicBezTo>
                <a:cubicBezTo>
                  <a:pt x="125" y="97"/>
                  <a:pt x="139" y="83"/>
                  <a:pt x="139" y="66"/>
                </a:cubicBezTo>
                <a:cubicBezTo>
                  <a:pt x="140" y="65"/>
                  <a:pt x="142" y="64"/>
                  <a:pt x="142" y="63"/>
                </a:cubicBezTo>
                <a:cubicBezTo>
                  <a:pt x="144" y="61"/>
                  <a:pt x="144" y="58"/>
                  <a:pt x="143" y="56"/>
                </a:cubicBezTo>
                <a:close/>
                <a:moveTo>
                  <a:pt x="77" y="58"/>
                </a:moveTo>
                <a:cubicBezTo>
                  <a:pt x="81" y="44"/>
                  <a:pt x="93" y="34"/>
                  <a:pt x="108" y="34"/>
                </a:cubicBezTo>
                <a:cubicBezTo>
                  <a:pt x="122" y="34"/>
                  <a:pt x="134" y="44"/>
                  <a:pt x="138" y="58"/>
                </a:cubicBezTo>
                <a:cubicBezTo>
                  <a:pt x="138" y="58"/>
                  <a:pt x="138" y="59"/>
                  <a:pt x="138" y="60"/>
                </a:cubicBezTo>
                <a:cubicBezTo>
                  <a:pt x="137" y="60"/>
                  <a:pt x="137" y="61"/>
                  <a:pt x="136" y="61"/>
                </a:cubicBezTo>
                <a:cubicBezTo>
                  <a:pt x="136" y="61"/>
                  <a:pt x="136" y="61"/>
                  <a:pt x="135" y="61"/>
                </a:cubicBezTo>
                <a:cubicBezTo>
                  <a:pt x="134" y="61"/>
                  <a:pt x="133" y="60"/>
                  <a:pt x="133" y="59"/>
                </a:cubicBezTo>
                <a:cubicBezTo>
                  <a:pt x="130" y="48"/>
                  <a:pt x="119" y="40"/>
                  <a:pt x="108" y="40"/>
                </a:cubicBezTo>
                <a:cubicBezTo>
                  <a:pt x="96" y="40"/>
                  <a:pt x="85" y="48"/>
                  <a:pt x="83" y="59"/>
                </a:cubicBezTo>
                <a:cubicBezTo>
                  <a:pt x="82" y="60"/>
                  <a:pt x="81" y="61"/>
                  <a:pt x="79" y="61"/>
                </a:cubicBezTo>
                <a:cubicBezTo>
                  <a:pt x="79" y="61"/>
                  <a:pt x="78" y="60"/>
                  <a:pt x="78" y="60"/>
                </a:cubicBezTo>
                <a:cubicBezTo>
                  <a:pt x="77" y="59"/>
                  <a:pt x="77" y="58"/>
                  <a:pt x="77" y="58"/>
                </a:cubicBezTo>
                <a:close/>
                <a:moveTo>
                  <a:pt x="6" y="58"/>
                </a:moveTo>
                <a:cubicBezTo>
                  <a:pt x="9" y="44"/>
                  <a:pt x="22" y="34"/>
                  <a:pt x="36" y="34"/>
                </a:cubicBezTo>
                <a:cubicBezTo>
                  <a:pt x="50" y="34"/>
                  <a:pt x="63" y="44"/>
                  <a:pt x="66" y="58"/>
                </a:cubicBezTo>
                <a:cubicBezTo>
                  <a:pt x="67" y="58"/>
                  <a:pt x="67" y="59"/>
                  <a:pt x="66" y="60"/>
                </a:cubicBezTo>
                <a:cubicBezTo>
                  <a:pt x="66" y="60"/>
                  <a:pt x="65" y="61"/>
                  <a:pt x="65" y="61"/>
                </a:cubicBezTo>
                <a:cubicBezTo>
                  <a:pt x="64" y="61"/>
                  <a:pt x="64" y="61"/>
                  <a:pt x="64" y="61"/>
                </a:cubicBezTo>
                <a:cubicBezTo>
                  <a:pt x="63" y="61"/>
                  <a:pt x="62" y="60"/>
                  <a:pt x="61" y="59"/>
                </a:cubicBezTo>
                <a:cubicBezTo>
                  <a:pt x="58" y="48"/>
                  <a:pt x="48" y="40"/>
                  <a:pt x="36" y="40"/>
                </a:cubicBezTo>
                <a:cubicBezTo>
                  <a:pt x="24" y="40"/>
                  <a:pt x="14" y="48"/>
                  <a:pt x="11" y="59"/>
                </a:cubicBezTo>
                <a:cubicBezTo>
                  <a:pt x="11" y="60"/>
                  <a:pt x="9" y="61"/>
                  <a:pt x="8" y="61"/>
                </a:cubicBezTo>
                <a:cubicBezTo>
                  <a:pt x="7" y="61"/>
                  <a:pt x="7" y="60"/>
                  <a:pt x="6" y="60"/>
                </a:cubicBezTo>
                <a:cubicBezTo>
                  <a:pt x="6" y="59"/>
                  <a:pt x="6" y="58"/>
                  <a:pt x="6" y="58"/>
                </a:cubicBezTo>
                <a:close/>
                <a:moveTo>
                  <a:pt x="36" y="91"/>
                </a:moveTo>
                <a:cubicBezTo>
                  <a:pt x="22" y="91"/>
                  <a:pt x="11" y="80"/>
                  <a:pt x="10" y="66"/>
                </a:cubicBezTo>
                <a:cubicBezTo>
                  <a:pt x="13" y="66"/>
                  <a:pt x="16" y="63"/>
                  <a:pt x="16" y="60"/>
                </a:cubicBezTo>
                <a:cubicBezTo>
                  <a:pt x="19" y="51"/>
                  <a:pt x="27" y="45"/>
                  <a:pt x="36" y="45"/>
                </a:cubicBezTo>
                <a:cubicBezTo>
                  <a:pt x="45" y="45"/>
                  <a:pt x="54" y="51"/>
                  <a:pt x="56" y="60"/>
                </a:cubicBezTo>
                <a:cubicBezTo>
                  <a:pt x="57" y="63"/>
                  <a:pt x="59" y="66"/>
                  <a:pt x="62" y="66"/>
                </a:cubicBezTo>
                <a:cubicBezTo>
                  <a:pt x="62" y="80"/>
                  <a:pt x="50" y="91"/>
                  <a:pt x="36" y="91"/>
                </a:cubicBezTo>
                <a:close/>
                <a:moveTo>
                  <a:pt x="72" y="66"/>
                </a:moveTo>
                <a:cubicBezTo>
                  <a:pt x="71" y="66"/>
                  <a:pt x="71" y="66"/>
                  <a:pt x="71" y="66"/>
                </a:cubicBezTo>
                <a:cubicBezTo>
                  <a:pt x="70" y="66"/>
                  <a:pt x="69" y="66"/>
                  <a:pt x="68" y="67"/>
                </a:cubicBezTo>
                <a:cubicBezTo>
                  <a:pt x="68" y="66"/>
                  <a:pt x="68" y="66"/>
                  <a:pt x="68" y="66"/>
                </a:cubicBezTo>
                <a:cubicBezTo>
                  <a:pt x="69" y="65"/>
                  <a:pt x="70" y="64"/>
                  <a:pt x="71" y="63"/>
                </a:cubicBezTo>
                <a:cubicBezTo>
                  <a:pt x="71" y="62"/>
                  <a:pt x="72" y="61"/>
                  <a:pt x="72" y="60"/>
                </a:cubicBezTo>
                <a:cubicBezTo>
                  <a:pt x="72" y="61"/>
                  <a:pt x="72" y="62"/>
                  <a:pt x="73" y="63"/>
                </a:cubicBezTo>
                <a:cubicBezTo>
                  <a:pt x="74" y="64"/>
                  <a:pt x="75" y="65"/>
                  <a:pt x="76" y="66"/>
                </a:cubicBezTo>
                <a:cubicBezTo>
                  <a:pt x="76" y="66"/>
                  <a:pt x="76" y="66"/>
                  <a:pt x="76" y="67"/>
                </a:cubicBezTo>
                <a:cubicBezTo>
                  <a:pt x="75" y="66"/>
                  <a:pt x="74" y="66"/>
                  <a:pt x="72" y="66"/>
                </a:cubicBezTo>
                <a:close/>
                <a:moveTo>
                  <a:pt x="108" y="91"/>
                </a:moveTo>
                <a:cubicBezTo>
                  <a:pt x="94" y="91"/>
                  <a:pt x="82" y="80"/>
                  <a:pt x="82" y="66"/>
                </a:cubicBezTo>
                <a:cubicBezTo>
                  <a:pt x="85" y="66"/>
                  <a:pt x="87" y="63"/>
                  <a:pt x="88" y="60"/>
                </a:cubicBezTo>
                <a:cubicBezTo>
                  <a:pt x="90" y="51"/>
                  <a:pt x="98" y="45"/>
                  <a:pt x="108" y="45"/>
                </a:cubicBezTo>
                <a:cubicBezTo>
                  <a:pt x="117" y="45"/>
                  <a:pt x="125" y="51"/>
                  <a:pt x="127" y="60"/>
                </a:cubicBezTo>
                <a:cubicBezTo>
                  <a:pt x="128" y="63"/>
                  <a:pt x="131" y="66"/>
                  <a:pt x="133" y="66"/>
                </a:cubicBezTo>
                <a:cubicBezTo>
                  <a:pt x="133" y="80"/>
                  <a:pt x="122" y="91"/>
                  <a:pt x="108" y="9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cxnSp>
        <p:nvCxnSpPr>
          <p:cNvPr id="1648" name="Google Shape;1648;p62"/>
          <p:cNvCxnSpPr>
            <a:stCxn id="1634" idx="3"/>
            <a:endCxn id="1633" idx="1"/>
          </p:cNvCxnSpPr>
          <p:nvPr/>
        </p:nvCxnSpPr>
        <p:spPr>
          <a:xfrm>
            <a:off x="3370491" y="2998325"/>
            <a:ext cx="2403000" cy="597900"/>
          </a:xfrm>
          <a:prstGeom prst="bentConnector3">
            <a:avLst>
              <a:gd fmla="val 50003" name="adj1"/>
            </a:avLst>
          </a:prstGeom>
          <a:noFill/>
          <a:ln cap="flat" cmpd="sng" w="9525">
            <a:solidFill>
              <a:schemeClr val="dk1"/>
            </a:solidFill>
            <a:prstDash val="solid"/>
            <a:round/>
            <a:headEnd len="med" w="med" type="none"/>
            <a:tailEnd len="med" w="med" type="oval"/>
          </a:ln>
        </p:spPr>
      </p:cxnSp>
      <p:grpSp>
        <p:nvGrpSpPr>
          <p:cNvPr id="1649" name="Google Shape;1649;p62"/>
          <p:cNvGrpSpPr/>
          <p:nvPr/>
        </p:nvGrpSpPr>
        <p:grpSpPr>
          <a:xfrm>
            <a:off x="2891820" y="3642056"/>
            <a:ext cx="379355" cy="361710"/>
            <a:chOff x="6418207" y="2034706"/>
            <a:chExt cx="379355" cy="361710"/>
          </a:xfrm>
        </p:grpSpPr>
        <p:sp>
          <p:nvSpPr>
            <p:cNvPr id="1650" name="Google Shape;1650;p62"/>
            <p:cNvSpPr/>
            <p:nvPr/>
          </p:nvSpPr>
          <p:spPr>
            <a:xfrm>
              <a:off x="6418207" y="2275111"/>
              <a:ext cx="379355" cy="121305"/>
            </a:xfrm>
            <a:custGeom>
              <a:rect b="b" l="l" r="r" t="t"/>
              <a:pathLst>
                <a:path extrusionOk="0" h="46" w="145">
                  <a:moveTo>
                    <a:pt x="142" y="0"/>
                  </a:moveTo>
                  <a:cubicBezTo>
                    <a:pt x="24" y="0"/>
                    <a:pt x="24" y="0"/>
                    <a:pt x="24" y="0"/>
                  </a:cubicBezTo>
                  <a:cubicBezTo>
                    <a:pt x="13" y="0"/>
                    <a:pt x="3" y="9"/>
                    <a:pt x="1" y="20"/>
                  </a:cubicBezTo>
                  <a:cubicBezTo>
                    <a:pt x="0" y="34"/>
                    <a:pt x="10" y="46"/>
                    <a:pt x="24" y="46"/>
                  </a:cubicBezTo>
                  <a:cubicBezTo>
                    <a:pt x="142" y="46"/>
                    <a:pt x="142" y="46"/>
                    <a:pt x="142" y="46"/>
                  </a:cubicBezTo>
                  <a:cubicBezTo>
                    <a:pt x="144" y="46"/>
                    <a:pt x="145" y="45"/>
                    <a:pt x="145" y="43"/>
                  </a:cubicBezTo>
                  <a:cubicBezTo>
                    <a:pt x="145" y="3"/>
                    <a:pt x="145" y="3"/>
                    <a:pt x="145" y="3"/>
                  </a:cubicBezTo>
                  <a:cubicBezTo>
                    <a:pt x="145" y="1"/>
                    <a:pt x="144" y="0"/>
                    <a:pt x="142" y="0"/>
                  </a:cubicBezTo>
                  <a:close/>
                  <a:moveTo>
                    <a:pt x="24" y="40"/>
                  </a:moveTo>
                  <a:cubicBezTo>
                    <a:pt x="14" y="40"/>
                    <a:pt x="6" y="31"/>
                    <a:pt x="7" y="21"/>
                  </a:cubicBezTo>
                  <a:cubicBezTo>
                    <a:pt x="8" y="12"/>
                    <a:pt x="15" y="6"/>
                    <a:pt x="24" y="6"/>
                  </a:cubicBezTo>
                  <a:cubicBezTo>
                    <a:pt x="139" y="6"/>
                    <a:pt x="139" y="6"/>
                    <a:pt x="139" y="6"/>
                  </a:cubicBezTo>
                  <a:cubicBezTo>
                    <a:pt x="139" y="12"/>
                    <a:pt x="139" y="12"/>
                    <a:pt x="139" y="12"/>
                  </a:cubicBezTo>
                  <a:cubicBezTo>
                    <a:pt x="24" y="12"/>
                    <a:pt x="24" y="12"/>
                    <a:pt x="24" y="12"/>
                  </a:cubicBezTo>
                  <a:cubicBezTo>
                    <a:pt x="18" y="12"/>
                    <a:pt x="13" y="17"/>
                    <a:pt x="13" y="23"/>
                  </a:cubicBezTo>
                  <a:cubicBezTo>
                    <a:pt x="13" y="29"/>
                    <a:pt x="18" y="34"/>
                    <a:pt x="24" y="34"/>
                  </a:cubicBezTo>
                  <a:cubicBezTo>
                    <a:pt x="139" y="34"/>
                    <a:pt x="139" y="34"/>
                    <a:pt x="139" y="34"/>
                  </a:cubicBezTo>
                  <a:cubicBezTo>
                    <a:pt x="139" y="40"/>
                    <a:pt x="139" y="40"/>
                    <a:pt x="139" y="40"/>
                  </a:cubicBezTo>
                  <a:cubicBezTo>
                    <a:pt x="24" y="40"/>
                    <a:pt x="24" y="40"/>
                    <a:pt x="24" y="40"/>
                  </a:cubicBezTo>
                  <a:close/>
                  <a:moveTo>
                    <a:pt x="139" y="28"/>
                  </a:moveTo>
                  <a:cubicBezTo>
                    <a:pt x="24" y="28"/>
                    <a:pt x="24" y="28"/>
                    <a:pt x="24" y="28"/>
                  </a:cubicBezTo>
                  <a:cubicBezTo>
                    <a:pt x="21" y="28"/>
                    <a:pt x="19" y="26"/>
                    <a:pt x="19" y="23"/>
                  </a:cubicBezTo>
                  <a:cubicBezTo>
                    <a:pt x="19" y="20"/>
                    <a:pt x="21" y="18"/>
                    <a:pt x="24" y="18"/>
                  </a:cubicBezTo>
                  <a:cubicBezTo>
                    <a:pt x="139" y="18"/>
                    <a:pt x="139" y="18"/>
                    <a:pt x="139" y="18"/>
                  </a:cubicBezTo>
                  <a:lnTo>
                    <a:pt x="139" y="2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1" name="Google Shape;1651;p62"/>
            <p:cNvSpPr/>
            <p:nvPr/>
          </p:nvSpPr>
          <p:spPr>
            <a:xfrm>
              <a:off x="6452393" y="2034706"/>
              <a:ext cx="314292" cy="215041"/>
            </a:xfrm>
            <a:custGeom>
              <a:rect b="b" l="l" r="r" t="t"/>
              <a:pathLst>
                <a:path extrusionOk="0" h="82" w="120">
                  <a:moveTo>
                    <a:pt x="1" y="35"/>
                  </a:moveTo>
                  <a:cubicBezTo>
                    <a:pt x="26" y="48"/>
                    <a:pt x="26" y="48"/>
                    <a:pt x="26" y="48"/>
                  </a:cubicBezTo>
                  <a:cubicBezTo>
                    <a:pt x="26" y="69"/>
                    <a:pt x="26" y="69"/>
                    <a:pt x="26" y="69"/>
                  </a:cubicBezTo>
                  <a:cubicBezTo>
                    <a:pt x="26" y="71"/>
                    <a:pt x="28" y="76"/>
                    <a:pt x="37" y="79"/>
                  </a:cubicBezTo>
                  <a:cubicBezTo>
                    <a:pt x="43" y="81"/>
                    <a:pt x="51" y="82"/>
                    <a:pt x="60" y="82"/>
                  </a:cubicBezTo>
                  <a:cubicBezTo>
                    <a:pt x="69" y="82"/>
                    <a:pt x="77" y="81"/>
                    <a:pt x="83" y="79"/>
                  </a:cubicBezTo>
                  <a:cubicBezTo>
                    <a:pt x="92" y="76"/>
                    <a:pt x="94" y="71"/>
                    <a:pt x="94" y="69"/>
                  </a:cubicBezTo>
                  <a:cubicBezTo>
                    <a:pt x="94" y="48"/>
                    <a:pt x="94" y="48"/>
                    <a:pt x="94" y="48"/>
                  </a:cubicBezTo>
                  <a:cubicBezTo>
                    <a:pt x="101" y="44"/>
                    <a:pt x="101" y="44"/>
                    <a:pt x="101" y="44"/>
                  </a:cubicBezTo>
                  <a:cubicBezTo>
                    <a:pt x="101" y="58"/>
                    <a:pt x="101" y="58"/>
                    <a:pt x="101" y="58"/>
                  </a:cubicBezTo>
                  <a:cubicBezTo>
                    <a:pt x="101" y="60"/>
                    <a:pt x="102" y="61"/>
                    <a:pt x="104" y="61"/>
                  </a:cubicBezTo>
                  <a:cubicBezTo>
                    <a:pt x="105" y="61"/>
                    <a:pt x="107" y="60"/>
                    <a:pt x="107" y="58"/>
                  </a:cubicBezTo>
                  <a:cubicBezTo>
                    <a:pt x="107" y="41"/>
                    <a:pt x="107" y="41"/>
                    <a:pt x="107" y="41"/>
                  </a:cubicBezTo>
                  <a:cubicBezTo>
                    <a:pt x="118" y="35"/>
                    <a:pt x="118" y="35"/>
                    <a:pt x="118" y="35"/>
                  </a:cubicBezTo>
                  <a:cubicBezTo>
                    <a:pt x="119" y="35"/>
                    <a:pt x="119" y="34"/>
                    <a:pt x="120" y="34"/>
                  </a:cubicBezTo>
                  <a:cubicBezTo>
                    <a:pt x="120" y="32"/>
                    <a:pt x="120" y="31"/>
                    <a:pt x="118" y="30"/>
                  </a:cubicBezTo>
                  <a:cubicBezTo>
                    <a:pt x="61" y="0"/>
                    <a:pt x="61" y="0"/>
                    <a:pt x="61" y="0"/>
                  </a:cubicBezTo>
                  <a:cubicBezTo>
                    <a:pt x="60" y="0"/>
                    <a:pt x="59" y="0"/>
                    <a:pt x="59" y="0"/>
                  </a:cubicBezTo>
                  <a:cubicBezTo>
                    <a:pt x="1" y="30"/>
                    <a:pt x="1" y="30"/>
                    <a:pt x="1" y="30"/>
                  </a:cubicBezTo>
                  <a:cubicBezTo>
                    <a:pt x="1" y="31"/>
                    <a:pt x="0" y="32"/>
                    <a:pt x="0" y="33"/>
                  </a:cubicBezTo>
                  <a:cubicBezTo>
                    <a:pt x="0" y="33"/>
                    <a:pt x="0" y="34"/>
                    <a:pt x="1" y="35"/>
                  </a:cubicBezTo>
                  <a:close/>
                  <a:moveTo>
                    <a:pt x="89" y="61"/>
                  </a:moveTo>
                  <a:cubicBezTo>
                    <a:pt x="87" y="60"/>
                    <a:pt x="85" y="59"/>
                    <a:pt x="83" y="59"/>
                  </a:cubicBezTo>
                  <a:cubicBezTo>
                    <a:pt x="77" y="57"/>
                    <a:pt x="69" y="55"/>
                    <a:pt x="60" y="55"/>
                  </a:cubicBezTo>
                  <a:cubicBezTo>
                    <a:pt x="51" y="55"/>
                    <a:pt x="43" y="57"/>
                    <a:pt x="37" y="59"/>
                  </a:cubicBezTo>
                  <a:cubicBezTo>
                    <a:pt x="34" y="59"/>
                    <a:pt x="33" y="60"/>
                    <a:pt x="31" y="61"/>
                  </a:cubicBezTo>
                  <a:cubicBezTo>
                    <a:pt x="31" y="40"/>
                    <a:pt x="31" y="40"/>
                    <a:pt x="31" y="40"/>
                  </a:cubicBezTo>
                  <a:cubicBezTo>
                    <a:pt x="31" y="39"/>
                    <a:pt x="33" y="37"/>
                    <a:pt x="39" y="35"/>
                  </a:cubicBezTo>
                  <a:cubicBezTo>
                    <a:pt x="44" y="33"/>
                    <a:pt x="52" y="32"/>
                    <a:pt x="60" y="32"/>
                  </a:cubicBezTo>
                  <a:cubicBezTo>
                    <a:pt x="68" y="32"/>
                    <a:pt x="76" y="33"/>
                    <a:pt x="81" y="35"/>
                  </a:cubicBezTo>
                  <a:cubicBezTo>
                    <a:pt x="87" y="37"/>
                    <a:pt x="89" y="39"/>
                    <a:pt x="89" y="40"/>
                  </a:cubicBezTo>
                  <a:lnTo>
                    <a:pt x="89" y="61"/>
                  </a:lnTo>
                  <a:close/>
                  <a:moveTo>
                    <a:pt x="81" y="73"/>
                  </a:moveTo>
                  <a:cubicBezTo>
                    <a:pt x="76" y="75"/>
                    <a:pt x="68" y="76"/>
                    <a:pt x="60" y="76"/>
                  </a:cubicBezTo>
                  <a:cubicBezTo>
                    <a:pt x="52" y="76"/>
                    <a:pt x="44" y="75"/>
                    <a:pt x="39" y="73"/>
                  </a:cubicBezTo>
                  <a:cubicBezTo>
                    <a:pt x="33" y="72"/>
                    <a:pt x="31" y="69"/>
                    <a:pt x="31" y="69"/>
                  </a:cubicBezTo>
                  <a:cubicBezTo>
                    <a:pt x="31" y="68"/>
                    <a:pt x="33" y="66"/>
                    <a:pt x="39" y="64"/>
                  </a:cubicBezTo>
                  <a:cubicBezTo>
                    <a:pt x="44" y="62"/>
                    <a:pt x="52" y="61"/>
                    <a:pt x="60" y="61"/>
                  </a:cubicBezTo>
                  <a:cubicBezTo>
                    <a:pt x="68" y="61"/>
                    <a:pt x="76" y="62"/>
                    <a:pt x="81" y="64"/>
                  </a:cubicBezTo>
                  <a:cubicBezTo>
                    <a:pt x="87" y="66"/>
                    <a:pt x="89" y="68"/>
                    <a:pt x="89" y="69"/>
                  </a:cubicBezTo>
                  <a:cubicBezTo>
                    <a:pt x="89" y="69"/>
                    <a:pt x="87" y="72"/>
                    <a:pt x="81" y="73"/>
                  </a:cubicBezTo>
                  <a:close/>
                  <a:moveTo>
                    <a:pt x="107" y="35"/>
                  </a:moveTo>
                  <a:cubicBezTo>
                    <a:pt x="107" y="30"/>
                    <a:pt x="107" y="30"/>
                    <a:pt x="107" y="30"/>
                  </a:cubicBezTo>
                  <a:cubicBezTo>
                    <a:pt x="111" y="33"/>
                    <a:pt x="111" y="33"/>
                    <a:pt x="111" y="33"/>
                  </a:cubicBezTo>
                  <a:lnTo>
                    <a:pt x="107" y="35"/>
                  </a:lnTo>
                  <a:close/>
                  <a:moveTo>
                    <a:pt x="60" y="6"/>
                  </a:moveTo>
                  <a:cubicBezTo>
                    <a:pt x="101" y="28"/>
                    <a:pt x="101" y="28"/>
                    <a:pt x="101" y="28"/>
                  </a:cubicBezTo>
                  <a:cubicBezTo>
                    <a:pt x="101" y="38"/>
                    <a:pt x="101" y="38"/>
                    <a:pt x="101" y="38"/>
                  </a:cubicBezTo>
                  <a:cubicBezTo>
                    <a:pt x="94" y="41"/>
                    <a:pt x="94" y="41"/>
                    <a:pt x="94" y="41"/>
                  </a:cubicBezTo>
                  <a:cubicBezTo>
                    <a:pt x="94" y="40"/>
                    <a:pt x="94" y="40"/>
                    <a:pt x="94" y="40"/>
                  </a:cubicBezTo>
                  <a:cubicBezTo>
                    <a:pt x="94" y="37"/>
                    <a:pt x="92" y="33"/>
                    <a:pt x="83" y="30"/>
                  </a:cubicBezTo>
                  <a:cubicBezTo>
                    <a:pt x="77" y="28"/>
                    <a:pt x="69" y="27"/>
                    <a:pt x="60" y="27"/>
                  </a:cubicBezTo>
                  <a:cubicBezTo>
                    <a:pt x="51" y="27"/>
                    <a:pt x="43" y="28"/>
                    <a:pt x="37" y="30"/>
                  </a:cubicBezTo>
                  <a:cubicBezTo>
                    <a:pt x="28" y="33"/>
                    <a:pt x="26" y="37"/>
                    <a:pt x="26" y="40"/>
                  </a:cubicBezTo>
                  <a:cubicBezTo>
                    <a:pt x="26" y="41"/>
                    <a:pt x="26" y="41"/>
                    <a:pt x="26" y="41"/>
                  </a:cubicBezTo>
                  <a:cubicBezTo>
                    <a:pt x="9" y="33"/>
                    <a:pt x="9" y="33"/>
                    <a:pt x="9" y="33"/>
                  </a:cubicBezTo>
                  <a:lnTo>
                    <a:pt x="60" y="6"/>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cxnSp>
        <p:nvCxnSpPr>
          <p:cNvPr id="1652" name="Google Shape;1652;p62"/>
          <p:cNvCxnSpPr>
            <a:stCxn id="1633" idx="1"/>
            <a:endCxn id="1636" idx="3"/>
          </p:cNvCxnSpPr>
          <p:nvPr/>
        </p:nvCxnSpPr>
        <p:spPr>
          <a:xfrm flipH="1">
            <a:off x="3370625" y="3596373"/>
            <a:ext cx="2403000" cy="598500"/>
          </a:xfrm>
          <a:prstGeom prst="bentConnector3">
            <a:avLst>
              <a:gd fmla="val 50003" name="adj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56" name="Shape 1656"/>
        <p:cNvGrpSpPr/>
        <p:nvPr/>
      </p:nvGrpSpPr>
      <p:grpSpPr>
        <a:xfrm>
          <a:off x="0" y="0"/>
          <a:ext cx="0" cy="0"/>
          <a:chOff x="0" y="0"/>
          <a:chExt cx="0" cy="0"/>
        </a:xfrm>
      </p:grpSpPr>
      <p:sp>
        <p:nvSpPr>
          <p:cNvPr id="1657" name="Google Shape;1657;p63"/>
          <p:cNvSpPr txBox="1"/>
          <p:nvPr>
            <p:ph idx="4294967295" type="body"/>
          </p:nvPr>
        </p:nvSpPr>
        <p:spPr>
          <a:xfrm>
            <a:off x="1009200" y="1906850"/>
            <a:ext cx="3094200" cy="80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latin typeface="DM Sans"/>
                <a:ea typeface="DM Sans"/>
                <a:cs typeface="DM Sans"/>
                <a:sym typeface="DM Sans"/>
              </a:rPr>
              <a:t>Write your first clue</a:t>
            </a:r>
            <a:endParaRPr sz="1600">
              <a:latin typeface="DM Sans"/>
              <a:ea typeface="DM Sans"/>
              <a:cs typeface="DM Sans"/>
              <a:sym typeface="DM Sans"/>
            </a:endParaRPr>
          </a:p>
        </p:txBody>
      </p:sp>
      <p:sp>
        <p:nvSpPr>
          <p:cNvPr id="1658" name="Google Shape;1658;p63"/>
          <p:cNvSpPr txBox="1"/>
          <p:nvPr>
            <p:ph idx="4294967295" type="body"/>
          </p:nvPr>
        </p:nvSpPr>
        <p:spPr>
          <a:xfrm>
            <a:off x="1009200" y="2806222"/>
            <a:ext cx="3094200" cy="80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latin typeface="DM Sans"/>
                <a:ea typeface="DM Sans"/>
                <a:cs typeface="DM Sans"/>
                <a:sym typeface="DM Sans"/>
              </a:rPr>
              <a:t>Write your second clue</a:t>
            </a:r>
            <a:endParaRPr sz="1600">
              <a:latin typeface="DM Sans"/>
              <a:ea typeface="DM Sans"/>
              <a:cs typeface="DM Sans"/>
              <a:sym typeface="DM Sans"/>
            </a:endParaRPr>
          </a:p>
        </p:txBody>
      </p:sp>
      <p:sp>
        <p:nvSpPr>
          <p:cNvPr id="1659" name="Google Shape;1659;p63"/>
          <p:cNvSpPr txBox="1"/>
          <p:nvPr>
            <p:ph idx="4294967295" type="body"/>
          </p:nvPr>
        </p:nvSpPr>
        <p:spPr>
          <a:xfrm>
            <a:off x="1009200" y="3705594"/>
            <a:ext cx="3094200" cy="80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latin typeface="DM Sans"/>
                <a:ea typeface="DM Sans"/>
                <a:cs typeface="DM Sans"/>
                <a:sym typeface="DM Sans"/>
              </a:rPr>
              <a:t>Write your third clue</a:t>
            </a:r>
            <a:endParaRPr sz="1600">
              <a:latin typeface="DM Sans"/>
              <a:ea typeface="DM Sans"/>
              <a:cs typeface="DM Sans"/>
              <a:sym typeface="DM Sans"/>
            </a:endParaRPr>
          </a:p>
        </p:txBody>
      </p:sp>
      <p:sp>
        <p:nvSpPr>
          <p:cNvPr id="1660" name="Google Shape;1660;p63"/>
          <p:cNvSpPr txBox="1"/>
          <p:nvPr>
            <p:ph type="title"/>
          </p:nvPr>
        </p:nvSpPr>
        <p:spPr>
          <a:xfrm>
            <a:off x="713225" y="597425"/>
            <a:ext cx="7717500" cy="572700"/>
          </a:xfrm>
          <a:prstGeom prst="rect">
            <a:avLst/>
          </a:prstGeom>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b="0" lang="en" sz="3200">
                <a:latin typeface="Nunito Black"/>
                <a:ea typeface="Nunito Black"/>
                <a:cs typeface="Nunito Black"/>
                <a:sym typeface="Nunito Black"/>
              </a:rPr>
              <a:t>Game time: Treasure hunt</a:t>
            </a:r>
            <a:endParaRPr b="0" sz="3200">
              <a:latin typeface="Nunito Black"/>
              <a:ea typeface="Nunito Black"/>
              <a:cs typeface="Nunito Black"/>
              <a:sym typeface="Nunito Black"/>
            </a:endParaRPr>
          </a:p>
        </p:txBody>
      </p:sp>
      <p:sp>
        <p:nvSpPr>
          <p:cNvPr id="1661" name="Google Shape;1661;p63"/>
          <p:cNvSpPr txBox="1"/>
          <p:nvPr>
            <p:ph idx="4294967295" type="body"/>
          </p:nvPr>
        </p:nvSpPr>
        <p:spPr>
          <a:xfrm>
            <a:off x="839500" y="1058075"/>
            <a:ext cx="7590900" cy="80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DM Sans"/>
                <a:ea typeface="DM Sans"/>
                <a:cs typeface="DM Sans"/>
                <a:sym typeface="DM Sans"/>
              </a:rPr>
              <a:t>Choose a topic in your target language</a:t>
            </a:r>
            <a:r>
              <a:rPr lang="en">
                <a:latin typeface="DM Sans"/>
                <a:ea typeface="DM Sans"/>
                <a:cs typeface="DM Sans"/>
                <a:sym typeface="DM Sans"/>
              </a:rPr>
              <a:t>, </a:t>
            </a:r>
            <a:r>
              <a:rPr b="1" lang="en">
                <a:latin typeface="DM Sans"/>
                <a:ea typeface="DM Sans"/>
                <a:cs typeface="DM Sans"/>
                <a:sym typeface="DM Sans"/>
              </a:rPr>
              <a:t>create a treasure</a:t>
            </a:r>
            <a:r>
              <a:rPr lang="en">
                <a:latin typeface="DM Sans"/>
                <a:ea typeface="DM Sans"/>
                <a:cs typeface="DM Sans"/>
                <a:sym typeface="DM Sans"/>
              </a:rPr>
              <a:t> and </a:t>
            </a:r>
            <a:r>
              <a:rPr b="1" lang="en">
                <a:latin typeface="DM Sans"/>
                <a:ea typeface="DM Sans"/>
                <a:cs typeface="DM Sans"/>
                <a:sym typeface="DM Sans"/>
              </a:rPr>
              <a:t>pre</a:t>
            </a:r>
            <a:r>
              <a:rPr b="1" lang="en">
                <a:latin typeface="DM Sans"/>
                <a:ea typeface="DM Sans"/>
                <a:cs typeface="DM Sans"/>
                <a:sym typeface="DM Sans"/>
              </a:rPr>
              <a:t>p</a:t>
            </a:r>
            <a:r>
              <a:rPr b="1" lang="en">
                <a:latin typeface="DM Sans"/>
                <a:ea typeface="DM Sans"/>
                <a:cs typeface="DM Sans"/>
                <a:sym typeface="DM Sans"/>
              </a:rPr>
              <a:t>are a series of clues</a:t>
            </a:r>
            <a:r>
              <a:rPr lang="en">
                <a:latin typeface="DM Sans"/>
                <a:ea typeface="DM Sans"/>
                <a:cs typeface="DM Sans"/>
                <a:sym typeface="DM Sans"/>
              </a:rPr>
              <a:t>. Students will have to understand the language in order to solve the clues and move to different locations</a:t>
            </a:r>
            <a:endParaRPr>
              <a:latin typeface="DM Sans"/>
              <a:ea typeface="DM Sans"/>
              <a:cs typeface="DM Sans"/>
              <a:sym typeface="DM Sans"/>
            </a:endParaRPr>
          </a:p>
        </p:txBody>
      </p:sp>
      <p:graphicFrame>
        <p:nvGraphicFramePr>
          <p:cNvPr id="1662" name="Google Shape;1662;p63"/>
          <p:cNvGraphicFramePr/>
          <p:nvPr/>
        </p:nvGraphicFramePr>
        <p:xfrm>
          <a:off x="4382800" y="1924050"/>
          <a:ext cx="3000000" cy="3000000"/>
        </p:xfrm>
        <a:graphic>
          <a:graphicData uri="http://schemas.openxmlformats.org/drawingml/2006/table">
            <a:tbl>
              <a:tblPr>
                <a:noFill/>
                <a:tableStyleId>{E848A584-43F8-4079-B422-B98D1860D862}</a:tableStyleId>
              </a:tblPr>
              <a:tblGrid>
                <a:gridCol w="1116850"/>
                <a:gridCol w="960350"/>
                <a:gridCol w="960350"/>
                <a:gridCol w="960350"/>
              </a:tblGrid>
              <a:tr h="547850">
                <a:tc>
                  <a:txBody>
                    <a:bodyPr/>
                    <a:lstStyle/>
                    <a:p>
                      <a:pPr indent="0" lvl="0" marL="0" rtl="0" algn="ctr">
                        <a:spcBef>
                          <a:spcPts val="0"/>
                        </a:spcBef>
                        <a:spcAft>
                          <a:spcPts val="0"/>
                        </a:spcAft>
                        <a:buNone/>
                      </a:pPr>
                      <a:r>
                        <a:rPr b="1" lang="en" sz="1600">
                          <a:solidFill>
                            <a:schemeClr val="dk1"/>
                          </a:solidFill>
                          <a:latin typeface="DM Sans"/>
                          <a:ea typeface="DM Sans"/>
                          <a:cs typeface="DM Sans"/>
                          <a:sym typeface="DM Sans"/>
                        </a:rPr>
                        <a:t>Teams</a:t>
                      </a:r>
                      <a:endParaRPr b="1" sz="1600">
                        <a:solidFill>
                          <a:schemeClr val="dk1"/>
                        </a:solidFill>
                        <a:latin typeface="DM Sans"/>
                        <a:ea typeface="DM Sans"/>
                        <a:cs typeface="DM Sans"/>
                        <a:sym typeface="DM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CE73">
                        <a:alpha val="50629"/>
                      </a:srgbClr>
                    </a:solidFill>
                  </a:tcPr>
                </a:tc>
                <a:tc>
                  <a:txBody>
                    <a:bodyPr/>
                    <a:lstStyle/>
                    <a:p>
                      <a:pPr indent="0" lvl="0" marL="0" rtl="0" algn="ctr">
                        <a:spcBef>
                          <a:spcPts val="0"/>
                        </a:spcBef>
                        <a:spcAft>
                          <a:spcPts val="0"/>
                        </a:spcAft>
                        <a:buNone/>
                      </a:pPr>
                      <a:r>
                        <a:rPr b="1" lang="en" sz="1600">
                          <a:solidFill>
                            <a:schemeClr val="dk1"/>
                          </a:solidFill>
                          <a:latin typeface="DM Sans"/>
                          <a:ea typeface="DM Sans"/>
                          <a:cs typeface="DM Sans"/>
                          <a:sym typeface="DM Sans"/>
                        </a:rPr>
                        <a:t>Clue 1</a:t>
                      </a:r>
                      <a:endParaRPr b="1" sz="1600">
                        <a:solidFill>
                          <a:schemeClr val="dk1"/>
                        </a:solidFill>
                        <a:latin typeface="DM Sans"/>
                        <a:ea typeface="DM Sans"/>
                        <a:cs typeface="DM Sans"/>
                        <a:sym typeface="DM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CE73">
                        <a:alpha val="50629"/>
                      </a:srgbClr>
                    </a:solidFill>
                  </a:tcPr>
                </a:tc>
                <a:tc>
                  <a:txBody>
                    <a:bodyPr/>
                    <a:lstStyle/>
                    <a:p>
                      <a:pPr indent="0" lvl="0" marL="0" rtl="0" algn="ctr">
                        <a:spcBef>
                          <a:spcPts val="0"/>
                        </a:spcBef>
                        <a:spcAft>
                          <a:spcPts val="0"/>
                        </a:spcAft>
                        <a:buNone/>
                      </a:pPr>
                      <a:r>
                        <a:rPr b="1" lang="en" sz="1600">
                          <a:solidFill>
                            <a:schemeClr val="dk1"/>
                          </a:solidFill>
                          <a:latin typeface="DM Sans"/>
                          <a:ea typeface="DM Sans"/>
                          <a:cs typeface="DM Sans"/>
                          <a:sym typeface="DM Sans"/>
                        </a:rPr>
                        <a:t>Clue 2</a:t>
                      </a:r>
                      <a:endParaRPr b="1" sz="1600">
                        <a:solidFill>
                          <a:schemeClr val="dk1"/>
                        </a:solidFill>
                        <a:latin typeface="DM Sans"/>
                        <a:ea typeface="DM Sans"/>
                        <a:cs typeface="DM Sans"/>
                        <a:sym typeface="DM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CE73">
                        <a:alpha val="50629"/>
                      </a:srgbClr>
                    </a:solidFill>
                  </a:tcPr>
                </a:tc>
                <a:tc>
                  <a:txBody>
                    <a:bodyPr/>
                    <a:lstStyle/>
                    <a:p>
                      <a:pPr indent="0" lvl="0" marL="0" rtl="0" algn="ctr">
                        <a:spcBef>
                          <a:spcPts val="0"/>
                        </a:spcBef>
                        <a:spcAft>
                          <a:spcPts val="0"/>
                        </a:spcAft>
                        <a:buNone/>
                      </a:pPr>
                      <a:r>
                        <a:rPr b="1" lang="en" sz="1600">
                          <a:solidFill>
                            <a:schemeClr val="dk1"/>
                          </a:solidFill>
                          <a:latin typeface="DM Sans"/>
                          <a:ea typeface="DM Sans"/>
                          <a:cs typeface="DM Sans"/>
                          <a:sym typeface="DM Sans"/>
                        </a:rPr>
                        <a:t>Clue 3</a:t>
                      </a:r>
                      <a:endParaRPr b="1" sz="1600">
                        <a:solidFill>
                          <a:schemeClr val="dk1"/>
                        </a:solidFill>
                        <a:latin typeface="DM Sans"/>
                        <a:ea typeface="DM Sans"/>
                        <a:cs typeface="DM Sans"/>
                        <a:sym typeface="DM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CE73">
                        <a:alpha val="50629"/>
                      </a:srgbClr>
                    </a:solidFill>
                  </a:tcPr>
                </a:tc>
              </a:tr>
              <a:tr h="1023725">
                <a:tc>
                  <a:txBody>
                    <a:bodyPr/>
                    <a:lstStyle/>
                    <a:p>
                      <a:pPr indent="0" lvl="0" marL="0" rtl="0" algn="ctr">
                        <a:spcBef>
                          <a:spcPts val="0"/>
                        </a:spcBef>
                        <a:spcAft>
                          <a:spcPts val="0"/>
                        </a:spcAft>
                        <a:buNone/>
                      </a:pPr>
                      <a:r>
                        <a:rPr b="1" lang="en" sz="1600">
                          <a:solidFill>
                            <a:schemeClr val="dk1"/>
                          </a:solidFill>
                          <a:latin typeface="DM Sans"/>
                          <a:ea typeface="DM Sans"/>
                          <a:cs typeface="DM Sans"/>
                          <a:sym typeface="DM Sans"/>
                        </a:rPr>
                        <a:t>Team 1</a:t>
                      </a:r>
                      <a:endParaRPr b="1" sz="1600">
                        <a:solidFill>
                          <a:schemeClr val="dk1"/>
                        </a:solidFill>
                        <a:latin typeface="DM Sans"/>
                        <a:ea typeface="DM Sans"/>
                        <a:cs typeface="DM Sans"/>
                        <a:sym typeface="DM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a:solidFill>
                          <a:schemeClr val="dk1"/>
                        </a:solidFill>
                        <a:latin typeface="Lato"/>
                        <a:ea typeface="Lato"/>
                        <a:cs typeface="Lato"/>
                        <a:sym typeface="La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Lato"/>
                        <a:ea typeface="Lato"/>
                        <a:cs typeface="Lato"/>
                        <a:sym typeface="La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Lato"/>
                        <a:ea typeface="Lato"/>
                        <a:cs typeface="Lato"/>
                        <a:sym typeface="La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1023725">
                <a:tc>
                  <a:txBody>
                    <a:bodyPr/>
                    <a:lstStyle/>
                    <a:p>
                      <a:pPr indent="0" lvl="0" marL="0" rtl="0" algn="ctr">
                        <a:spcBef>
                          <a:spcPts val="0"/>
                        </a:spcBef>
                        <a:spcAft>
                          <a:spcPts val="0"/>
                        </a:spcAft>
                        <a:buNone/>
                      </a:pPr>
                      <a:r>
                        <a:rPr b="1" lang="en" sz="1600">
                          <a:solidFill>
                            <a:schemeClr val="dk1"/>
                          </a:solidFill>
                          <a:latin typeface="DM Sans"/>
                          <a:ea typeface="DM Sans"/>
                          <a:cs typeface="DM Sans"/>
                          <a:sym typeface="DM Sans"/>
                        </a:rPr>
                        <a:t>Team 2</a:t>
                      </a:r>
                      <a:endParaRPr b="1" sz="1600">
                        <a:solidFill>
                          <a:schemeClr val="dk1"/>
                        </a:solidFill>
                        <a:latin typeface="DM Sans"/>
                        <a:ea typeface="DM Sans"/>
                        <a:cs typeface="DM Sans"/>
                        <a:sym typeface="DM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a:solidFill>
                          <a:schemeClr val="dk1"/>
                        </a:solidFill>
                        <a:latin typeface="Lato"/>
                        <a:ea typeface="Lato"/>
                        <a:cs typeface="Lato"/>
                        <a:sym typeface="La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Lato"/>
                        <a:ea typeface="Lato"/>
                        <a:cs typeface="Lato"/>
                        <a:sym typeface="La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Lato"/>
                        <a:ea typeface="Lato"/>
                        <a:cs typeface="Lato"/>
                        <a:sym typeface="Lato"/>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grpSp>
        <p:nvGrpSpPr>
          <p:cNvPr id="1663" name="Google Shape;1663;p63"/>
          <p:cNvGrpSpPr/>
          <p:nvPr/>
        </p:nvGrpSpPr>
        <p:grpSpPr>
          <a:xfrm>
            <a:off x="5719087" y="2779844"/>
            <a:ext cx="526629" cy="388525"/>
            <a:chOff x="5223609" y="3731112"/>
            <a:chExt cx="371782" cy="274285"/>
          </a:xfrm>
        </p:grpSpPr>
        <p:sp>
          <p:nvSpPr>
            <p:cNvPr id="1664" name="Google Shape;1664;p63"/>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3"/>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6" name="Google Shape;1666;p63"/>
          <p:cNvSpPr/>
          <p:nvPr/>
        </p:nvSpPr>
        <p:spPr>
          <a:xfrm>
            <a:off x="870300" y="1903325"/>
            <a:ext cx="3372000" cy="804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DM Sans"/>
              <a:ea typeface="DM Sans"/>
              <a:cs typeface="DM Sans"/>
              <a:sym typeface="DM Sans"/>
            </a:endParaRPr>
          </a:p>
        </p:txBody>
      </p:sp>
      <p:sp>
        <p:nvSpPr>
          <p:cNvPr id="1667" name="Google Shape;1667;p63"/>
          <p:cNvSpPr/>
          <p:nvPr/>
        </p:nvSpPr>
        <p:spPr>
          <a:xfrm>
            <a:off x="870300" y="2806225"/>
            <a:ext cx="3372000" cy="804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DM Sans"/>
              <a:ea typeface="DM Sans"/>
              <a:cs typeface="DM Sans"/>
              <a:sym typeface="DM Sans"/>
            </a:endParaRPr>
          </a:p>
        </p:txBody>
      </p:sp>
      <p:sp>
        <p:nvSpPr>
          <p:cNvPr id="1668" name="Google Shape;1668;p63"/>
          <p:cNvSpPr/>
          <p:nvPr/>
        </p:nvSpPr>
        <p:spPr>
          <a:xfrm>
            <a:off x="870300" y="3705600"/>
            <a:ext cx="3372000" cy="804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DM Sans"/>
              <a:ea typeface="DM Sans"/>
              <a:cs typeface="DM Sans"/>
              <a:sym typeface="DM Sans"/>
            </a:endParaRPr>
          </a:p>
        </p:txBody>
      </p:sp>
      <p:sp>
        <p:nvSpPr>
          <p:cNvPr id="1669" name="Google Shape;1669;p63"/>
          <p:cNvSpPr txBox="1"/>
          <p:nvPr>
            <p:ph idx="4294967295" type="body"/>
          </p:nvPr>
        </p:nvSpPr>
        <p:spPr>
          <a:xfrm>
            <a:off x="1009200" y="1906850"/>
            <a:ext cx="3094200" cy="8049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2100">
                <a:latin typeface="Nunito Black"/>
                <a:ea typeface="Nunito Black"/>
                <a:cs typeface="Nunito Black"/>
                <a:sym typeface="Nunito Black"/>
              </a:rPr>
              <a:t>Delete to show clue 1</a:t>
            </a:r>
            <a:endParaRPr sz="2100">
              <a:latin typeface="Nunito Black"/>
              <a:ea typeface="Nunito Black"/>
              <a:cs typeface="Nunito Black"/>
              <a:sym typeface="Nunito Black"/>
            </a:endParaRPr>
          </a:p>
        </p:txBody>
      </p:sp>
      <p:sp>
        <p:nvSpPr>
          <p:cNvPr id="1670" name="Google Shape;1670;p63"/>
          <p:cNvSpPr txBox="1"/>
          <p:nvPr>
            <p:ph idx="4294967295" type="body"/>
          </p:nvPr>
        </p:nvSpPr>
        <p:spPr>
          <a:xfrm>
            <a:off x="1009200" y="2806222"/>
            <a:ext cx="3094200" cy="8049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2100">
                <a:latin typeface="Nunito Black"/>
                <a:ea typeface="Nunito Black"/>
                <a:cs typeface="Nunito Black"/>
                <a:sym typeface="Nunito Black"/>
              </a:rPr>
              <a:t>Delete to show clue 2</a:t>
            </a:r>
            <a:endParaRPr sz="2100">
              <a:latin typeface="Nunito Black"/>
              <a:ea typeface="Nunito Black"/>
              <a:cs typeface="Nunito Black"/>
              <a:sym typeface="Nunito Black"/>
            </a:endParaRPr>
          </a:p>
        </p:txBody>
      </p:sp>
      <p:sp>
        <p:nvSpPr>
          <p:cNvPr id="1671" name="Google Shape;1671;p63"/>
          <p:cNvSpPr txBox="1"/>
          <p:nvPr>
            <p:ph idx="4294967295" type="body"/>
          </p:nvPr>
        </p:nvSpPr>
        <p:spPr>
          <a:xfrm>
            <a:off x="1009200" y="3705594"/>
            <a:ext cx="3094200" cy="8049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2100">
                <a:latin typeface="Nunito Black"/>
                <a:ea typeface="Nunito Black"/>
                <a:cs typeface="Nunito Black"/>
                <a:sym typeface="Nunito Black"/>
              </a:rPr>
              <a:t>Delete to show clue 3</a:t>
            </a:r>
            <a:endParaRPr sz="2100">
              <a:latin typeface="Nunito Black"/>
              <a:ea typeface="Nunito Black"/>
              <a:cs typeface="Nunito Black"/>
              <a:sym typeface="Nunito Black"/>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675" name="Shape 1675"/>
        <p:cNvGrpSpPr/>
        <p:nvPr/>
      </p:nvGrpSpPr>
      <p:grpSpPr>
        <a:xfrm>
          <a:off x="0" y="0"/>
          <a:ext cx="0" cy="0"/>
          <a:chOff x="0" y="0"/>
          <a:chExt cx="0" cy="0"/>
        </a:xfrm>
      </p:grpSpPr>
      <p:sp>
        <p:nvSpPr>
          <p:cNvPr id="1676" name="Google Shape;1676;p64"/>
          <p:cNvSpPr txBox="1"/>
          <p:nvPr>
            <p:ph type="title"/>
          </p:nvPr>
        </p:nvSpPr>
        <p:spPr>
          <a:xfrm>
            <a:off x="713267" y="539500"/>
            <a:ext cx="3750000" cy="96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677" name="Google Shape;1677;p64"/>
          <p:cNvSpPr txBox="1"/>
          <p:nvPr>
            <p:ph idx="1" type="subTitle"/>
          </p:nvPr>
        </p:nvSpPr>
        <p:spPr>
          <a:xfrm>
            <a:off x="713225" y="1508200"/>
            <a:ext cx="3750000" cy="123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t>D</a:t>
            </a:r>
            <a:r>
              <a:rPr b="1" lang="en" sz="2000"/>
              <a:t>o you have any questions?</a:t>
            </a:r>
            <a:endParaRPr b="1" sz="2000"/>
          </a:p>
          <a:p>
            <a:pPr indent="0" lvl="0" marL="0" rtl="0" algn="l">
              <a:spcBef>
                <a:spcPts val="100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1678" name="Google Shape;1678;p64"/>
          <p:cNvSpPr txBox="1"/>
          <p:nvPr/>
        </p:nvSpPr>
        <p:spPr>
          <a:xfrm>
            <a:off x="706050" y="4125850"/>
            <a:ext cx="3750000" cy="26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DM Sans"/>
                <a:ea typeface="DM Sans"/>
                <a:cs typeface="DM Sans"/>
                <a:sym typeface="DM Sans"/>
              </a:rPr>
              <a:t>Please keep this slide for attribution</a:t>
            </a:r>
            <a:endParaRPr sz="1200">
              <a:solidFill>
                <a:schemeClr val="dk1"/>
              </a:solidFill>
              <a:latin typeface="DM Sans"/>
              <a:ea typeface="DM Sans"/>
              <a:cs typeface="DM Sans"/>
              <a:sym typeface="DM Sans"/>
            </a:endParaRPr>
          </a:p>
        </p:txBody>
      </p:sp>
      <p:sp>
        <p:nvSpPr>
          <p:cNvPr id="1679" name="Google Shape;1679;p64"/>
          <p:cNvSpPr/>
          <p:nvPr/>
        </p:nvSpPr>
        <p:spPr>
          <a:xfrm>
            <a:off x="1481748" y="2966690"/>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0" name="Google Shape;1680;p64"/>
          <p:cNvGrpSpPr/>
          <p:nvPr/>
        </p:nvGrpSpPr>
        <p:grpSpPr>
          <a:xfrm>
            <a:off x="2121008" y="2966628"/>
            <a:ext cx="407391" cy="407391"/>
            <a:chOff x="1323129" y="2571761"/>
            <a:chExt cx="417024" cy="417024"/>
          </a:xfrm>
        </p:grpSpPr>
        <p:sp>
          <p:nvSpPr>
            <p:cNvPr id="1681" name="Google Shape;1681;p64"/>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4"/>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4"/>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4"/>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 name="Google Shape;1685;p64"/>
          <p:cNvGrpSpPr/>
          <p:nvPr/>
        </p:nvGrpSpPr>
        <p:grpSpPr>
          <a:xfrm>
            <a:off x="842439" y="2966628"/>
            <a:ext cx="407432" cy="407391"/>
            <a:chOff x="812101" y="2571761"/>
            <a:chExt cx="417066" cy="417024"/>
          </a:xfrm>
        </p:grpSpPr>
        <p:sp>
          <p:nvSpPr>
            <p:cNvPr id="1686" name="Google Shape;1686;p64"/>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4"/>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4"/>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4"/>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 name="Google Shape;1690;p64"/>
          <p:cNvGrpSpPr/>
          <p:nvPr/>
        </p:nvGrpSpPr>
        <p:grpSpPr>
          <a:xfrm>
            <a:off x="5464522" y="681855"/>
            <a:ext cx="3332111" cy="4640399"/>
            <a:chOff x="5464522" y="681855"/>
            <a:chExt cx="3332111" cy="4640399"/>
          </a:xfrm>
        </p:grpSpPr>
        <p:sp>
          <p:nvSpPr>
            <p:cNvPr id="1691" name="Google Shape;1691;p64"/>
            <p:cNvSpPr/>
            <p:nvPr/>
          </p:nvSpPr>
          <p:spPr>
            <a:xfrm>
              <a:off x="5521950" y="2408387"/>
              <a:ext cx="715160" cy="718388"/>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rgbClr val="FFCE73">
                <a:alpha val="5062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2" name="Google Shape;1692;p64"/>
            <p:cNvSpPr/>
            <p:nvPr/>
          </p:nvSpPr>
          <p:spPr>
            <a:xfrm>
              <a:off x="6656100" y="1068975"/>
              <a:ext cx="215975" cy="21695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3" name="Google Shape;1693;p64"/>
            <p:cNvSpPr/>
            <p:nvPr/>
          </p:nvSpPr>
          <p:spPr>
            <a:xfrm>
              <a:off x="7757225" y="681855"/>
              <a:ext cx="502800" cy="505075"/>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4" name="Google Shape;1694;p64"/>
            <p:cNvSpPr/>
            <p:nvPr/>
          </p:nvSpPr>
          <p:spPr>
            <a:xfrm>
              <a:off x="8219750" y="2278812"/>
              <a:ext cx="332101" cy="333600"/>
            </a:xfrm>
            <a:custGeom>
              <a:rect b="b" l="l" r="r" t="t"/>
              <a:pathLst>
                <a:path extrusionOk="0" h="135" w="134">
                  <a:moveTo>
                    <a:pt x="70" y="3"/>
                  </a:moveTo>
                  <a:cubicBezTo>
                    <a:pt x="77" y="33"/>
                    <a:pt x="101" y="57"/>
                    <a:pt x="132" y="65"/>
                  </a:cubicBezTo>
                  <a:cubicBezTo>
                    <a:pt x="134" y="66"/>
                    <a:pt x="134" y="69"/>
                    <a:pt x="132" y="70"/>
                  </a:cubicBezTo>
                  <a:cubicBezTo>
                    <a:pt x="101" y="77"/>
                    <a:pt x="77" y="101"/>
                    <a:pt x="70" y="132"/>
                  </a:cubicBezTo>
                  <a:cubicBezTo>
                    <a:pt x="69" y="135"/>
                    <a:pt x="65" y="135"/>
                    <a:pt x="65" y="132"/>
                  </a:cubicBezTo>
                  <a:cubicBezTo>
                    <a:pt x="57" y="101"/>
                    <a:pt x="33" y="77"/>
                    <a:pt x="3" y="70"/>
                  </a:cubicBezTo>
                  <a:cubicBezTo>
                    <a:pt x="0" y="69"/>
                    <a:pt x="0" y="66"/>
                    <a:pt x="3" y="65"/>
                  </a:cubicBezTo>
                  <a:cubicBezTo>
                    <a:pt x="33" y="57"/>
                    <a:pt x="57" y="33"/>
                    <a:pt x="65" y="3"/>
                  </a:cubicBezTo>
                  <a:cubicBezTo>
                    <a:pt x="65" y="0"/>
                    <a:pt x="69" y="0"/>
                    <a:pt x="70" y="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95" name="Google Shape;1695;p64"/>
            <p:cNvGrpSpPr/>
            <p:nvPr/>
          </p:nvGrpSpPr>
          <p:grpSpPr>
            <a:xfrm>
              <a:off x="6364099" y="3704298"/>
              <a:ext cx="2093943" cy="1617956"/>
              <a:chOff x="7537043" y="4025261"/>
              <a:chExt cx="1170193" cy="904189"/>
            </a:xfrm>
          </p:grpSpPr>
          <p:sp>
            <p:nvSpPr>
              <p:cNvPr id="1696" name="Google Shape;1696;p64"/>
              <p:cNvSpPr/>
              <p:nvPr/>
            </p:nvSpPr>
            <p:spPr>
              <a:xfrm rot="-766792">
                <a:off x="8605876" y="4227120"/>
                <a:ext cx="1588" cy="1588"/>
              </a:xfrm>
              <a:custGeom>
                <a:rect b="b" l="l" r="r" t="t"/>
                <a:pathLst>
                  <a:path extrusionOk="0" h="1" w="1">
                    <a:moveTo>
                      <a:pt x="0" y="0"/>
                    </a:moveTo>
                    <a:lnTo>
                      <a:pt x="1" y="0"/>
                    </a:lnTo>
                    <a:lnTo>
                      <a:pt x="0" y="1"/>
                    </a:lnTo>
                    <a:lnTo>
                      <a:pt x="0" y="0"/>
                    </a:lnTo>
                    <a:close/>
                  </a:path>
                </a:pathLst>
              </a:custGeom>
              <a:solidFill>
                <a:srgbClr val="FF598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7" name="Google Shape;1697;p64"/>
              <p:cNvSpPr/>
              <p:nvPr/>
            </p:nvSpPr>
            <p:spPr>
              <a:xfrm rot="-766792">
                <a:off x="8605876" y="4227120"/>
                <a:ext cx="1588" cy="1588"/>
              </a:xfrm>
              <a:custGeom>
                <a:rect b="b" l="l" r="r" t="t"/>
                <a:pathLst>
                  <a:path extrusionOk="0" h="1" w="1">
                    <a:moveTo>
                      <a:pt x="0" y="0"/>
                    </a:moveTo>
                    <a:lnTo>
                      <a:pt x="1" y="0"/>
                    </a:lnTo>
                    <a:lnTo>
                      <a:pt x="0" y="1"/>
                    </a:lnTo>
                    <a:lnTo>
                      <a:pt x="0" y="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8" name="Google Shape;1698;p64"/>
              <p:cNvSpPr/>
              <p:nvPr/>
            </p:nvSpPr>
            <p:spPr>
              <a:xfrm rot="-766792">
                <a:off x="7611148" y="4360031"/>
                <a:ext cx="865164" cy="412739"/>
              </a:xfrm>
              <a:custGeom>
                <a:rect b="b" l="l" r="r" t="t"/>
                <a:pathLst>
                  <a:path extrusionOk="0" h="159" w="333">
                    <a:moveTo>
                      <a:pt x="25" y="133"/>
                    </a:moveTo>
                    <a:cubicBezTo>
                      <a:pt x="30" y="139"/>
                      <a:pt x="35" y="145"/>
                      <a:pt x="42" y="150"/>
                    </a:cubicBezTo>
                    <a:cubicBezTo>
                      <a:pt x="324" y="107"/>
                      <a:pt x="324" y="107"/>
                      <a:pt x="324" y="107"/>
                    </a:cubicBezTo>
                    <a:cubicBezTo>
                      <a:pt x="329" y="106"/>
                      <a:pt x="329" y="106"/>
                      <a:pt x="329" y="106"/>
                    </a:cubicBezTo>
                    <a:cubicBezTo>
                      <a:pt x="333" y="117"/>
                      <a:pt x="333" y="117"/>
                      <a:pt x="333" y="117"/>
                    </a:cubicBezTo>
                    <a:cubicBezTo>
                      <a:pt x="42" y="159"/>
                      <a:pt x="42" y="159"/>
                      <a:pt x="42" y="159"/>
                    </a:cubicBezTo>
                    <a:cubicBezTo>
                      <a:pt x="24" y="146"/>
                      <a:pt x="10" y="127"/>
                      <a:pt x="4" y="105"/>
                    </a:cubicBezTo>
                    <a:cubicBezTo>
                      <a:pt x="1" y="93"/>
                      <a:pt x="0" y="80"/>
                      <a:pt x="4" y="68"/>
                    </a:cubicBezTo>
                    <a:cubicBezTo>
                      <a:pt x="290" y="0"/>
                      <a:pt x="290" y="0"/>
                      <a:pt x="290" y="0"/>
                    </a:cubicBezTo>
                    <a:cubicBezTo>
                      <a:pt x="295" y="12"/>
                      <a:pt x="295" y="12"/>
                      <a:pt x="295" y="12"/>
                    </a:cubicBezTo>
                    <a:cubicBezTo>
                      <a:pt x="292" y="12"/>
                      <a:pt x="16" y="75"/>
                      <a:pt x="14" y="76"/>
                    </a:cubicBezTo>
                    <a:cubicBezTo>
                      <a:pt x="13" y="76"/>
                      <a:pt x="11" y="76"/>
                      <a:pt x="11" y="76"/>
                    </a:cubicBezTo>
                    <a:cubicBezTo>
                      <a:pt x="6" y="96"/>
                      <a:pt x="14" y="117"/>
                      <a:pt x="25" y="133"/>
                    </a:cubicBezTo>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9" name="Google Shape;1699;p64"/>
              <p:cNvSpPr/>
              <p:nvPr/>
            </p:nvSpPr>
            <p:spPr>
              <a:xfrm rot="-766793">
                <a:off x="7568551" y="4131154"/>
                <a:ext cx="985810" cy="395277"/>
              </a:xfrm>
              <a:custGeom>
                <a:rect b="b" l="l" r="r" t="t"/>
                <a:pathLst>
                  <a:path extrusionOk="0" h="249" w="621">
                    <a:moveTo>
                      <a:pt x="215" y="115"/>
                    </a:moveTo>
                    <a:lnTo>
                      <a:pt x="621" y="0"/>
                    </a:lnTo>
                    <a:lnTo>
                      <a:pt x="469" y="138"/>
                    </a:lnTo>
                    <a:lnTo>
                      <a:pt x="0" y="249"/>
                    </a:lnTo>
                    <a:lnTo>
                      <a:pt x="215" y="115"/>
                    </a:lnTo>
                    <a:close/>
                  </a:path>
                </a:pathLst>
              </a:custGeom>
              <a:solidFill>
                <a:srgbClr val="7A8CD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0" name="Google Shape;1700;p64"/>
              <p:cNvSpPr/>
              <p:nvPr/>
            </p:nvSpPr>
            <p:spPr>
              <a:xfrm rot="-766793">
                <a:off x="7568551" y="4131154"/>
                <a:ext cx="985810" cy="395277"/>
              </a:xfrm>
              <a:custGeom>
                <a:rect b="b" l="l" r="r" t="t"/>
                <a:pathLst>
                  <a:path extrusionOk="0" h="249" w="621">
                    <a:moveTo>
                      <a:pt x="215" y="115"/>
                    </a:moveTo>
                    <a:lnTo>
                      <a:pt x="621" y="0"/>
                    </a:lnTo>
                    <a:lnTo>
                      <a:pt x="469" y="138"/>
                    </a:lnTo>
                    <a:lnTo>
                      <a:pt x="0" y="249"/>
                    </a:lnTo>
                    <a:lnTo>
                      <a:pt x="215" y="115"/>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1" name="Google Shape;1701;p64"/>
              <p:cNvSpPr/>
              <p:nvPr/>
            </p:nvSpPr>
            <p:spPr>
              <a:xfrm rot="-766793">
                <a:off x="7568551" y="4131154"/>
                <a:ext cx="985810" cy="395277"/>
              </a:xfrm>
              <a:custGeom>
                <a:rect b="b" l="l" r="r" t="t"/>
                <a:pathLst>
                  <a:path extrusionOk="0" h="249" w="621">
                    <a:moveTo>
                      <a:pt x="621" y="0"/>
                    </a:moveTo>
                    <a:lnTo>
                      <a:pt x="215" y="115"/>
                    </a:lnTo>
                    <a:lnTo>
                      <a:pt x="0" y="249"/>
                    </a:lnTo>
                    <a:lnTo>
                      <a:pt x="469" y="138"/>
                    </a:lnTo>
                    <a:lnTo>
                      <a:pt x="621" y="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2" name="Google Shape;1702;p64"/>
              <p:cNvSpPr/>
              <p:nvPr/>
            </p:nvSpPr>
            <p:spPr>
              <a:xfrm rot="-766793">
                <a:off x="7568551" y="4131154"/>
                <a:ext cx="985810" cy="395277"/>
              </a:xfrm>
              <a:custGeom>
                <a:rect b="b" l="l" r="r" t="t"/>
                <a:pathLst>
                  <a:path extrusionOk="0" h="249" w="621">
                    <a:moveTo>
                      <a:pt x="621" y="0"/>
                    </a:moveTo>
                    <a:lnTo>
                      <a:pt x="215" y="115"/>
                    </a:lnTo>
                    <a:lnTo>
                      <a:pt x="0" y="249"/>
                    </a:lnTo>
                    <a:lnTo>
                      <a:pt x="469" y="138"/>
                    </a:lnTo>
                    <a:lnTo>
                      <a:pt x="621" y="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3" name="Google Shape;1703;p64"/>
              <p:cNvSpPr/>
              <p:nvPr/>
            </p:nvSpPr>
            <p:spPr>
              <a:xfrm rot="-766792">
                <a:off x="8287594" y="4049740"/>
                <a:ext cx="249231" cy="249231"/>
              </a:xfrm>
              <a:custGeom>
                <a:rect b="b" l="l" r="r" t="t"/>
                <a:pathLst>
                  <a:path extrusionOk="0" h="157" w="157">
                    <a:moveTo>
                      <a:pt x="0" y="138"/>
                    </a:moveTo>
                    <a:lnTo>
                      <a:pt x="152" y="0"/>
                    </a:lnTo>
                    <a:lnTo>
                      <a:pt x="157" y="15"/>
                    </a:lnTo>
                    <a:lnTo>
                      <a:pt x="149" y="23"/>
                    </a:lnTo>
                    <a:lnTo>
                      <a:pt x="8" y="157"/>
                    </a:lnTo>
                    <a:lnTo>
                      <a:pt x="0" y="138"/>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4" name="Google Shape;1704;p64"/>
              <p:cNvSpPr/>
              <p:nvPr/>
            </p:nvSpPr>
            <p:spPr>
              <a:xfrm rot="-766792">
                <a:off x="8441067" y="4239913"/>
                <a:ext cx="223832" cy="306379"/>
              </a:xfrm>
              <a:custGeom>
                <a:rect b="b" l="l" r="r" t="t"/>
                <a:pathLst>
                  <a:path extrusionOk="0" h="193" w="141">
                    <a:moveTo>
                      <a:pt x="136" y="0"/>
                    </a:moveTo>
                    <a:lnTo>
                      <a:pt x="141" y="15"/>
                    </a:lnTo>
                    <a:lnTo>
                      <a:pt x="6" y="193"/>
                    </a:lnTo>
                    <a:lnTo>
                      <a:pt x="0" y="175"/>
                    </a:lnTo>
                    <a:lnTo>
                      <a:pt x="136" y="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5" name="Google Shape;1705;p64"/>
              <p:cNvSpPr/>
              <p:nvPr/>
            </p:nvSpPr>
            <p:spPr>
              <a:xfrm rot="-766792">
                <a:off x="8441067" y="4239913"/>
                <a:ext cx="223832" cy="306379"/>
              </a:xfrm>
              <a:custGeom>
                <a:rect b="b" l="l" r="r" t="t"/>
                <a:pathLst>
                  <a:path extrusionOk="0" h="193" w="141">
                    <a:moveTo>
                      <a:pt x="136" y="0"/>
                    </a:moveTo>
                    <a:lnTo>
                      <a:pt x="141" y="15"/>
                    </a:lnTo>
                    <a:lnTo>
                      <a:pt x="6" y="193"/>
                    </a:lnTo>
                    <a:lnTo>
                      <a:pt x="0" y="175"/>
                    </a:lnTo>
                    <a:lnTo>
                      <a:pt x="136" y="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6" name="Google Shape;1706;p64"/>
              <p:cNvSpPr/>
              <p:nvPr/>
            </p:nvSpPr>
            <p:spPr>
              <a:xfrm rot="-766791">
                <a:off x="8322200" y="4076509"/>
                <a:ext cx="296855" cy="452425"/>
              </a:xfrm>
              <a:custGeom>
                <a:rect b="b" l="l" r="r" t="t"/>
                <a:pathLst>
                  <a:path extrusionOk="0" h="174" w="114">
                    <a:moveTo>
                      <a:pt x="114" y="71"/>
                    </a:moveTo>
                    <a:cubicBezTo>
                      <a:pt x="34" y="174"/>
                      <a:pt x="34" y="174"/>
                      <a:pt x="34" y="174"/>
                    </a:cubicBezTo>
                    <a:cubicBezTo>
                      <a:pt x="0" y="82"/>
                      <a:pt x="0" y="82"/>
                      <a:pt x="0" y="82"/>
                    </a:cubicBezTo>
                    <a:cubicBezTo>
                      <a:pt x="3" y="82"/>
                      <a:pt x="3" y="82"/>
                      <a:pt x="3" y="82"/>
                    </a:cubicBezTo>
                    <a:cubicBezTo>
                      <a:pt x="89" y="0"/>
                      <a:pt x="89" y="0"/>
                      <a:pt x="89" y="0"/>
                    </a:cubicBezTo>
                    <a:cubicBezTo>
                      <a:pt x="90" y="1"/>
                      <a:pt x="114" y="70"/>
                      <a:pt x="114" y="71"/>
                    </a:cubicBezTo>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7" name="Google Shape;1707;p64"/>
              <p:cNvSpPr/>
              <p:nvPr/>
            </p:nvSpPr>
            <p:spPr>
              <a:xfrm rot="-766793">
                <a:off x="7631921" y="4389822"/>
                <a:ext cx="827065" cy="354003"/>
              </a:xfrm>
              <a:custGeom>
                <a:rect b="b" l="l" r="r" t="t"/>
                <a:pathLst>
                  <a:path extrusionOk="0" h="136" w="318">
                    <a:moveTo>
                      <a:pt x="284" y="0"/>
                    </a:moveTo>
                    <a:cubicBezTo>
                      <a:pt x="318" y="92"/>
                      <a:pt x="318" y="92"/>
                      <a:pt x="318" y="92"/>
                    </a:cubicBezTo>
                    <a:cubicBezTo>
                      <a:pt x="36" y="136"/>
                      <a:pt x="36" y="136"/>
                      <a:pt x="36" y="136"/>
                    </a:cubicBezTo>
                    <a:cubicBezTo>
                      <a:pt x="16" y="119"/>
                      <a:pt x="0" y="90"/>
                      <a:pt x="6" y="64"/>
                    </a:cubicBezTo>
                    <a:cubicBezTo>
                      <a:pt x="284" y="0"/>
                      <a:pt x="284" y="0"/>
                      <a:pt x="284" y="0"/>
                    </a:cubicBezTo>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8" name="Google Shape;1708;p64"/>
              <p:cNvSpPr/>
              <p:nvPr/>
            </p:nvSpPr>
            <p:spPr>
              <a:xfrm rot="-766793">
                <a:off x="8348017" y="4220501"/>
                <a:ext cx="114297" cy="111122"/>
              </a:xfrm>
              <a:custGeom>
                <a:rect b="b" l="l" r="r" t="t"/>
                <a:pathLst>
                  <a:path extrusionOk="0" h="43" w="44">
                    <a:moveTo>
                      <a:pt x="40" y="4"/>
                    </a:moveTo>
                    <a:cubicBezTo>
                      <a:pt x="25" y="15"/>
                      <a:pt x="13" y="29"/>
                      <a:pt x="0" y="43"/>
                    </a:cubicBezTo>
                    <a:cubicBezTo>
                      <a:pt x="17" y="33"/>
                      <a:pt x="31" y="19"/>
                      <a:pt x="43" y="2"/>
                    </a:cubicBezTo>
                    <a:cubicBezTo>
                      <a:pt x="43" y="2"/>
                      <a:pt x="44" y="1"/>
                      <a:pt x="44" y="0"/>
                    </a:cubicBezTo>
                    <a:cubicBezTo>
                      <a:pt x="43" y="1"/>
                      <a:pt x="41" y="3"/>
                      <a:pt x="40" y="4"/>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9" name="Google Shape;1709;p64"/>
              <p:cNvSpPr/>
              <p:nvPr/>
            </p:nvSpPr>
            <p:spPr>
              <a:xfrm rot="-766793">
                <a:off x="8432831" y="4140939"/>
                <a:ext cx="50799" cy="49212"/>
              </a:xfrm>
              <a:custGeom>
                <a:rect b="b" l="l" r="r" t="t"/>
                <a:pathLst>
                  <a:path extrusionOk="0" h="19" w="20">
                    <a:moveTo>
                      <a:pt x="0" y="19"/>
                    </a:moveTo>
                    <a:cubicBezTo>
                      <a:pt x="8" y="14"/>
                      <a:pt x="15" y="8"/>
                      <a:pt x="20" y="0"/>
                    </a:cubicBezTo>
                    <a:cubicBezTo>
                      <a:pt x="13" y="5"/>
                      <a:pt x="6" y="12"/>
                      <a:pt x="0" y="19"/>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0" name="Google Shape;1710;p64"/>
              <p:cNvSpPr/>
              <p:nvPr/>
            </p:nvSpPr>
            <p:spPr>
              <a:xfrm rot="-766793">
                <a:off x="8462658" y="4145878"/>
                <a:ext cx="31749" cy="31749"/>
              </a:xfrm>
              <a:custGeom>
                <a:rect b="b" l="l" r="r" t="t"/>
                <a:pathLst>
                  <a:path extrusionOk="0" h="12" w="12">
                    <a:moveTo>
                      <a:pt x="0" y="12"/>
                    </a:moveTo>
                    <a:cubicBezTo>
                      <a:pt x="5" y="9"/>
                      <a:pt x="9" y="5"/>
                      <a:pt x="12" y="0"/>
                    </a:cubicBezTo>
                    <a:cubicBezTo>
                      <a:pt x="8" y="4"/>
                      <a:pt x="4" y="7"/>
                      <a:pt x="0" y="12"/>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1" name="Google Shape;1711;p64"/>
              <p:cNvSpPr/>
              <p:nvPr/>
            </p:nvSpPr>
            <p:spPr>
              <a:xfrm rot="-766795">
                <a:off x="8433960" y="4283708"/>
                <a:ext cx="53973" cy="60323"/>
              </a:xfrm>
              <a:custGeom>
                <a:rect b="b" l="l" r="r" t="t"/>
                <a:pathLst>
                  <a:path extrusionOk="0" h="23" w="21">
                    <a:moveTo>
                      <a:pt x="0" y="23"/>
                    </a:moveTo>
                    <a:cubicBezTo>
                      <a:pt x="8" y="16"/>
                      <a:pt x="16" y="9"/>
                      <a:pt x="21" y="0"/>
                    </a:cubicBezTo>
                    <a:cubicBezTo>
                      <a:pt x="13" y="6"/>
                      <a:pt x="6" y="13"/>
                      <a:pt x="0" y="2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2" name="Google Shape;1712;p64"/>
              <p:cNvSpPr/>
              <p:nvPr/>
            </p:nvSpPr>
            <p:spPr>
              <a:xfrm rot="-766792">
                <a:off x="8530098" y="4207057"/>
                <a:ext cx="49212" cy="57148"/>
              </a:xfrm>
              <a:custGeom>
                <a:rect b="b" l="l" r="r" t="t"/>
                <a:pathLst>
                  <a:path extrusionOk="0" h="22" w="19">
                    <a:moveTo>
                      <a:pt x="0" y="22"/>
                    </a:moveTo>
                    <a:cubicBezTo>
                      <a:pt x="7" y="16"/>
                      <a:pt x="14" y="9"/>
                      <a:pt x="19" y="0"/>
                    </a:cubicBezTo>
                    <a:cubicBezTo>
                      <a:pt x="11" y="6"/>
                      <a:pt x="5" y="14"/>
                      <a:pt x="0" y="22"/>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3" name="Google Shape;1713;p64"/>
              <p:cNvSpPr/>
              <p:nvPr/>
            </p:nvSpPr>
            <p:spPr>
              <a:xfrm rot="-766794">
                <a:off x="8101964" y="4446764"/>
                <a:ext cx="79373" cy="19049"/>
              </a:xfrm>
              <a:custGeom>
                <a:rect b="b" l="l" r="r" t="t"/>
                <a:pathLst>
                  <a:path extrusionOk="0" h="7" w="31">
                    <a:moveTo>
                      <a:pt x="0" y="7"/>
                    </a:moveTo>
                    <a:cubicBezTo>
                      <a:pt x="11" y="6"/>
                      <a:pt x="21" y="4"/>
                      <a:pt x="31" y="0"/>
                    </a:cubicBezTo>
                    <a:cubicBezTo>
                      <a:pt x="21" y="0"/>
                      <a:pt x="10" y="3"/>
                      <a:pt x="0" y="7"/>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4" name="Google Shape;1714;p64"/>
              <p:cNvSpPr/>
              <p:nvPr/>
            </p:nvSpPr>
            <p:spPr>
              <a:xfrm rot="-766792">
                <a:off x="8230536" y="4387118"/>
                <a:ext cx="46037" cy="12700"/>
              </a:xfrm>
              <a:custGeom>
                <a:rect b="b" l="l" r="r" t="t"/>
                <a:pathLst>
                  <a:path extrusionOk="0" h="5" w="18">
                    <a:moveTo>
                      <a:pt x="0" y="5"/>
                    </a:moveTo>
                    <a:cubicBezTo>
                      <a:pt x="6" y="4"/>
                      <a:pt x="12" y="3"/>
                      <a:pt x="18" y="0"/>
                    </a:cubicBezTo>
                    <a:cubicBezTo>
                      <a:pt x="12" y="1"/>
                      <a:pt x="6" y="2"/>
                      <a:pt x="0" y="5"/>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5" name="Google Shape;1715;p64"/>
              <p:cNvSpPr/>
              <p:nvPr/>
            </p:nvSpPr>
            <p:spPr>
              <a:xfrm rot="-766795">
                <a:off x="8191281" y="4408100"/>
                <a:ext cx="84136" cy="22224"/>
              </a:xfrm>
              <a:custGeom>
                <a:rect b="b" l="l" r="r" t="t"/>
                <a:pathLst>
                  <a:path extrusionOk="0" h="9" w="32">
                    <a:moveTo>
                      <a:pt x="0" y="9"/>
                    </a:moveTo>
                    <a:cubicBezTo>
                      <a:pt x="11" y="7"/>
                      <a:pt x="22" y="4"/>
                      <a:pt x="32" y="0"/>
                    </a:cubicBezTo>
                    <a:cubicBezTo>
                      <a:pt x="21" y="1"/>
                      <a:pt x="10" y="4"/>
                      <a:pt x="0" y="9"/>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6" name="Google Shape;1716;p64"/>
              <p:cNvSpPr/>
              <p:nvPr/>
            </p:nvSpPr>
            <p:spPr>
              <a:xfrm rot="-766794">
                <a:off x="8237369" y="4430446"/>
                <a:ext cx="52387" cy="14288"/>
              </a:xfrm>
              <a:custGeom>
                <a:rect b="b" l="l" r="r" t="t"/>
                <a:pathLst>
                  <a:path extrusionOk="0" h="6" w="20">
                    <a:moveTo>
                      <a:pt x="0" y="6"/>
                    </a:moveTo>
                    <a:cubicBezTo>
                      <a:pt x="7" y="5"/>
                      <a:pt x="13" y="3"/>
                      <a:pt x="20" y="0"/>
                    </a:cubicBezTo>
                    <a:cubicBezTo>
                      <a:pt x="13" y="1"/>
                      <a:pt x="6" y="3"/>
                      <a:pt x="0" y="6"/>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7" name="Google Shape;1717;p64"/>
              <p:cNvSpPr/>
              <p:nvPr/>
            </p:nvSpPr>
            <p:spPr>
              <a:xfrm rot="-766793">
                <a:off x="7758276" y="4553843"/>
                <a:ext cx="273042" cy="68261"/>
              </a:xfrm>
              <a:custGeom>
                <a:rect b="b" l="l" r="r" t="t"/>
                <a:pathLst>
                  <a:path extrusionOk="0" h="26" w="105">
                    <a:moveTo>
                      <a:pt x="76" y="3"/>
                    </a:moveTo>
                    <a:cubicBezTo>
                      <a:pt x="50" y="8"/>
                      <a:pt x="25" y="18"/>
                      <a:pt x="0" y="26"/>
                    </a:cubicBezTo>
                    <a:cubicBezTo>
                      <a:pt x="18" y="25"/>
                      <a:pt x="35" y="21"/>
                      <a:pt x="52" y="17"/>
                    </a:cubicBezTo>
                    <a:cubicBezTo>
                      <a:pt x="69" y="12"/>
                      <a:pt x="86" y="6"/>
                      <a:pt x="102" y="0"/>
                    </a:cubicBezTo>
                    <a:cubicBezTo>
                      <a:pt x="103" y="0"/>
                      <a:pt x="104" y="0"/>
                      <a:pt x="105" y="0"/>
                    </a:cubicBezTo>
                    <a:cubicBezTo>
                      <a:pt x="95" y="0"/>
                      <a:pt x="85" y="1"/>
                      <a:pt x="76" y="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8" name="Google Shape;1718;p64"/>
              <p:cNvSpPr/>
              <p:nvPr/>
            </p:nvSpPr>
            <p:spPr>
              <a:xfrm rot="-766794">
                <a:off x="7968184" y="4555722"/>
                <a:ext cx="74611" cy="14288"/>
              </a:xfrm>
              <a:custGeom>
                <a:rect b="b" l="l" r="r" t="t"/>
                <a:pathLst>
                  <a:path extrusionOk="0" h="6" w="29">
                    <a:moveTo>
                      <a:pt x="0" y="6"/>
                    </a:moveTo>
                    <a:cubicBezTo>
                      <a:pt x="10" y="6"/>
                      <a:pt x="20" y="4"/>
                      <a:pt x="29" y="0"/>
                    </a:cubicBezTo>
                    <a:cubicBezTo>
                      <a:pt x="18" y="1"/>
                      <a:pt x="10" y="3"/>
                      <a:pt x="0" y="6"/>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9" name="Google Shape;1719;p64"/>
              <p:cNvSpPr/>
              <p:nvPr/>
            </p:nvSpPr>
            <p:spPr>
              <a:xfrm rot="-766792">
                <a:off x="8050212" y="4599064"/>
                <a:ext cx="249231" cy="42862"/>
              </a:xfrm>
              <a:custGeom>
                <a:rect b="b" l="l" r="r" t="t"/>
                <a:pathLst>
                  <a:path extrusionOk="0" h="16" w="96">
                    <a:moveTo>
                      <a:pt x="95" y="0"/>
                    </a:moveTo>
                    <a:cubicBezTo>
                      <a:pt x="92" y="0"/>
                      <a:pt x="89" y="0"/>
                      <a:pt x="86" y="1"/>
                    </a:cubicBezTo>
                    <a:cubicBezTo>
                      <a:pt x="75" y="1"/>
                      <a:pt x="64" y="2"/>
                      <a:pt x="52" y="3"/>
                    </a:cubicBezTo>
                    <a:cubicBezTo>
                      <a:pt x="34" y="6"/>
                      <a:pt x="19" y="11"/>
                      <a:pt x="0" y="16"/>
                    </a:cubicBezTo>
                    <a:cubicBezTo>
                      <a:pt x="32" y="16"/>
                      <a:pt x="63" y="8"/>
                      <a:pt x="94" y="1"/>
                    </a:cubicBezTo>
                    <a:cubicBezTo>
                      <a:pt x="95" y="1"/>
                      <a:pt x="96" y="0"/>
                      <a:pt x="95"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0" name="Google Shape;1720;p64"/>
              <p:cNvSpPr/>
              <p:nvPr/>
            </p:nvSpPr>
            <p:spPr>
              <a:xfrm rot="-766792">
                <a:off x="8338212" y="4534631"/>
                <a:ext cx="36512" cy="7938"/>
              </a:xfrm>
              <a:custGeom>
                <a:rect b="b" l="l" r="r" t="t"/>
                <a:pathLst>
                  <a:path extrusionOk="0" h="3" w="14">
                    <a:moveTo>
                      <a:pt x="0" y="3"/>
                    </a:moveTo>
                    <a:cubicBezTo>
                      <a:pt x="5" y="3"/>
                      <a:pt x="9" y="2"/>
                      <a:pt x="14" y="0"/>
                    </a:cubicBezTo>
                    <a:cubicBezTo>
                      <a:pt x="9" y="0"/>
                      <a:pt x="5" y="1"/>
                      <a:pt x="0" y="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1" name="Google Shape;1721;p64"/>
              <p:cNvSpPr/>
              <p:nvPr/>
            </p:nvSpPr>
            <p:spPr>
              <a:xfrm rot="-766792">
                <a:off x="7618149" y="4332961"/>
                <a:ext cx="1058834" cy="392102"/>
              </a:xfrm>
              <a:custGeom>
                <a:rect b="b" l="l" r="r" t="t"/>
                <a:pathLst>
                  <a:path extrusionOk="0" h="151" w="407">
                    <a:moveTo>
                      <a:pt x="402" y="1"/>
                    </a:moveTo>
                    <a:cubicBezTo>
                      <a:pt x="401" y="3"/>
                      <a:pt x="322" y="103"/>
                      <a:pt x="321" y="105"/>
                    </a:cubicBezTo>
                    <a:cubicBezTo>
                      <a:pt x="39" y="149"/>
                      <a:pt x="39" y="149"/>
                      <a:pt x="39" y="149"/>
                    </a:cubicBezTo>
                    <a:cubicBezTo>
                      <a:pt x="39" y="148"/>
                      <a:pt x="39" y="148"/>
                      <a:pt x="39" y="148"/>
                    </a:cubicBezTo>
                    <a:cubicBezTo>
                      <a:pt x="19" y="132"/>
                      <a:pt x="3" y="103"/>
                      <a:pt x="9" y="77"/>
                    </a:cubicBezTo>
                    <a:cubicBezTo>
                      <a:pt x="8" y="77"/>
                      <a:pt x="8" y="77"/>
                      <a:pt x="8" y="77"/>
                    </a:cubicBezTo>
                    <a:cubicBezTo>
                      <a:pt x="8" y="77"/>
                      <a:pt x="8" y="77"/>
                      <a:pt x="8" y="77"/>
                    </a:cubicBezTo>
                    <a:cubicBezTo>
                      <a:pt x="8" y="77"/>
                      <a:pt x="7" y="77"/>
                      <a:pt x="6" y="77"/>
                    </a:cubicBezTo>
                    <a:cubicBezTo>
                      <a:pt x="6" y="77"/>
                      <a:pt x="6" y="77"/>
                      <a:pt x="6" y="77"/>
                    </a:cubicBezTo>
                    <a:cubicBezTo>
                      <a:pt x="6" y="77"/>
                      <a:pt x="6" y="77"/>
                      <a:pt x="6" y="77"/>
                    </a:cubicBezTo>
                    <a:cubicBezTo>
                      <a:pt x="6" y="78"/>
                      <a:pt x="6" y="78"/>
                      <a:pt x="6" y="78"/>
                    </a:cubicBezTo>
                    <a:cubicBezTo>
                      <a:pt x="6" y="78"/>
                      <a:pt x="6" y="78"/>
                      <a:pt x="6" y="78"/>
                    </a:cubicBezTo>
                    <a:cubicBezTo>
                      <a:pt x="6" y="78"/>
                      <a:pt x="6" y="78"/>
                      <a:pt x="6" y="78"/>
                    </a:cubicBezTo>
                    <a:cubicBezTo>
                      <a:pt x="0" y="105"/>
                      <a:pt x="16" y="135"/>
                      <a:pt x="37" y="151"/>
                    </a:cubicBezTo>
                    <a:cubicBezTo>
                      <a:pt x="319" y="108"/>
                      <a:pt x="319" y="108"/>
                      <a:pt x="319" y="108"/>
                    </a:cubicBezTo>
                    <a:cubicBezTo>
                      <a:pt x="324" y="107"/>
                      <a:pt x="324" y="107"/>
                      <a:pt x="324" y="107"/>
                    </a:cubicBezTo>
                    <a:cubicBezTo>
                      <a:pt x="407" y="0"/>
                      <a:pt x="407" y="0"/>
                      <a:pt x="407" y="0"/>
                    </a:cubicBezTo>
                    <a:cubicBezTo>
                      <a:pt x="402" y="1"/>
                      <a:pt x="402" y="1"/>
                      <a:pt x="402" y="1"/>
                    </a:cubicBezTo>
                  </a:path>
                </a:pathLst>
              </a:custGeom>
              <a:solidFill>
                <a:srgbClr val="7A8CD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2" name="Google Shape;1722;p64"/>
              <p:cNvSpPr/>
              <p:nvPr/>
            </p:nvSpPr>
            <p:spPr>
              <a:xfrm rot="-766793">
                <a:off x="7629123" y="4331732"/>
                <a:ext cx="1047720" cy="392102"/>
              </a:xfrm>
              <a:custGeom>
                <a:rect b="b" l="l" r="r" t="t"/>
                <a:pathLst>
                  <a:path extrusionOk="0" h="151" w="403">
                    <a:moveTo>
                      <a:pt x="403" y="0"/>
                    </a:moveTo>
                    <a:cubicBezTo>
                      <a:pt x="398" y="1"/>
                      <a:pt x="398" y="1"/>
                      <a:pt x="398" y="1"/>
                    </a:cubicBezTo>
                    <a:cubicBezTo>
                      <a:pt x="398" y="1"/>
                      <a:pt x="398" y="1"/>
                      <a:pt x="398" y="1"/>
                    </a:cubicBezTo>
                    <a:cubicBezTo>
                      <a:pt x="398" y="1"/>
                      <a:pt x="398" y="1"/>
                      <a:pt x="398" y="1"/>
                    </a:cubicBezTo>
                    <a:cubicBezTo>
                      <a:pt x="397" y="3"/>
                      <a:pt x="318" y="103"/>
                      <a:pt x="317" y="105"/>
                    </a:cubicBezTo>
                    <a:cubicBezTo>
                      <a:pt x="317" y="105"/>
                      <a:pt x="317" y="105"/>
                      <a:pt x="317" y="105"/>
                    </a:cubicBezTo>
                    <a:cubicBezTo>
                      <a:pt x="35" y="149"/>
                      <a:pt x="35" y="149"/>
                      <a:pt x="35" y="149"/>
                    </a:cubicBezTo>
                    <a:cubicBezTo>
                      <a:pt x="35" y="148"/>
                      <a:pt x="35" y="148"/>
                      <a:pt x="35" y="148"/>
                    </a:cubicBezTo>
                    <a:cubicBezTo>
                      <a:pt x="28" y="143"/>
                      <a:pt x="22" y="136"/>
                      <a:pt x="16" y="128"/>
                    </a:cubicBezTo>
                    <a:cubicBezTo>
                      <a:pt x="16" y="128"/>
                      <a:pt x="16" y="128"/>
                      <a:pt x="16" y="128"/>
                    </a:cubicBezTo>
                    <a:cubicBezTo>
                      <a:pt x="16" y="128"/>
                      <a:pt x="16" y="127"/>
                      <a:pt x="16" y="127"/>
                    </a:cubicBezTo>
                    <a:cubicBezTo>
                      <a:pt x="16" y="127"/>
                      <a:pt x="16" y="127"/>
                      <a:pt x="16" y="127"/>
                    </a:cubicBezTo>
                    <a:cubicBezTo>
                      <a:pt x="16" y="127"/>
                      <a:pt x="16" y="127"/>
                      <a:pt x="16" y="127"/>
                    </a:cubicBezTo>
                    <a:cubicBezTo>
                      <a:pt x="11" y="119"/>
                      <a:pt x="7" y="110"/>
                      <a:pt x="5" y="101"/>
                    </a:cubicBezTo>
                    <a:cubicBezTo>
                      <a:pt x="5" y="101"/>
                      <a:pt x="5" y="101"/>
                      <a:pt x="5" y="101"/>
                    </a:cubicBezTo>
                    <a:cubicBezTo>
                      <a:pt x="5" y="101"/>
                      <a:pt x="5" y="101"/>
                      <a:pt x="5" y="101"/>
                    </a:cubicBezTo>
                    <a:cubicBezTo>
                      <a:pt x="5" y="101"/>
                      <a:pt x="5" y="101"/>
                      <a:pt x="5" y="101"/>
                    </a:cubicBezTo>
                    <a:cubicBezTo>
                      <a:pt x="5" y="101"/>
                      <a:pt x="5" y="101"/>
                      <a:pt x="5" y="101"/>
                    </a:cubicBezTo>
                    <a:cubicBezTo>
                      <a:pt x="5" y="100"/>
                      <a:pt x="5" y="100"/>
                      <a:pt x="5" y="100"/>
                    </a:cubicBezTo>
                    <a:cubicBezTo>
                      <a:pt x="5" y="100"/>
                      <a:pt x="5" y="100"/>
                      <a:pt x="5" y="100"/>
                    </a:cubicBezTo>
                    <a:cubicBezTo>
                      <a:pt x="5" y="100"/>
                      <a:pt x="5" y="100"/>
                      <a:pt x="5" y="100"/>
                    </a:cubicBezTo>
                    <a:cubicBezTo>
                      <a:pt x="5" y="100"/>
                      <a:pt x="5" y="100"/>
                      <a:pt x="5" y="100"/>
                    </a:cubicBezTo>
                    <a:cubicBezTo>
                      <a:pt x="4" y="96"/>
                      <a:pt x="4" y="91"/>
                      <a:pt x="4" y="87"/>
                    </a:cubicBezTo>
                    <a:cubicBezTo>
                      <a:pt x="4" y="84"/>
                      <a:pt x="4" y="80"/>
                      <a:pt x="5" y="77"/>
                    </a:cubicBezTo>
                    <a:cubicBezTo>
                      <a:pt x="5" y="77"/>
                      <a:pt x="5" y="77"/>
                      <a:pt x="5" y="77"/>
                    </a:cubicBezTo>
                    <a:cubicBezTo>
                      <a:pt x="4" y="77"/>
                      <a:pt x="4" y="77"/>
                      <a:pt x="4" y="77"/>
                    </a:cubicBezTo>
                    <a:cubicBezTo>
                      <a:pt x="4" y="77"/>
                      <a:pt x="4" y="77"/>
                      <a:pt x="4" y="77"/>
                    </a:cubicBezTo>
                    <a:cubicBezTo>
                      <a:pt x="4" y="77"/>
                      <a:pt x="4" y="77"/>
                      <a:pt x="4" y="77"/>
                    </a:cubicBezTo>
                    <a:cubicBezTo>
                      <a:pt x="4" y="77"/>
                      <a:pt x="4" y="77"/>
                      <a:pt x="4" y="77"/>
                    </a:cubicBezTo>
                    <a:cubicBezTo>
                      <a:pt x="4" y="77"/>
                      <a:pt x="3" y="77"/>
                      <a:pt x="2" y="77"/>
                    </a:cubicBezTo>
                    <a:cubicBezTo>
                      <a:pt x="2" y="77"/>
                      <a:pt x="2" y="77"/>
                      <a:pt x="2" y="77"/>
                    </a:cubicBezTo>
                    <a:cubicBezTo>
                      <a:pt x="2" y="77"/>
                      <a:pt x="2" y="77"/>
                      <a:pt x="2" y="77"/>
                    </a:cubicBezTo>
                    <a:cubicBezTo>
                      <a:pt x="2" y="77"/>
                      <a:pt x="2" y="77"/>
                      <a:pt x="2" y="77"/>
                    </a:cubicBezTo>
                    <a:cubicBezTo>
                      <a:pt x="2" y="77"/>
                      <a:pt x="2" y="77"/>
                      <a:pt x="2" y="77"/>
                    </a:cubicBezTo>
                    <a:cubicBezTo>
                      <a:pt x="2" y="78"/>
                      <a:pt x="2" y="78"/>
                      <a:pt x="2" y="78"/>
                    </a:cubicBezTo>
                    <a:cubicBezTo>
                      <a:pt x="1" y="80"/>
                      <a:pt x="1" y="81"/>
                      <a:pt x="1" y="82"/>
                    </a:cubicBezTo>
                    <a:cubicBezTo>
                      <a:pt x="1" y="85"/>
                      <a:pt x="0" y="87"/>
                      <a:pt x="0" y="89"/>
                    </a:cubicBezTo>
                    <a:cubicBezTo>
                      <a:pt x="1" y="113"/>
                      <a:pt x="14" y="137"/>
                      <a:pt x="33" y="151"/>
                    </a:cubicBezTo>
                    <a:cubicBezTo>
                      <a:pt x="315" y="108"/>
                      <a:pt x="315" y="108"/>
                      <a:pt x="315" y="108"/>
                    </a:cubicBezTo>
                    <a:cubicBezTo>
                      <a:pt x="320" y="107"/>
                      <a:pt x="320" y="107"/>
                      <a:pt x="320" y="107"/>
                    </a:cubicBezTo>
                    <a:cubicBezTo>
                      <a:pt x="403" y="0"/>
                      <a:pt x="403" y="0"/>
                      <a:pt x="403" y="0"/>
                    </a:cubicBezTo>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3" name="Google Shape;1723;p64"/>
              <p:cNvSpPr/>
              <p:nvPr/>
            </p:nvSpPr>
            <p:spPr>
              <a:xfrm rot="-766794">
                <a:off x="7861599" y="4573703"/>
                <a:ext cx="158746" cy="277805"/>
              </a:xfrm>
              <a:custGeom>
                <a:rect b="b" l="l" r="r" t="t"/>
                <a:pathLst>
                  <a:path extrusionOk="0" h="107" w="61">
                    <a:moveTo>
                      <a:pt x="51" y="46"/>
                    </a:moveTo>
                    <a:cubicBezTo>
                      <a:pt x="54" y="59"/>
                      <a:pt x="58" y="72"/>
                      <a:pt x="60" y="85"/>
                    </a:cubicBezTo>
                    <a:cubicBezTo>
                      <a:pt x="60" y="90"/>
                      <a:pt x="61" y="94"/>
                      <a:pt x="61" y="98"/>
                    </a:cubicBezTo>
                    <a:cubicBezTo>
                      <a:pt x="61" y="99"/>
                      <a:pt x="61" y="100"/>
                      <a:pt x="60" y="101"/>
                    </a:cubicBezTo>
                    <a:cubicBezTo>
                      <a:pt x="15" y="107"/>
                      <a:pt x="15" y="107"/>
                      <a:pt x="15" y="107"/>
                    </a:cubicBezTo>
                    <a:cubicBezTo>
                      <a:pt x="19" y="105"/>
                      <a:pt x="13" y="83"/>
                      <a:pt x="12" y="79"/>
                    </a:cubicBezTo>
                    <a:cubicBezTo>
                      <a:pt x="7" y="56"/>
                      <a:pt x="0" y="33"/>
                      <a:pt x="0" y="10"/>
                    </a:cubicBezTo>
                    <a:cubicBezTo>
                      <a:pt x="45" y="0"/>
                      <a:pt x="45" y="0"/>
                      <a:pt x="45" y="0"/>
                    </a:cubicBezTo>
                    <a:cubicBezTo>
                      <a:pt x="45" y="15"/>
                      <a:pt x="48" y="31"/>
                      <a:pt x="51" y="46"/>
                    </a:cubicBez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4" name="Google Shape;1724;p64"/>
              <p:cNvSpPr/>
              <p:nvPr/>
            </p:nvSpPr>
            <p:spPr>
              <a:xfrm rot="-766794">
                <a:off x="7892830" y="4780105"/>
                <a:ext cx="147634" cy="69848"/>
              </a:xfrm>
              <a:custGeom>
                <a:rect b="b" l="l" r="r" t="t"/>
                <a:pathLst>
                  <a:path extrusionOk="0" h="27" w="57">
                    <a:moveTo>
                      <a:pt x="57" y="21"/>
                    </a:moveTo>
                    <a:cubicBezTo>
                      <a:pt x="12" y="27"/>
                      <a:pt x="12" y="27"/>
                      <a:pt x="12" y="27"/>
                    </a:cubicBezTo>
                    <a:cubicBezTo>
                      <a:pt x="11" y="27"/>
                      <a:pt x="10" y="26"/>
                      <a:pt x="9" y="24"/>
                    </a:cubicBezTo>
                    <a:cubicBezTo>
                      <a:pt x="7" y="20"/>
                      <a:pt x="4" y="7"/>
                      <a:pt x="0" y="7"/>
                    </a:cubicBezTo>
                    <a:cubicBezTo>
                      <a:pt x="45" y="0"/>
                      <a:pt x="45" y="0"/>
                      <a:pt x="45" y="0"/>
                    </a:cubicBezTo>
                    <a:cubicBezTo>
                      <a:pt x="45" y="0"/>
                      <a:pt x="46" y="1"/>
                      <a:pt x="47" y="1"/>
                    </a:cubicBezTo>
                    <a:cubicBezTo>
                      <a:pt x="50" y="5"/>
                      <a:pt x="52" y="20"/>
                      <a:pt x="57" y="21"/>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5" name="Google Shape;1725;p64"/>
              <p:cNvSpPr/>
              <p:nvPr/>
            </p:nvSpPr>
            <p:spPr>
              <a:xfrm rot="-766794">
                <a:off x="7890586" y="4781614"/>
                <a:ext cx="131759" cy="134934"/>
              </a:xfrm>
              <a:custGeom>
                <a:rect b="b" l="l" r="r" t="t"/>
                <a:pathLst>
                  <a:path extrusionOk="0" h="52" w="51">
                    <a:moveTo>
                      <a:pt x="46" y="11"/>
                    </a:moveTo>
                    <a:cubicBezTo>
                      <a:pt x="45" y="19"/>
                      <a:pt x="51" y="41"/>
                      <a:pt x="46" y="46"/>
                    </a:cubicBezTo>
                    <a:cubicBezTo>
                      <a:pt x="46" y="47"/>
                      <a:pt x="3" y="51"/>
                      <a:pt x="2" y="52"/>
                    </a:cubicBezTo>
                    <a:cubicBezTo>
                      <a:pt x="6" y="50"/>
                      <a:pt x="4" y="39"/>
                      <a:pt x="4" y="36"/>
                    </a:cubicBezTo>
                    <a:cubicBezTo>
                      <a:pt x="4" y="29"/>
                      <a:pt x="0" y="12"/>
                      <a:pt x="4" y="7"/>
                    </a:cubicBezTo>
                    <a:cubicBezTo>
                      <a:pt x="4" y="7"/>
                      <a:pt x="48" y="0"/>
                      <a:pt x="48" y="0"/>
                    </a:cubicBezTo>
                    <a:cubicBezTo>
                      <a:pt x="46" y="1"/>
                      <a:pt x="46" y="8"/>
                      <a:pt x="46" y="11"/>
                    </a:cubicBez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26" name="Google Shape;1726;p64"/>
            <p:cNvGrpSpPr/>
            <p:nvPr/>
          </p:nvGrpSpPr>
          <p:grpSpPr>
            <a:xfrm rot="-839961">
              <a:off x="6083292" y="3064131"/>
              <a:ext cx="2655566" cy="803704"/>
              <a:chOff x="1762838" y="2278475"/>
              <a:chExt cx="1258888" cy="381001"/>
            </a:xfrm>
          </p:grpSpPr>
          <p:sp>
            <p:nvSpPr>
              <p:cNvPr id="1727" name="Google Shape;1727;p64"/>
              <p:cNvSpPr/>
              <p:nvPr/>
            </p:nvSpPr>
            <p:spPr>
              <a:xfrm>
                <a:off x="1762838" y="2568988"/>
                <a:ext cx="4763" cy="0"/>
              </a:xfrm>
              <a:custGeom>
                <a:rect b="b" l="l" r="r" t="t"/>
                <a:pathLst>
                  <a:path extrusionOk="0" h="120000" w="2">
                    <a:moveTo>
                      <a:pt x="0" y="0"/>
                    </a:moveTo>
                    <a:cubicBezTo>
                      <a:pt x="0" y="0"/>
                      <a:pt x="0" y="0"/>
                      <a:pt x="0" y="0"/>
                    </a:cubicBezTo>
                    <a:cubicBezTo>
                      <a:pt x="0" y="0"/>
                      <a:pt x="0" y="0"/>
                      <a:pt x="0"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1" y="0"/>
                    </a:moveTo>
                    <a:cubicBezTo>
                      <a:pt x="1" y="0"/>
                      <a:pt x="1" y="0"/>
                      <a:pt x="1" y="0"/>
                    </a:cubicBezTo>
                    <a:cubicBezTo>
                      <a:pt x="1" y="0"/>
                      <a:pt x="1" y="0"/>
                      <a:pt x="1" y="0"/>
                    </a:cubicBezTo>
                    <a:moveTo>
                      <a:pt x="2" y="0"/>
                    </a:moveTo>
                    <a:cubicBezTo>
                      <a:pt x="2" y="0"/>
                      <a:pt x="2" y="0"/>
                      <a:pt x="2" y="0"/>
                    </a:cubicBezTo>
                    <a:cubicBezTo>
                      <a:pt x="2" y="0"/>
                      <a:pt x="2" y="0"/>
                      <a:pt x="2" y="0"/>
                    </a:cubicBezTo>
                  </a:path>
                </a:pathLst>
              </a:custGeom>
              <a:solidFill>
                <a:srgbClr val="DBE0F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8" name="Google Shape;1728;p64"/>
              <p:cNvSpPr/>
              <p:nvPr/>
            </p:nvSpPr>
            <p:spPr>
              <a:xfrm>
                <a:off x="3007438" y="2589625"/>
                <a:ext cx="14288" cy="7938"/>
              </a:xfrm>
              <a:custGeom>
                <a:rect b="b" l="l" r="r" t="t"/>
                <a:pathLst>
                  <a:path extrusionOk="0" h="3" w="5">
                    <a:moveTo>
                      <a:pt x="1" y="3"/>
                    </a:moveTo>
                    <a:cubicBezTo>
                      <a:pt x="1" y="3"/>
                      <a:pt x="1" y="3"/>
                      <a:pt x="0" y="3"/>
                    </a:cubicBezTo>
                    <a:cubicBezTo>
                      <a:pt x="0" y="3"/>
                      <a:pt x="1" y="3"/>
                      <a:pt x="1" y="3"/>
                    </a:cubicBezTo>
                    <a:moveTo>
                      <a:pt x="1" y="3"/>
                    </a:moveTo>
                    <a:cubicBezTo>
                      <a:pt x="1" y="3"/>
                      <a:pt x="1" y="3"/>
                      <a:pt x="1" y="3"/>
                    </a:cubicBezTo>
                    <a:cubicBezTo>
                      <a:pt x="1" y="3"/>
                      <a:pt x="1" y="3"/>
                      <a:pt x="1" y="3"/>
                    </a:cubicBezTo>
                    <a:moveTo>
                      <a:pt x="2" y="2"/>
                    </a:moveTo>
                    <a:cubicBezTo>
                      <a:pt x="1" y="2"/>
                      <a:pt x="1" y="2"/>
                      <a:pt x="1" y="2"/>
                    </a:cubicBezTo>
                    <a:cubicBezTo>
                      <a:pt x="1" y="2"/>
                      <a:pt x="1" y="2"/>
                      <a:pt x="2" y="2"/>
                    </a:cubicBezTo>
                    <a:moveTo>
                      <a:pt x="2" y="2"/>
                    </a:moveTo>
                    <a:cubicBezTo>
                      <a:pt x="2" y="2"/>
                      <a:pt x="2" y="2"/>
                      <a:pt x="2" y="2"/>
                    </a:cubicBezTo>
                    <a:cubicBezTo>
                      <a:pt x="2" y="2"/>
                      <a:pt x="2" y="2"/>
                      <a:pt x="2" y="2"/>
                    </a:cubicBezTo>
                    <a:moveTo>
                      <a:pt x="3" y="2"/>
                    </a:moveTo>
                    <a:cubicBezTo>
                      <a:pt x="3" y="2"/>
                      <a:pt x="2" y="2"/>
                      <a:pt x="2" y="2"/>
                    </a:cubicBezTo>
                    <a:cubicBezTo>
                      <a:pt x="2" y="2"/>
                      <a:pt x="3" y="2"/>
                      <a:pt x="3" y="2"/>
                    </a:cubicBezTo>
                    <a:moveTo>
                      <a:pt x="3" y="1"/>
                    </a:moveTo>
                    <a:cubicBezTo>
                      <a:pt x="3" y="1"/>
                      <a:pt x="3" y="2"/>
                      <a:pt x="3" y="2"/>
                    </a:cubicBezTo>
                    <a:cubicBezTo>
                      <a:pt x="3" y="2"/>
                      <a:pt x="3" y="1"/>
                      <a:pt x="3" y="1"/>
                    </a:cubicBezTo>
                    <a:moveTo>
                      <a:pt x="3" y="1"/>
                    </a:moveTo>
                    <a:cubicBezTo>
                      <a:pt x="3" y="1"/>
                      <a:pt x="3" y="1"/>
                      <a:pt x="3" y="1"/>
                    </a:cubicBezTo>
                    <a:cubicBezTo>
                      <a:pt x="3" y="1"/>
                      <a:pt x="3" y="1"/>
                      <a:pt x="3" y="1"/>
                    </a:cubicBezTo>
                    <a:moveTo>
                      <a:pt x="4" y="1"/>
                    </a:moveTo>
                    <a:cubicBezTo>
                      <a:pt x="4" y="1"/>
                      <a:pt x="4" y="1"/>
                      <a:pt x="4" y="1"/>
                    </a:cubicBezTo>
                    <a:cubicBezTo>
                      <a:pt x="4" y="1"/>
                      <a:pt x="4" y="1"/>
                      <a:pt x="4" y="1"/>
                    </a:cubicBezTo>
                    <a:moveTo>
                      <a:pt x="5" y="1"/>
                    </a:moveTo>
                    <a:cubicBezTo>
                      <a:pt x="4" y="1"/>
                      <a:pt x="4" y="1"/>
                      <a:pt x="4" y="1"/>
                    </a:cubicBezTo>
                    <a:cubicBezTo>
                      <a:pt x="4" y="1"/>
                      <a:pt x="4" y="1"/>
                      <a:pt x="5" y="1"/>
                    </a:cubicBezTo>
                    <a:moveTo>
                      <a:pt x="5" y="0"/>
                    </a:moveTo>
                    <a:cubicBezTo>
                      <a:pt x="5" y="0"/>
                      <a:pt x="5" y="0"/>
                      <a:pt x="5" y="0"/>
                    </a:cubicBezTo>
                    <a:cubicBezTo>
                      <a:pt x="5" y="0"/>
                      <a:pt x="5" y="0"/>
                      <a:pt x="5" y="0"/>
                    </a:cubicBezTo>
                  </a:path>
                </a:pathLst>
              </a:custGeom>
              <a:solidFill>
                <a:srgbClr val="DBB56E"/>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9" name="Google Shape;1729;p64"/>
              <p:cNvSpPr/>
              <p:nvPr/>
            </p:nvSpPr>
            <p:spPr>
              <a:xfrm>
                <a:off x="1794588" y="2454688"/>
                <a:ext cx="579438" cy="204788"/>
              </a:xfrm>
              <a:custGeom>
                <a:rect b="b" l="l" r="r" t="t"/>
                <a:pathLst>
                  <a:path extrusionOk="0" h="79" w="223">
                    <a:moveTo>
                      <a:pt x="4" y="15"/>
                    </a:moveTo>
                    <a:cubicBezTo>
                      <a:pt x="4" y="22"/>
                      <a:pt x="5" y="28"/>
                      <a:pt x="6" y="35"/>
                    </a:cubicBezTo>
                    <a:cubicBezTo>
                      <a:pt x="223" y="72"/>
                      <a:pt x="223" y="72"/>
                      <a:pt x="223" y="72"/>
                    </a:cubicBezTo>
                    <a:cubicBezTo>
                      <a:pt x="223" y="79"/>
                      <a:pt x="223" y="79"/>
                      <a:pt x="223" y="79"/>
                    </a:cubicBezTo>
                    <a:cubicBezTo>
                      <a:pt x="4" y="40"/>
                      <a:pt x="4" y="40"/>
                      <a:pt x="4" y="40"/>
                    </a:cubicBezTo>
                    <a:cubicBezTo>
                      <a:pt x="1" y="27"/>
                      <a:pt x="0" y="13"/>
                      <a:pt x="4" y="0"/>
                    </a:cubicBezTo>
                    <a:cubicBezTo>
                      <a:pt x="223" y="27"/>
                      <a:pt x="223" y="27"/>
                      <a:pt x="223" y="27"/>
                    </a:cubicBezTo>
                    <a:cubicBezTo>
                      <a:pt x="223" y="34"/>
                      <a:pt x="223" y="34"/>
                      <a:pt x="223" y="34"/>
                    </a:cubicBezTo>
                    <a:cubicBezTo>
                      <a:pt x="6" y="6"/>
                      <a:pt x="6" y="6"/>
                      <a:pt x="6" y="6"/>
                    </a:cubicBezTo>
                    <a:cubicBezTo>
                      <a:pt x="5" y="9"/>
                      <a:pt x="5" y="12"/>
                      <a:pt x="4" y="15"/>
                    </a:cubicBezTo>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0" name="Google Shape;1730;p64"/>
              <p:cNvSpPr/>
              <p:nvPr/>
            </p:nvSpPr>
            <p:spPr>
              <a:xfrm>
                <a:off x="1804113" y="2470563"/>
                <a:ext cx="569913" cy="171450"/>
              </a:xfrm>
              <a:custGeom>
                <a:rect b="b" l="l" r="r" t="t"/>
                <a:pathLst>
                  <a:path extrusionOk="0" h="66" w="219">
                    <a:moveTo>
                      <a:pt x="0" y="10"/>
                    </a:moveTo>
                    <a:cubicBezTo>
                      <a:pt x="0" y="6"/>
                      <a:pt x="1" y="3"/>
                      <a:pt x="2" y="0"/>
                    </a:cubicBezTo>
                    <a:cubicBezTo>
                      <a:pt x="219" y="28"/>
                      <a:pt x="219" y="28"/>
                      <a:pt x="219" y="28"/>
                    </a:cubicBezTo>
                    <a:cubicBezTo>
                      <a:pt x="219" y="66"/>
                      <a:pt x="219" y="66"/>
                      <a:pt x="219" y="66"/>
                    </a:cubicBezTo>
                    <a:cubicBezTo>
                      <a:pt x="2" y="29"/>
                      <a:pt x="2" y="29"/>
                      <a:pt x="2" y="29"/>
                    </a:cubicBezTo>
                    <a:cubicBezTo>
                      <a:pt x="1" y="23"/>
                      <a:pt x="0" y="16"/>
                      <a:pt x="0" y="1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1" name="Google Shape;1731;p64"/>
              <p:cNvSpPr/>
              <p:nvPr/>
            </p:nvSpPr>
            <p:spPr>
              <a:xfrm>
                <a:off x="2374025" y="2488025"/>
                <a:ext cx="569913" cy="153988"/>
              </a:xfrm>
              <a:custGeom>
                <a:rect b="b" l="l" r="r" t="t"/>
                <a:pathLst>
                  <a:path extrusionOk="0" h="97" w="359">
                    <a:moveTo>
                      <a:pt x="0" y="97"/>
                    </a:moveTo>
                    <a:lnTo>
                      <a:pt x="0" y="35"/>
                    </a:lnTo>
                    <a:lnTo>
                      <a:pt x="359" y="0"/>
                    </a:lnTo>
                    <a:lnTo>
                      <a:pt x="357" y="53"/>
                    </a:lnTo>
                    <a:lnTo>
                      <a:pt x="0" y="97"/>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2" name="Google Shape;1732;p64"/>
              <p:cNvSpPr/>
              <p:nvPr/>
            </p:nvSpPr>
            <p:spPr>
              <a:xfrm>
                <a:off x="2374025" y="2472150"/>
                <a:ext cx="576263" cy="187325"/>
              </a:xfrm>
              <a:custGeom>
                <a:rect b="b" l="l" r="r" t="t"/>
                <a:pathLst>
                  <a:path extrusionOk="0" h="118" w="363">
                    <a:moveTo>
                      <a:pt x="360" y="71"/>
                    </a:moveTo>
                    <a:lnTo>
                      <a:pt x="0" y="118"/>
                    </a:lnTo>
                    <a:lnTo>
                      <a:pt x="0" y="107"/>
                    </a:lnTo>
                    <a:lnTo>
                      <a:pt x="357" y="63"/>
                    </a:lnTo>
                    <a:lnTo>
                      <a:pt x="359" y="10"/>
                    </a:lnTo>
                    <a:lnTo>
                      <a:pt x="0" y="45"/>
                    </a:lnTo>
                    <a:lnTo>
                      <a:pt x="0" y="33"/>
                    </a:lnTo>
                    <a:lnTo>
                      <a:pt x="363" y="0"/>
                    </a:lnTo>
                    <a:lnTo>
                      <a:pt x="360" y="71"/>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3" name="Google Shape;1733;p64"/>
              <p:cNvSpPr/>
              <p:nvPr/>
            </p:nvSpPr>
            <p:spPr>
              <a:xfrm>
                <a:off x="2374025" y="2472150"/>
                <a:ext cx="576263" cy="187325"/>
              </a:xfrm>
              <a:custGeom>
                <a:rect b="b" l="l" r="r" t="t"/>
                <a:pathLst>
                  <a:path extrusionOk="0" h="118" w="363">
                    <a:moveTo>
                      <a:pt x="360" y="71"/>
                    </a:moveTo>
                    <a:lnTo>
                      <a:pt x="0" y="118"/>
                    </a:lnTo>
                    <a:lnTo>
                      <a:pt x="0" y="107"/>
                    </a:lnTo>
                    <a:lnTo>
                      <a:pt x="357" y="63"/>
                    </a:lnTo>
                    <a:lnTo>
                      <a:pt x="359" y="10"/>
                    </a:lnTo>
                    <a:lnTo>
                      <a:pt x="0" y="45"/>
                    </a:lnTo>
                    <a:lnTo>
                      <a:pt x="0" y="33"/>
                    </a:lnTo>
                    <a:lnTo>
                      <a:pt x="363" y="0"/>
                    </a:lnTo>
                    <a:lnTo>
                      <a:pt x="360" y="71"/>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4" name="Google Shape;1734;p64"/>
              <p:cNvSpPr/>
              <p:nvPr/>
            </p:nvSpPr>
            <p:spPr>
              <a:xfrm>
                <a:off x="1804113" y="2422938"/>
                <a:ext cx="1146175" cy="101600"/>
              </a:xfrm>
              <a:custGeom>
                <a:rect b="b" l="l" r="r" t="t"/>
                <a:pathLst>
                  <a:path extrusionOk="0" h="64" w="722">
                    <a:moveTo>
                      <a:pt x="0" y="20"/>
                    </a:moveTo>
                    <a:lnTo>
                      <a:pt x="339" y="0"/>
                    </a:lnTo>
                    <a:lnTo>
                      <a:pt x="722" y="31"/>
                    </a:lnTo>
                    <a:lnTo>
                      <a:pt x="359" y="64"/>
                    </a:lnTo>
                    <a:lnTo>
                      <a:pt x="0" y="20"/>
                    </a:lnTo>
                    <a:close/>
                  </a:path>
                </a:pathLst>
              </a:custGeom>
              <a:solidFill>
                <a:srgbClr val="FA7C6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5" name="Google Shape;1735;p64"/>
              <p:cNvSpPr/>
              <p:nvPr/>
            </p:nvSpPr>
            <p:spPr>
              <a:xfrm>
                <a:off x="1804113" y="2422938"/>
                <a:ext cx="1146175" cy="101600"/>
              </a:xfrm>
              <a:custGeom>
                <a:rect b="b" l="l" r="r" t="t"/>
                <a:pathLst>
                  <a:path extrusionOk="0" h="64" w="722">
                    <a:moveTo>
                      <a:pt x="0" y="20"/>
                    </a:moveTo>
                    <a:lnTo>
                      <a:pt x="339" y="0"/>
                    </a:lnTo>
                    <a:lnTo>
                      <a:pt x="722" y="31"/>
                    </a:lnTo>
                    <a:lnTo>
                      <a:pt x="359" y="64"/>
                    </a:lnTo>
                    <a:lnTo>
                      <a:pt x="0" y="2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6" name="Google Shape;1736;p64"/>
              <p:cNvSpPr/>
              <p:nvPr/>
            </p:nvSpPr>
            <p:spPr>
              <a:xfrm>
                <a:off x="2399425" y="2597563"/>
                <a:ext cx="161925" cy="23813"/>
              </a:xfrm>
              <a:custGeom>
                <a:rect b="b" l="l" r="r" t="t"/>
                <a:pathLst>
                  <a:path extrusionOk="0" h="9" w="62">
                    <a:moveTo>
                      <a:pt x="49" y="0"/>
                    </a:moveTo>
                    <a:cubicBezTo>
                      <a:pt x="33" y="0"/>
                      <a:pt x="16" y="4"/>
                      <a:pt x="0" y="7"/>
                    </a:cubicBezTo>
                    <a:cubicBezTo>
                      <a:pt x="20" y="9"/>
                      <a:pt x="41" y="6"/>
                      <a:pt x="60" y="0"/>
                    </a:cubicBezTo>
                    <a:cubicBezTo>
                      <a:pt x="61" y="0"/>
                      <a:pt x="61" y="0"/>
                      <a:pt x="62" y="0"/>
                    </a:cubicBezTo>
                    <a:cubicBezTo>
                      <a:pt x="58" y="0"/>
                      <a:pt x="53" y="0"/>
                      <a:pt x="49"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7" name="Google Shape;1737;p64"/>
              <p:cNvSpPr/>
              <p:nvPr/>
            </p:nvSpPr>
            <p:spPr>
              <a:xfrm>
                <a:off x="2485150" y="2565813"/>
                <a:ext cx="65088" cy="11113"/>
              </a:xfrm>
              <a:custGeom>
                <a:rect b="b" l="l" r="r" t="t"/>
                <a:pathLst>
                  <a:path extrusionOk="0" h="4" w="25">
                    <a:moveTo>
                      <a:pt x="0" y="3"/>
                    </a:moveTo>
                    <a:cubicBezTo>
                      <a:pt x="8" y="4"/>
                      <a:pt x="17" y="3"/>
                      <a:pt x="25" y="1"/>
                    </a:cubicBezTo>
                    <a:cubicBezTo>
                      <a:pt x="16" y="0"/>
                      <a:pt x="8" y="1"/>
                      <a:pt x="0" y="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8" name="Google Shape;1738;p64"/>
              <p:cNvSpPr/>
              <p:nvPr/>
            </p:nvSpPr>
            <p:spPr>
              <a:xfrm>
                <a:off x="2570875" y="2568988"/>
                <a:ext cx="68263" cy="11113"/>
              </a:xfrm>
              <a:custGeom>
                <a:rect b="b" l="l" r="r" t="t"/>
                <a:pathLst>
                  <a:path extrusionOk="0" h="4" w="26">
                    <a:moveTo>
                      <a:pt x="0" y="3"/>
                    </a:moveTo>
                    <a:cubicBezTo>
                      <a:pt x="9" y="4"/>
                      <a:pt x="17" y="3"/>
                      <a:pt x="26" y="1"/>
                    </a:cubicBezTo>
                    <a:cubicBezTo>
                      <a:pt x="17" y="0"/>
                      <a:pt x="8" y="1"/>
                      <a:pt x="0" y="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9" name="Google Shape;1739;p64"/>
              <p:cNvSpPr/>
              <p:nvPr/>
            </p:nvSpPr>
            <p:spPr>
              <a:xfrm>
                <a:off x="2756613" y="2519775"/>
                <a:ext cx="150813" cy="20638"/>
              </a:xfrm>
              <a:custGeom>
                <a:rect b="b" l="l" r="r" t="t"/>
                <a:pathLst>
                  <a:path extrusionOk="0" h="8" w="58">
                    <a:moveTo>
                      <a:pt x="0" y="6"/>
                    </a:moveTo>
                    <a:cubicBezTo>
                      <a:pt x="19" y="8"/>
                      <a:pt x="39" y="6"/>
                      <a:pt x="58" y="2"/>
                    </a:cubicBezTo>
                    <a:cubicBezTo>
                      <a:pt x="39" y="0"/>
                      <a:pt x="19" y="1"/>
                      <a:pt x="0" y="6"/>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0" name="Google Shape;1740;p64"/>
              <p:cNvSpPr/>
              <p:nvPr/>
            </p:nvSpPr>
            <p:spPr>
              <a:xfrm>
                <a:off x="2129550" y="2535650"/>
                <a:ext cx="155575" cy="25400"/>
              </a:xfrm>
              <a:custGeom>
                <a:rect b="b" l="l" r="r" t="t"/>
                <a:pathLst>
                  <a:path extrusionOk="0" h="10" w="60">
                    <a:moveTo>
                      <a:pt x="59" y="9"/>
                    </a:moveTo>
                    <a:cubicBezTo>
                      <a:pt x="50" y="6"/>
                      <a:pt x="40" y="3"/>
                      <a:pt x="31" y="1"/>
                    </a:cubicBezTo>
                    <a:cubicBezTo>
                      <a:pt x="21" y="0"/>
                      <a:pt x="10" y="0"/>
                      <a:pt x="0" y="0"/>
                    </a:cubicBezTo>
                    <a:cubicBezTo>
                      <a:pt x="15" y="4"/>
                      <a:pt x="31" y="7"/>
                      <a:pt x="44" y="8"/>
                    </a:cubicBezTo>
                    <a:cubicBezTo>
                      <a:pt x="49" y="9"/>
                      <a:pt x="55" y="9"/>
                      <a:pt x="60" y="10"/>
                    </a:cubicBezTo>
                    <a:cubicBezTo>
                      <a:pt x="60" y="10"/>
                      <a:pt x="59" y="9"/>
                      <a:pt x="59" y="9"/>
                    </a:cubicBezTo>
                    <a:close/>
                  </a:path>
                </a:pathLst>
              </a:custGeom>
              <a:solidFill>
                <a:srgbClr val="E6F2F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1" name="Google Shape;1741;p64"/>
              <p:cNvSpPr/>
              <p:nvPr/>
            </p:nvSpPr>
            <p:spPr>
              <a:xfrm>
                <a:off x="2296238" y="2551525"/>
                <a:ext cx="41275" cy="6350"/>
              </a:xfrm>
              <a:custGeom>
                <a:rect b="b" l="l" r="r" t="t"/>
                <a:pathLst>
                  <a:path extrusionOk="0" h="3" w="16">
                    <a:moveTo>
                      <a:pt x="0" y="0"/>
                    </a:moveTo>
                    <a:cubicBezTo>
                      <a:pt x="5" y="2"/>
                      <a:pt x="11" y="3"/>
                      <a:pt x="16" y="3"/>
                    </a:cubicBezTo>
                    <a:cubicBezTo>
                      <a:pt x="11" y="1"/>
                      <a:pt x="6" y="0"/>
                      <a:pt x="0" y="0"/>
                    </a:cubicBezTo>
                    <a:close/>
                  </a:path>
                </a:pathLst>
              </a:custGeom>
              <a:solidFill>
                <a:srgbClr val="E6F2F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2" name="Google Shape;1742;p64"/>
              <p:cNvSpPr/>
              <p:nvPr/>
            </p:nvSpPr>
            <p:spPr>
              <a:xfrm>
                <a:off x="2297825" y="2565813"/>
                <a:ext cx="39688" cy="7938"/>
              </a:xfrm>
              <a:custGeom>
                <a:rect b="b" l="l" r="r" t="t"/>
                <a:pathLst>
                  <a:path extrusionOk="0" h="3" w="15">
                    <a:moveTo>
                      <a:pt x="0" y="1"/>
                    </a:moveTo>
                    <a:cubicBezTo>
                      <a:pt x="5" y="2"/>
                      <a:pt x="10" y="3"/>
                      <a:pt x="15" y="2"/>
                    </a:cubicBezTo>
                    <a:cubicBezTo>
                      <a:pt x="10" y="1"/>
                      <a:pt x="5" y="0"/>
                      <a:pt x="0" y="1"/>
                    </a:cubicBezTo>
                    <a:close/>
                  </a:path>
                </a:pathLst>
              </a:custGeom>
              <a:solidFill>
                <a:srgbClr val="E6F2F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3" name="Google Shape;1743;p64"/>
              <p:cNvSpPr/>
              <p:nvPr/>
            </p:nvSpPr>
            <p:spPr>
              <a:xfrm>
                <a:off x="1889838" y="2535650"/>
                <a:ext cx="125413" cy="20638"/>
              </a:xfrm>
              <a:custGeom>
                <a:rect b="b" l="l" r="r" t="t"/>
                <a:pathLst>
                  <a:path extrusionOk="0" h="8" w="48">
                    <a:moveTo>
                      <a:pt x="0" y="0"/>
                    </a:moveTo>
                    <a:cubicBezTo>
                      <a:pt x="16" y="5"/>
                      <a:pt x="32" y="8"/>
                      <a:pt x="48" y="8"/>
                    </a:cubicBezTo>
                    <a:cubicBezTo>
                      <a:pt x="33" y="2"/>
                      <a:pt x="17" y="0"/>
                      <a:pt x="0" y="0"/>
                    </a:cubicBezTo>
                    <a:close/>
                  </a:path>
                </a:pathLst>
              </a:custGeom>
              <a:solidFill>
                <a:srgbClr val="E6F2F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4" name="Google Shape;1744;p64"/>
              <p:cNvSpPr/>
              <p:nvPr/>
            </p:nvSpPr>
            <p:spPr>
              <a:xfrm>
                <a:off x="1804113" y="2422938"/>
                <a:ext cx="1146176" cy="101600"/>
              </a:xfrm>
              <a:custGeom>
                <a:rect b="b" l="l" r="r" t="t"/>
                <a:pathLst>
                  <a:path extrusionOk="0" h="39" w="441">
                    <a:moveTo>
                      <a:pt x="207" y="0"/>
                    </a:moveTo>
                    <a:cubicBezTo>
                      <a:pt x="167" y="2"/>
                      <a:pt x="167" y="2"/>
                      <a:pt x="167" y="2"/>
                    </a:cubicBezTo>
                    <a:cubicBezTo>
                      <a:pt x="169" y="11"/>
                      <a:pt x="173" y="20"/>
                      <a:pt x="179" y="27"/>
                    </a:cubicBezTo>
                    <a:cubicBezTo>
                      <a:pt x="180" y="28"/>
                      <a:pt x="180" y="28"/>
                      <a:pt x="180" y="28"/>
                    </a:cubicBezTo>
                    <a:cubicBezTo>
                      <a:pt x="103" y="14"/>
                      <a:pt x="103" y="14"/>
                      <a:pt x="103" y="14"/>
                    </a:cubicBezTo>
                    <a:cubicBezTo>
                      <a:pt x="101" y="11"/>
                      <a:pt x="99" y="9"/>
                      <a:pt x="97" y="6"/>
                    </a:cubicBezTo>
                    <a:cubicBezTo>
                      <a:pt x="0" y="12"/>
                      <a:pt x="0" y="12"/>
                      <a:pt x="0" y="12"/>
                    </a:cubicBezTo>
                    <a:cubicBezTo>
                      <a:pt x="219" y="39"/>
                      <a:pt x="219" y="39"/>
                      <a:pt x="219" y="39"/>
                    </a:cubicBezTo>
                    <a:cubicBezTo>
                      <a:pt x="441" y="19"/>
                      <a:pt x="441" y="19"/>
                      <a:pt x="441" y="19"/>
                    </a:cubicBezTo>
                    <a:cubicBezTo>
                      <a:pt x="207" y="0"/>
                      <a:pt x="207" y="0"/>
                      <a:pt x="207" y="0"/>
                    </a:cubicBezTo>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5" name="Google Shape;1745;p64"/>
              <p:cNvSpPr/>
              <p:nvPr/>
            </p:nvSpPr>
            <p:spPr>
              <a:xfrm>
                <a:off x="2024775" y="2284825"/>
                <a:ext cx="250825" cy="211138"/>
              </a:xfrm>
              <a:custGeom>
                <a:rect b="b" l="l" r="r" t="t"/>
                <a:pathLst>
                  <a:path extrusionOk="0" h="81" w="96">
                    <a:moveTo>
                      <a:pt x="94" y="80"/>
                    </a:moveTo>
                    <a:cubicBezTo>
                      <a:pt x="76" y="59"/>
                      <a:pt x="77" y="25"/>
                      <a:pt x="96" y="4"/>
                    </a:cubicBezTo>
                    <a:cubicBezTo>
                      <a:pt x="18" y="0"/>
                      <a:pt x="18" y="0"/>
                      <a:pt x="18" y="0"/>
                    </a:cubicBezTo>
                    <a:cubicBezTo>
                      <a:pt x="1" y="18"/>
                      <a:pt x="0" y="49"/>
                      <a:pt x="18" y="67"/>
                    </a:cubicBezTo>
                    <a:cubicBezTo>
                      <a:pt x="95" y="81"/>
                      <a:pt x="95" y="81"/>
                      <a:pt x="95" y="81"/>
                    </a:cubicBezTo>
                    <a:cubicBezTo>
                      <a:pt x="94" y="80"/>
                      <a:pt x="94" y="80"/>
                      <a:pt x="94" y="80"/>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6" name="Google Shape;1746;p64"/>
              <p:cNvSpPr/>
              <p:nvPr/>
            </p:nvSpPr>
            <p:spPr>
              <a:xfrm>
                <a:off x="2072400" y="2278475"/>
                <a:ext cx="717550" cy="22225"/>
              </a:xfrm>
              <a:custGeom>
                <a:rect b="b" l="l" r="r" t="t"/>
                <a:pathLst>
                  <a:path extrusionOk="0" h="9" w="276">
                    <a:moveTo>
                      <a:pt x="276" y="5"/>
                    </a:moveTo>
                    <a:cubicBezTo>
                      <a:pt x="239" y="5"/>
                      <a:pt x="147" y="9"/>
                      <a:pt x="77" y="8"/>
                    </a:cubicBezTo>
                    <a:cubicBezTo>
                      <a:pt x="43" y="8"/>
                      <a:pt x="17" y="5"/>
                      <a:pt x="0" y="3"/>
                    </a:cubicBezTo>
                    <a:cubicBezTo>
                      <a:pt x="62" y="2"/>
                      <a:pt x="215" y="0"/>
                      <a:pt x="276" y="5"/>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7" name="Google Shape;1747;p64"/>
              <p:cNvSpPr/>
              <p:nvPr/>
            </p:nvSpPr>
            <p:spPr>
              <a:xfrm>
                <a:off x="2223213" y="2291175"/>
                <a:ext cx="566738" cy="204788"/>
              </a:xfrm>
              <a:custGeom>
                <a:rect b="b" l="l" r="r" t="t"/>
                <a:pathLst>
                  <a:path extrusionOk="0" h="79" w="218">
                    <a:moveTo>
                      <a:pt x="14" y="56"/>
                    </a:moveTo>
                    <a:cubicBezTo>
                      <a:pt x="16" y="62"/>
                      <a:pt x="18" y="67"/>
                      <a:pt x="22" y="72"/>
                    </a:cubicBezTo>
                    <a:cubicBezTo>
                      <a:pt x="214" y="63"/>
                      <a:pt x="214" y="63"/>
                      <a:pt x="214" y="63"/>
                    </a:cubicBezTo>
                    <a:cubicBezTo>
                      <a:pt x="216" y="63"/>
                      <a:pt x="216" y="63"/>
                      <a:pt x="216" y="63"/>
                    </a:cubicBezTo>
                    <a:cubicBezTo>
                      <a:pt x="216" y="70"/>
                      <a:pt x="216" y="70"/>
                      <a:pt x="216" y="70"/>
                    </a:cubicBezTo>
                    <a:cubicBezTo>
                      <a:pt x="19" y="79"/>
                      <a:pt x="19" y="79"/>
                      <a:pt x="19" y="79"/>
                    </a:cubicBezTo>
                    <a:cubicBezTo>
                      <a:pt x="0" y="59"/>
                      <a:pt x="1" y="23"/>
                      <a:pt x="20" y="2"/>
                    </a:cubicBezTo>
                    <a:cubicBezTo>
                      <a:pt x="218" y="0"/>
                      <a:pt x="218" y="0"/>
                      <a:pt x="218" y="0"/>
                    </a:cubicBezTo>
                    <a:cubicBezTo>
                      <a:pt x="218" y="7"/>
                      <a:pt x="218" y="7"/>
                      <a:pt x="218" y="7"/>
                    </a:cubicBezTo>
                    <a:cubicBezTo>
                      <a:pt x="213" y="7"/>
                      <a:pt x="213" y="7"/>
                      <a:pt x="213" y="7"/>
                    </a:cubicBezTo>
                    <a:cubicBezTo>
                      <a:pt x="22" y="10"/>
                      <a:pt x="22" y="10"/>
                      <a:pt x="22" y="10"/>
                    </a:cubicBezTo>
                    <a:cubicBezTo>
                      <a:pt x="12" y="23"/>
                      <a:pt x="9" y="41"/>
                      <a:pt x="14" y="56"/>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8" name="Google Shape;1748;p64"/>
              <p:cNvSpPr/>
              <p:nvPr/>
            </p:nvSpPr>
            <p:spPr>
              <a:xfrm>
                <a:off x="2247025" y="2308638"/>
                <a:ext cx="530225" cy="166688"/>
              </a:xfrm>
              <a:custGeom>
                <a:rect b="b" l="l" r="r" t="t"/>
                <a:pathLst>
                  <a:path extrusionOk="0" h="64" w="204">
                    <a:moveTo>
                      <a:pt x="5" y="50"/>
                    </a:moveTo>
                    <a:cubicBezTo>
                      <a:pt x="0" y="34"/>
                      <a:pt x="3" y="16"/>
                      <a:pt x="13" y="3"/>
                    </a:cubicBezTo>
                    <a:cubicBezTo>
                      <a:pt x="204" y="0"/>
                      <a:pt x="204" y="0"/>
                      <a:pt x="204" y="0"/>
                    </a:cubicBezTo>
                    <a:cubicBezTo>
                      <a:pt x="204" y="0"/>
                      <a:pt x="202" y="56"/>
                      <a:pt x="202" y="56"/>
                    </a:cubicBezTo>
                    <a:cubicBezTo>
                      <a:pt x="13" y="64"/>
                      <a:pt x="13" y="64"/>
                      <a:pt x="13" y="64"/>
                    </a:cubicBezTo>
                    <a:cubicBezTo>
                      <a:pt x="10" y="60"/>
                      <a:pt x="7" y="55"/>
                      <a:pt x="5" y="5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9" name="Google Shape;1749;p64"/>
              <p:cNvSpPr/>
              <p:nvPr/>
            </p:nvSpPr>
            <p:spPr>
              <a:xfrm>
                <a:off x="2770900" y="2451513"/>
                <a:ext cx="14288" cy="3175"/>
              </a:xfrm>
              <a:custGeom>
                <a:rect b="b" l="l" r="r" t="t"/>
                <a:pathLst>
                  <a:path extrusionOk="0" h="1" w="5">
                    <a:moveTo>
                      <a:pt x="0" y="0"/>
                    </a:moveTo>
                    <a:cubicBezTo>
                      <a:pt x="5" y="1"/>
                      <a:pt x="5" y="1"/>
                      <a:pt x="5" y="1"/>
                    </a:cubicBezTo>
                    <a:cubicBezTo>
                      <a:pt x="4" y="1"/>
                      <a:pt x="2" y="1"/>
                      <a:pt x="0" y="1"/>
                    </a:cubicBezTo>
                    <a:lnTo>
                      <a:pt x="0" y="0"/>
                    </a:lnTo>
                    <a:close/>
                  </a:path>
                </a:pathLst>
              </a:custGeom>
              <a:solidFill>
                <a:srgbClr val="3AAA9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0" name="Google Shape;1750;p64"/>
              <p:cNvSpPr/>
              <p:nvPr/>
            </p:nvSpPr>
            <p:spPr>
              <a:xfrm>
                <a:off x="2280363" y="2451513"/>
                <a:ext cx="498475" cy="26988"/>
              </a:xfrm>
              <a:custGeom>
                <a:rect b="b" l="l" r="r" t="t"/>
                <a:pathLst>
                  <a:path extrusionOk="0" h="10" w="192">
                    <a:moveTo>
                      <a:pt x="192" y="1"/>
                    </a:moveTo>
                    <a:cubicBezTo>
                      <a:pt x="0" y="10"/>
                      <a:pt x="0" y="10"/>
                      <a:pt x="0" y="10"/>
                    </a:cubicBezTo>
                    <a:cubicBezTo>
                      <a:pt x="0" y="9"/>
                      <a:pt x="0" y="9"/>
                      <a:pt x="0" y="9"/>
                    </a:cubicBezTo>
                    <a:cubicBezTo>
                      <a:pt x="2" y="10"/>
                      <a:pt x="190" y="0"/>
                      <a:pt x="192" y="1"/>
                    </a:cubicBezTo>
                    <a:close/>
                  </a:path>
                </a:pathLst>
              </a:custGeom>
              <a:solidFill>
                <a:srgbClr val="3AAA9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1" name="Google Shape;1751;p64"/>
              <p:cNvSpPr/>
              <p:nvPr/>
            </p:nvSpPr>
            <p:spPr>
              <a:xfrm>
                <a:off x="2153363" y="2291175"/>
                <a:ext cx="41275" cy="188913"/>
              </a:xfrm>
              <a:custGeom>
                <a:rect b="b" l="l" r="r" t="t"/>
                <a:pathLst>
                  <a:path extrusionOk="0" h="73" w="16">
                    <a:moveTo>
                      <a:pt x="7" y="39"/>
                    </a:moveTo>
                    <a:cubicBezTo>
                      <a:pt x="7" y="26"/>
                      <a:pt x="10" y="12"/>
                      <a:pt x="16" y="1"/>
                    </a:cubicBezTo>
                    <a:cubicBezTo>
                      <a:pt x="9" y="0"/>
                      <a:pt x="9" y="0"/>
                      <a:pt x="9" y="0"/>
                    </a:cubicBezTo>
                    <a:cubicBezTo>
                      <a:pt x="3" y="12"/>
                      <a:pt x="0" y="26"/>
                      <a:pt x="0" y="39"/>
                    </a:cubicBezTo>
                    <a:cubicBezTo>
                      <a:pt x="0" y="50"/>
                      <a:pt x="2" y="61"/>
                      <a:pt x="5" y="72"/>
                    </a:cubicBezTo>
                    <a:cubicBezTo>
                      <a:pt x="12" y="73"/>
                      <a:pt x="12" y="73"/>
                      <a:pt x="12" y="73"/>
                    </a:cubicBezTo>
                    <a:cubicBezTo>
                      <a:pt x="9" y="62"/>
                      <a:pt x="7" y="51"/>
                      <a:pt x="7" y="39"/>
                    </a:cubicBezTo>
                    <a:close/>
                  </a:path>
                </a:pathLst>
              </a:custGeom>
              <a:solidFill>
                <a:srgbClr val="323B5C">
                  <a:alpha val="3100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2" name="Google Shape;1752;p64"/>
              <p:cNvSpPr/>
              <p:nvPr/>
            </p:nvSpPr>
            <p:spPr>
              <a:xfrm>
                <a:off x="2189875" y="2292763"/>
                <a:ext cx="46038" cy="195263"/>
              </a:xfrm>
              <a:custGeom>
                <a:rect b="b" l="l" r="r" t="t"/>
                <a:pathLst>
                  <a:path extrusionOk="0" h="75" w="18">
                    <a:moveTo>
                      <a:pt x="7" y="39"/>
                    </a:moveTo>
                    <a:cubicBezTo>
                      <a:pt x="7" y="25"/>
                      <a:pt x="11" y="12"/>
                      <a:pt x="18" y="1"/>
                    </a:cubicBezTo>
                    <a:cubicBezTo>
                      <a:pt x="11" y="0"/>
                      <a:pt x="11" y="0"/>
                      <a:pt x="11" y="0"/>
                    </a:cubicBezTo>
                    <a:cubicBezTo>
                      <a:pt x="4" y="12"/>
                      <a:pt x="1" y="25"/>
                      <a:pt x="0" y="39"/>
                    </a:cubicBezTo>
                    <a:cubicBezTo>
                      <a:pt x="0" y="51"/>
                      <a:pt x="3" y="63"/>
                      <a:pt x="7" y="74"/>
                    </a:cubicBezTo>
                    <a:cubicBezTo>
                      <a:pt x="15" y="75"/>
                      <a:pt x="15" y="75"/>
                      <a:pt x="15" y="75"/>
                    </a:cubicBezTo>
                    <a:cubicBezTo>
                      <a:pt x="9" y="64"/>
                      <a:pt x="7" y="52"/>
                      <a:pt x="7" y="39"/>
                    </a:cubicBezTo>
                    <a:close/>
                  </a:path>
                </a:pathLst>
              </a:custGeom>
              <a:solidFill>
                <a:srgbClr val="323B5C">
                  <a:alpha val="3100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3" name="Google Shape;1753;p64"/>
              <p:cNvSpPr/>
              <p:nvPr/>
            </p:nvSpPr>
            <p:spPr>
              <a:xfrm>
                <a:off x="2051763" y="2343563"/>
                <a:ext cx="20700" cy="57300"/>
              </a:xfrm>
              <a:prstGeom prst="ellipse">
                <a:avLst/>
              </a:prstGeom>
              <a:solidFill>
                <a:srgbClr val="323B5C">
                  <a:alpha val="3100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4" name="Google Shape;1754;p64"/>
              <p:cNvSpPr/>
              <p:nvPr/>
            </p:nvSpPr>
            <p:spPr>
              <a:xfrm>
                <a:off x="2348625" y="2329275"/>
                <a:ext cx="176213" cy="19050"/>
              </a:xfrm>
              <a:custGeom>
                <a:rect b="b" l="l" r="r" t="t"/>
                <a:pathLst>
                  <a:path extrusionOk="0" h="7" w="68">
                    <a:moveTo>
                      <a:pt x="35" y="0"/>
                    </a:moveTo>
                    <a:cubicBezTo>
                      <a:pt x="23" y="0"/>
                      <a:pt x="11" y="2"/>
                      <a:pt x="0" y="4"/>
                    </a:cubicBezTo>
                    <a:cubicBezTo>
                      <a:pt x="23" y="7"/>
                      <a:pt x="46" y="6"/>
                      <a:pt x="68" y="2"/>
                    </a:cubicBezTo>
                    <a:cubicBezTo>
                      <a:pt x="57" y="1"/>
                      <a:pt x="46" y="0"/>
                      <a:pt x="35"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5" name="Google Shape;1755;p64"/>
              <p:cNvSpPr/>
              <p:nvPr/>
            </p:nvSpPr>
            <p:spPr>
              <a:xfrm>
                <a:off x="2574050" y="2311813"/>
                <a:ext cx="174625" cy="20638"/>
              </a:xfrm>
              <a:custGeom>
                <a:rect b="b" l="l" r="r" t="t"/>
                <a:pathLst>
                  <a:path extrusionOk="0" h="8" w="67">
                    <a:moveTo>
                      <a:pt x="65" y="3"/>
                    </a:moveTo>
                    <a:cubicBezTo>
                      <a:pt x="44" y="0"/>
                      <a:pt x="22" y="1"/>
                      <a:pt x="0" y="6"/>
                    </a:cubicBezTo>
                    <a:cubicBezTo>
                      <a:pt x="17" y="7"/>
                      <a:pt x="34" y="8"/>
                      <a:pt x="51" y="5"/>
                    </a:cubicBezTo>
                    <a:cubicBezTo>
                      <a:pt x="56" y="4"/>
                      <a:pt x="62" y="4"/>
                      <a:pt x="67" y="3"/>
                    </a:cubicBezTo>
                    <a:cubicBezTo>
                      <a:pt x="66" y="3"/>
                      <a:pt x="66" y="3"/>
                      <a:pt x="65" y="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6" name="Google Shape;1756;p64"/>
              <p:cNvSpPr/>
              <p:nvPr/>
            </p:nvSpPr>
            <p:spPr>
              <a:xfrm>
                <a:off x="2713750" y="2332450"/>
                <a:ext cx="31750" cy="4763"/>
              </a:xfrm>
              <a:custGeom>
                <a:rect b="b" l="l" r="r" t="t"/>
                <a:pathLst>
                  <a:path extrusionOk="0" h="2" w="12">
                    <a:moveTo>
                      <a:pt x="0" y="1"/>
                    </a:moveTo>
                    <a:cubicBezTo>
                      <a:pt x="4" y="2"/>
                      <a:pt x="8" y="1"/>
                      <a:pt x="12" y="1"/>
                    </a:cubicBezTo>
                    <a:cubicBezTo>
                      <a:pt x="8" y="0"/>
                      <a:pt x="4" y="0"/>
                      <a:pt x="0" y="1"/>
                    </a:cubicBezTo>
                    <a:close/>
                  </a:path>
                </a:pathLst>
              </a:custGeom>
              <a:solidFill>
                <a:srgbClr val="FFFFF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7" name="Google Shape;1757;p64"/>
              <p:cNvSpPr/>
              <p:nvPr/>
            </p:nvSpPr>
            <p:spPr>
              <a:xfrm>
                <a:off x="2591513" y="2345150"/>
                <a:ext cx="34925" cy="4763"/>
              </a:xfrm>
              <a:custGeom>
                <a:rect b="b" l="l" r="r" t="t"/>
                <a:pathLst>
                  <a:path extrusionOk="0" h="2" w="13">
                    <a:moveTo>
                      <a:pt x="0" y="2"/>
                    </a:moveTo>
                    <a:cubicBezTo>
                      <a:pt x="4" y="2"/>
                      <a:pt x="9" y="2"/>
                      <a:pt x="13" y="1"/>
                    </a:cubicBezTo>
                    <a:cubicBezTo>
                      <a:pt x="8" y="0"/>
                      <a:pt x="4" y="1"/>
                      <a:pt x="0" y="2"/>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8" name="Google Shape;1758;p64"/>
              <p:cNvSpPr/>
              <p:nvPr/>
            </p:nvSpPr>
            <p:spPr>
              <a:xfrm>
                <a:off x="2537538" y="2430875"/>
                <a:ext cx="80963" cy="11113"/>
              </a:xfrm>
              <a:custGeom>
                <a:rect b="b" l="l" r="r" t="t"/>
                <a:pathLst>
                  <a:path extrusionOk="0" h="4" w="31">
                    <a:moveTo>
                      <a:pt x="0" y="3"/>
                    </a:moveTo>
                    <a:cubicBezTo>
                      <a:pt x="10" y="4"/>
                      <a:pt x="21" y="3"/>
                      <a:pt x="31" y="1"/>
                    </a:cubicBezTo>
                    <a:cubicBezTo>
                      <a:pt x="21" y="0"/>
                      <a:pt x="10" y="1"/>
                      <a:pt x="0" y="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9" name="Google Shape;1759;p64"/>
              <p:cNvSpPr/>
              <p:nvPr/>
            </p:nvSpPr>
            <p:spPr>
              <a:xfrm>
                <a:off x="2283538" y="2361025"/>
                <a:ext cx="95250" cy="11113"/>
              </a:xfrm>
              <a:custGeom>
                <a:rect b="b" l="l" r="r" t="t"/>
                <a:pathLst>
                  <a:path extrusionOk="0" h="4" w="37">
                    <a:moveTo>
                      <a:pt x="0" y="2"/>
                    </a:moveTo>
                    <a:cubicBezTo>
                      <a:pt x="12" y="4"/>
                      <a:pt x="24" y="4"/>
                      <a:pt x="37" y="2"/>
                    </a:cubicBezTo>
                    <a:cubicBezTo>
                      <a:pt x="24" y="0"/>
                      <a:pt x="12" y="0"/>
                      <a:pt x="0" y="2"/>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0" name="Google Shape;1760;p64"/>
              <p:cNvSpPr/>
              <p:nvPr/>
            </p:nvSpPr>
            <p:spPr>
              <a:xfrm>
                <a:off x="2345450" y="2389600"/>
                <a:ext cx="52388" cy="7938"/>
              </a:xfrm>
              <a:custGeom>
                <a:rect b="b" l="l" r="r" t="t"/>
                <a:pathLst>
                  <a:path extrusionOk="0" h="3" w="20">
                    <a:moveTo>
                      <a:pt x="0" y="3"/>
                    </a:moveTo>
                    <a:cubicBezTo>
                      <a:pt x="7" y="3"/>
                      <a:pt x="14" y="3"/>
                      <a:pt x="20" y="1"/>
                    </a:cubicBezTo>
                    <a:cubicBezTo>
                      <a:pt x="14" y="0"/>
                      <a:pt x="7" y="1"/>
                      <a:pt x="0" y="3"/>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1" name="Google Shape;1761;p64"/>
              <p:cNvSpPr/>
              <p:nvPr/>
            </p:nvSpPr>
            <p:spPr>
              <a:xfrm>
                <a:off x="2647075" y="2321338"/>
                <a:ext cx="52388" cy="114300"/>
              </a:xfrm>
              <a:custGeom>
                <a:rect b="b" l="l" r="r" t="t"/>
                <a:pathLst>
                  <a:path extrusionOk="0" h="72" w="33">
                    <a:moveTo>
                      <a:pt x="0" y="0"/>
                    </a:moveTo>
                    <a:lnTo>
                      <a:pt x="16" y="0"/>
                    </a:lnTo>
                    <a:lnTo>
                      <a:pt x="18" y="0"/>
                    </a:lnTo>
                    <a:lnTo>
                      <a:pt x="33" y="0"/>
                    </a:lnTo>
                    <a:lnTo>
                      <a:pt x="33" y="69"/>
                    </a:lnTo>
                    <a:lnTo>
                      <a:pt x="16" y="58"/>
                    </a:lnTo>
                    <a:lnTo>
                      <a:pt x="0" y="72"/>
                    </a:lnTo>
                    <a:lnTo>
                      <a:pt x="0"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62" name="Google Shape;1762;p64"/>
            <p:cNvSpPr/>
            <p:nvPr/>
          </p:nvSpPr>
          <p:spPr>
            <a:xfrm>
              <a:off x="6166375" y="4112825"/>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3" name="Google Shape;1763;p64"/>
            <p:cNvSpPr/>
            <p:nvPr/>
          </p:nvSpPr>
          <p:spPr>
            <a:xfrm rot="-5400000">
              <a:off x="7689927" y="1746275"/>
              <a:ext cx="197729" cy="449225"/>
            </a:xfrm>
            <a:custGeom>
              <a:rect b="b" l="l" r="r" t="t"/>
              <a:pathLst>
                <a:path extrusionOk="0" h="161" w="71">
                  <a:moveTo>
                    <a:pt x="18" y="74"/>
                  </a:moveTo>
                  <a:cubicBezTo>
                    <a:pt x="33" y="13"/>
                    <a:pt x="33" y="13"/>
                    <a:pt x="33" y="13"/>
                  </a:cubicBezTo>
                  <a:cubicBezTo>
                    <a:pt x="35" y="5"/>
                    <a:pt x="41" y="0"/>
                    <a:pt x="49" y="1"/>
                  </a:cubicBezTo>
                  <a:cubicBezTo>
                    <a:pt x="53" y="1"/>
                    <a:pt x="56" y="2"/>
                    <a:pt x="60" y="3"/>
                  </a:cubicBezTo>
                  <a:cubicBezTo>
                    <a:pt x="65" y="4"/>
                    <a:pt x="69" y="8"/>
                    <a:pt x="70" y="13"/>
                  </a:cubicBezTo>
                  <a:cubicBezTo>
                    <a:pt x="71" y="16"/>
                    <a:pt x="71" y="19"/>
                    <a:pt x="70" y="22"/>
                  </a:cubicBezTo>
                  <a:cubicBezTo>
                    <a:pt x="62" y="54"/>
                    <a:pt x="54" y="87"/>
                    <a:pt x="45" y="120"/>
                  </a:cubicBezTo>
                  <a:cubicBezTo>
                    <a:pt x="45" y="121"/>
                    <a:pt x="45" y="122"/>
                    <a:pt x="44" y="124"/>
                  </a:cubicBezTo>
                  <a:cubicBezTo>
                    <a:pt x="41" y="129"/>
                    <a:pt x="36" y="133"/>
                    <a:pt x="30" y="132"/>
                  </a:cubicBezTo>
                  <a:cubicBezTo>
                    <a:pt x="23" y="132"/>
                    <a:pt x="18" y="128"/>
                    <a:pt x="16" y="121"/>
                  </a:cubicBezTo>
                  <a:cubicBezTo>
                    <a:pt x="16" y="119"/>
                    <a:pt x="16" y="115"/>
                    <a:pt x="16" y="113"/>
                  </a:cubicBezTo>
                  <a:cubicBezTo>
                    <a:pt x="19" y="103"/>
                    <a:pt x="21" y="93"/>
                    <a:pt x="24" y="84"/>
                  </a:cubicBezTo>
                  <a:cubicBezTo>
                    <a:pt x="25" y="80"/>
                    <a:pt x="26" y="76"/>
                    <a:pt x="27" y="72"/>
                  </a:cubicBezTo>
                  <a:cubicBezTo>
                    <a:pt x="28" y="69"/>
                    <a:pt x="31" y="71"/>
                    <a:pt x="31" y="73"/>
                  </a:cubicBezTo>
                  <a:cubicBezTo>
                    <a:pt x="31" y="73"/>
                    <a:pt x="31" y="74"/>
                    <a:pt x="31" y="74"/>
                  </a:cubicBezTo>
                  <a:cubicBezTo>
                    <a:pt x="27" y="88"/>
                    <a:pt x="24" y="101"/>
                    <a:pt x="21" y="114"/>
                  </a:cubicBezTo>
                  <a:cubicBezTo>
                    <a:pt x="19" y="120"/>
                    <a:pt x="22" y="125"/>
                    <a:pt x="26" y="127"/>
                  </a:cubicBezTo>
                  <a:cubicBezTo>
                    <a:pt x="32" y="129"/>
                    <a:pt x="37" y="127"/>
                    <a:pt x="40" y="122"/>
                  </a:cubicBezTo>
                  <a:cubicBezTo>
                    <a:pt x="40" y="121"/>
                    <a:pt x="41" y="119"/>
                    <a:pt x="41" y="118"/>
                  </a:cubicBezTo>
                  <a:cubicBezTo>
                    <a:pt x="49" y="86"/>
                    <a:pt x="57" y="54"/>
                    <a:pt x="65" y="22"/>
                  </a:cubicBezTo>
                  <a:cubicBezTo>
                    <a:pt x="66" y="21"/>
                    <a:pt x="66" y="20"/>
                    <a:pt x="66" y="20"/>
                  </a:cubicBezTo>
                  <a:cubicBezTo>
                    <a:pt x="67" y="15"/>
                    <a:pt x="65" y="10"/>
                    <a:pt x="61" y="8"/>
                  </a:cubicBezTo>
                  <a:cubicBezTo>
                    <a:pt x="56" y="6"/>
                    <a:pt x="52" y="5"/>
                    <a:pt x="47" y="5"/>
                  </a:cubicBezTo>
                  <a:cubicBezTo>
                    <a:pt x="42" y="6"/>
                    <a:pt x="39" y="9"/>
                    <a:pt x="38" y="14"/>
                  </a:cubicBezTo>
                  <a:cubicBezTo>
                    <a:pt x="27" y="54"/>
                    <a:pt x="17" y="95"/>
                    <a:pt x="7" y="136"/>
                  </a:cubicBezTo>
                  <a:cubicBezTo>
                    <a:pt x="5" y="142"/>
                    <a:pt x="8" y="147"/>
                    <a:pt x="13" y="151"/>
                  </a:cubicBezTo>
                  <a:cubicBezTo>
                    <a:pt x="16" y="154"/>
                    <a:pt x="20" y="154"/>
                    <a:pt x="24" y="155"/>
                  </a:cubicBezTo>
                  <a:cubicBezTo>
                    <a:pt x="33" y="157"/>
                    <a:pt x="41" y="152"/>
                    <a:pt x="43" y="143"/>
                  </a:cubicBezTo>
                  <a:cubicBezTo>
                    <a:pt x="49" y="120"/>
                    <a:pt x="55" y="97"/>
                    <a:pt x="61" y="74"/>
                  </a:cubicBezTo>
                  <a:cubicBezTo>
                    <a:pt x="61" y="73"/>
                    <a:pt x="61" y="73"/>
                    <a:pt x="61" y="73"/>
                  </a:cubicBezTo>
                  <a:cubicBezTo>
                    <a:pt x="61" y="71"/>
                    <a:pt x="65" y="72"/>
                    <a:pt x="65" y="75"/>
                  </a:cubicBezTo>
                  <a:cubicBezTo>
                    <a:pt x="59" y="98"/>
                    <a:pt x="53" y="122"/>
                    <a:pt x="47" y="145"/>
                  </a:cubicBezTo>
                  <a:cubicBezTo>
                    <a:pt x="45" y="153"/>
                    <a:pt x="39" y="159"/>
                    <a:pt x="31" y="160"/>
                  </a:cubicBezTo>
                  <a:cubicBezTo>
                    <a:pt x="25" y="161"/>
                    <a:pt x="19" y="159"/>
                    <a:pt x="13" y="156"/>
                  </a:cubicBezTo>
                  <a:cubicBezTo>
                    <a:pt x="6" y="153"/>
                    <a:pt x="0" y="144"/>
                    <a:pt x="3" y="134"/>
                  </a:cubicBezTo>
                  <a:cubicBezTo>
                    <a:pt x="8" y="114"/>
                    <a:pt x="13" y="94"/>
                    <a:pt x="18" y="74"/>
                  </a:cubicBez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64" name="Google Shape;1764;p64"/>
            <p:cNvGrpSpPr/>
            <p:nvPr/>
          </p:nvGrpSpPr>
          <p:grpSpPr>
            <a:xfrm>
              <a:off x="6656100" y="1403887"/>
              <a:ext cx="724435" cy="513308"/>
              <a:chOff x="6180688" y="2320538"/>
              <a:chExt cx="1149350" cy="814387"/>
            </a:xfrm>
          </p:grpSpPr>
          <p:sp>
            <p:nvSpPr>
              <p:cNvPr id="1765" name="Google Shape;1765;p64"/>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6" name="Google Shape;1766;p64"/>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7" name="Google Shape;1767;p64"/>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8" name="Google Shape;1768;p64"/>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9" name="Google Shape;1769;p64"/>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0" name="Google Shape;1770;p64"/>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1" name="Google Shape;1771;p64"/>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72" name="Google Shape;1772;p64"/>
            <p:cNvGrpSpPr/>
            <p:nvPr/>
          </p:nvGrpSpPr>
          <p:grpSpPr>
            <a:xfrm rot="-7360738">
              <a:off x="7094488" y="2356712"/>
              <a:ext cx="724395" cy="513280"/>
              <a:chOff x="6180688" y="2320538"/>
              <a:chExt cx="1149350" cy="814387"/>
            </a:xfrm>
          </p:grpSpPr>
          <p:sp>
            <p:nvSpPr>
              <p:cNvPr id="1773" name="Google Shape;1773;p64"/>
              <p:cNvSpPr/>
              <p:nvPr/>
            </p:nvSpPr>
            <p:spPr>
              <a:xfrm>
                <a:off x="7010950" y="2320538"/>
                <a:ext cx="319088" cy="261938"/>
              </a:xfrm>
              <a:custGeom>
                <a:rect b="b" l="l" r="r" t="t"/>
                <a:pathLst>
                  <a:path extrusionOk="0" h="86" w="105">
                    <a:moveTo>
                      <a:pt x="6" y="24"/>
                    </a:moveTo>
                    <a:cubicBezTo>
                      <a:pt x="7" y="23"/>
                      <a:pt x="9" y="23"/>
                      <a:pt x="10" y="23"/>
                    </a:cubicBezTo>
                    <a:cubicBezTo>
                      <a:pt x="96" y="1"/>
                      <a:pt x="96" y="1"/>
                      <a:pt x="96" y="1"/>
                    </a:cubicBezTo>
                    <a:cubicBezTo>
                      <a:pt x="99" y="0"/>
                      <a:pt x="102" y="1"/>
                      <a:pt x="104" y="3"/>
                    </a:cubicBezTo>
                    <a:cubicBezTo>
                      <a:pt x="105" y="5"/>
                      <a:pt x="105" y="9"/>
                      <a:pt x="103" y="11"/>
                    </a:cubicBezTo>
                    <a:cubicBezTo>
                      <a:pt x="48" y="82"/>
                      <a:pt x="48" y="82"/>
                      <a:pt x="48" y="82"/>
                    </a:cubicBezTo>
                    <a:cubicBezTo>
                      <a:pt x="46" y="84"/>
                      <a:pt x="43" y="86"/>
                      <a:pt x="41" y="86"/>
                    </a:cubicBezTo>
                    <a:cubicBezTo>
                      <a:pt x="38" y="86"/>
                      <a:pt x="36" y="85"/>
                      <a:pt x="34" y="83"/>
                    </a:cubicBezTo>
                    <a:cubicBezTo>
                      <a:pt x="3" y="35"/>
                      <a:pt x="3" y="35"/>
                      <a:pt x="3" y="35"/>
                    </a:cubicBezTo>
                    <a:cubicBezTo>
                      <a:pt x="3" y="35"/>
                      <a:pt x="3" y="35"/>
                      <a:pt x="3" y="35"/>
                    </a:cubicBezTo>
                    <a:cubicBezTo>
                      <a:pt x="0" y="31"/>
                      <a:pt x="2" y="27"/>
                      <a:pt x="6" y="24"/>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4" name="Google Shape;1774;p64"/>
              <p:cNvSpPr/>
              <p:nvPr/>
            </p:nvSpPr>
            <p:spPr>
              <a:xfrm>
                <a:off x="6180688" y="2379275"/>
                <a:ext cx="976313" cy="755650"/>
              </a:xfrm>
              <a:custGeom>
                <a:rect b="b" l="l" r="r" t="t"/>
                <a:pathLst>
                  <a:path extrusionOk="0" h="248" w="321">
                    <a:moveTo>
                      <a:pt x="17" y="166"/>
                    </a:moveTo>
                    <a:cubicBezTo>
                      <a:pt x="5" y="173"/>
                      <a:pt x="0" y="187"/>
                      <a:pt x="6" y="196"/>
                    </a:cubicBezTo>
                    <a:cubicBezTo>
                      <a:pt x="34" y="238"/>
                      <a:pt x="34" y="238"/>
                      <a:pt x="34" y="238"/>
                    </a:cubicBezTo>
                    <a:cubicBezTo>
                      <a:pt x="40" y="247"/>
                      <a:pt x="54" y="248"/>
                      <a:pt x="66" y="241"/>
                    </a:cubicBezTo>
                    <a:cubicBezTo>
                      <a:pt x="308" y="82"/>
                      <a:pt x="308" y="82"/>
                      <a:pt x="308" y="82"/>
                    </a:cubicBezTo>
                    <a:cubicBezTo>
                      <a:pt x="320" y="75"/>
                      <a:pt x="321" y="68"/>
                      <a:pt x="315" y="59"/>
                    </a:cubicBezTo>
                    <a:cubicBezTo>
                      <a:pt x="283" y="10"/>
                      <a:pt x="283" y="10"/>
                      <a:pt x="283" y="10"/>
                    </a:cubicBezTo>
                    <a:cubicBezTo>
                      <a:pt x="277" y="1"/>
                      <a:pt x="271" y="0"/>
                      <a:pt x="259" y="7"/>
                    </a:cubicBezTo>
                    <a:lnTo>
                      <a:pt x="17" y="166"/>
                    </a:ln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5" name="Google Shape;1775;p64"/>
              <p:cNvSpPr/>
              <p:nvPr/>
            </p:nvSpPr>
            <p:spPr>
              <a:xfrm>
                <a:off x="6898238" y="2425313"/>
                <a:ext cx="185738" cy="252413"/>
              </a:xfrm>
              <a:custGeom>
                <a:rect b="b" l="l" r="r" t="t"/>
                <a:pathLst>
                  <a:path extrusionOk="0" h="159" w="117">
                    <a:moveTo>
                      <a:pt x="0" y="15"/>
                    </a:moveTo>
                    <a:lnTo>
                      <a:pt x="94" y="159"/>
                    </a:lnTo>
                    <a:lnTo>
                      <a:pt x="117" y="144"/>
                    </a:lnTo>
                    <a:lnTo>
                      <a:pt x="23" y="0"/>
                    </a:lnTo>
                    <a:lnTo>
                      <a:pt x="0" y="1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6" name="Google Shape;1776;p64"/>
              <p:cNvSpPr/>
              <p:nvPr/>
            </p:nvSpPr>
            <p:spPr>
              <a:xfrm>
                <a:off x="6841088" y="2465000"/>
                <a:ext cx="182563" cy="249238"/>
              </a:xfrm>
              <a:custGeom>
                <a:rect b="b" l="l" r="r" t="t"/>
                <a:pathLst>
                  <a:path extrusionOk="0" h="157" w="115">
                    <a:moveTo>
                      <a:pt x="0" y="13"/>
                    </a:moveTo>
                    <a:lnTo>
                      <a:pt x="94" y="157"/>
                    </a:lnTo>
                    <a:lnTo>
                      <a:pt x="115" y="142"/>
                    </a:lnTo>
                    <a:lnTo>
                      <a:pt x="23" y="0"/>
                    </a:lnTo>
                    <a:lnTo>
                      <a:pt x="0" y="13"/>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7" name="Google Shape;1777;p64"/>
              <p:cNvSpPr/>
              <p:nvPr/>
            </p:nvSpPr>
            <p:spPr>
              <a:xfrm>
                <a:off x="6307688" y="2811075"/>
                <a:ext cx="185738" cy="250825"/>
              </a:xfrm>
              <a:custGeom>
                <a:rect b="b" l="l" r="r" t="t"/>
                <a:pathLst>
                  <a:path extrusionOk="0" h="158" w="117">
                    <a:moveTo>
                      <a:pt x="0" y="14"/>
                    </a:moveTo>
                    <a:lnTo>
                      <a:pt x="94" y="158"/>
                    </a:lnTo>
                    <a:lnTo>
                      <a:pt x="117" y="144"/>
                    </a:lnTo>
                    <a:lnTo>
                      <a:pt x="23" y="0"/>
                    </a:lnTo>
                    <a:lnTo>
                      <a:pt x="0" y="14"/>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8" name="Google Shape;1778;p64"/>
              <p:cNvSpPr/>
              <p:nvPr/>
            </p:nvSpPr>
            <p:spPr>
              <a:xfrm>
                <a:off x="6250538" y="2847588"/>
                <a:ext cx="182563" cy="254000"/>
              </a:xfrm>
              <a:custGeom>
                <a:rect b="b" l="l" r="r" t="t"/>
                <a:pathLst>
                  <a:path extrusionOk="0" h="160" w="115">
                    <a:moveTo>
                      <a:pt x="0" y="16"/>
                    </a:moveTo>
                    <a:lnTo>
                      <a:pt x="94" y="160"/>
                    </a:lnTo>
                    <a:lnTo>
                      <a:pt x="115" y="144"/>
                    </a:lnTo>
                    <a:lnTo>
                      <a:pt x="23" y="0"/>
                    </a:lnTo>
                    <a:lnTo>
                      <a:pt x="0"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9" name="Google Shape;1779;p64"/>
              <p:cNvSpPr/>
              <p:nvPr/>
            </p:nvSpPr>
            <p:spPr>
              <a:xfrm>
                <a:off x="6429925" y="2588825"/>
                <a:ext cx="471488" cy="347663"/>
              </a:xfrm>
              <a:custGeom>
                <a:rect b="b" l="l" r="r" t="t"/>
                <a:pathLst>
                  <a:path extrusionOk="0" h="114" w="155">
                    <a:moveTo>
                      <a:pt x="11" y="78"/>
                    </a:moveTo>
                    <a:cubicBezTo>
                      <a:pt x="4" y="83"/>
                      <a:pt x="0" y="92"/>
                      <a:pt x="4" y="98"/>
                    </a:cubicBezTo>
                    <a:cubicBezTo>
                      <a:pt x="10" y="107"/>
                      <a:pt x="10" y="107"/>
                      <a:pt x="10" y="107"/>
                    </a:cubicBezTo>
                    <a:cubicBezTo>
                      <a:pt x="14" y="113"/>
                      <a:pt x="24" y="114"/>
                      <a:pt x="32" y="109"/>
                    </a:cubicBezTo>
                    <a:cubicBezTo>
                      <a:pt x="144" y="36"/>
                      <a:pt x="144" y="36"/>
                      <a:pt x="144" y="36"/>
                    </a:cubicBezTo>
                    <a:cubicBezTo>
                      <a:pt x="152" y="31"/>
                      <a:pt x="155" y="22"/>
                      <a:pt x="151" y="16"/>
                    </a:cubicBezTo>
                    <a:cubicBezTo>
                      <a:pt x="145" y="6"/>
                      <a:pt x="145" y="6"/>
                      <a:pt x="145" y="6"/>
                    </a:cubicBezTo>
                    <a:cubicBezTo>
                      <a:pt x="141" y="0"/>
                      <a:pt x="132" y="0"/>
                      <a:pt x="124" y="5"/>
                    </a:cubicBezTo>
                    <a:lnTo>
                      <a:pt x="11" y="7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80" name="Google Shape;1780;p64"/>
            <p:cNvGrpSpPr/>
            <p:nvPr/>
          </p:nvGrpSpPr>
          <p:grpSpPr>
            <a:xfrm rot="8100000">
              <a:off x="5852700" y="820772"/>
              <a:ext cx="1023242" cy="1521773"/>
              <a:chOff x="10437913" y="1585525"/>
              <a:chExt cx="1489075" cy="2214563"/>
            </a:xfrm>
          </p:grpSpPr>
          <p:sp>
            <p:nvSpPr>
              <p:cNvPr id="1781" name="Google Shape;1781;p64"/>
              <p:cNvSpPr/>
              <p:nvPr/>
            </p:nvSpPr>
            <p:spPr>
              <a:xfrm>
                <a:off x="10437913" y="2311013"/>
                <a:ext cx="1074738" cy="1489075"/>
              </a:xfrm>
              <a:custGeom>
                <a:rect b="b" l="l" r="r" t="t"/>
                <a:pathLst>
                  <a:path extrusionOk="0" h="489" w="353">
                    <a:moveTo>
                      <a:pt x="35" y="475"/>
                    </a:moveTo>
                    <a:cubicBezTo>
                      <a:pt x="28" y="485"/>
                      <a:pt x="21" y="489"/>
                      <a:pt x="12" y="483"/>
                    </a:cubicBezTo>
                    <a:cubicBezTo>
                      <a:pt x="10" y="481"/>
                      <a:pt x="10" y="481"/>
                      <a:pt x="10" y="481"/>
                    </a:cubicBezTo>
                    <a:cubicBezTo>
                      <a:pt x="0" y="475"/>
                      <a:pt x="2" y="467"/>
                      <a:pt x="8" y="457"/>
                    </a:cubicBezTo>
                    <a:cubicBezTo>
                      <a:pt x="298" y="10"/>
                      <a:pt x="298" y="10"/>
                      <a:pt x="298" y="10"/>
                    </a:cubicBezTo>
                    <a:cubicBezTo>
                      <a:pt x="304" y="0"/>
                      <a:pt x="316" y="4"/>
                      <a:pt x="326" y="11"/>
                    </a:cubicBezTo>
                    <a:cubicBezTo>
                      <a:pt x="335" y="17"/>
                      <a:pt x="335" y="17"/>
                      <a:pt x="335" y="17"/>
                    </a:cubicBezTo>
                    <a:cubicBezTo>
                      <a:pt x="345" y="24"/>
                      <a:pt x="353" y="33"/>
                      <a:pt x="346" y="43"/>
                    </a:cubicBezTo>
                    <a:lnTo>
                      <a:pt x="35" y="47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2" name="Google Shape;1782;p64"/>
              <p:cNvSpPr/>
              <p:nvPr/>
            </p:nvSpPr>
            <p:spPr>
              <a:xfrm>
                <a:off x="11293575" y="1976050"/>
                <a:ext cx="436563" cy="530225"/>
              </a:xfrm>
              <a:custGeom>
                <a:rect b="b" l="l" r="r" t="t"/>
                <a:pathLst>
                  <a:path extrusionOk="0" h="174" w="143">
                    <a:moveTo>
                      <a:pt x="62" y="164"/>
                    </a:moveTo>
                    <a:cubicBezTo>
                      <a:pt x="55" y="174"/>
                      <a:pt x="48" y="167"/>
                      <a:pt x="38" y="160"/>
                    </a:cubicBezTo>
                    <a:cubicBezTo>
                      <a:pt x="19" y="148"/>
                      <a:pt x="19" y="148"/>
                      <a:pt x="19" y="148"/>
                    </a:cubicBezTo>
                    <a:cubicBezTo>
                      <a:pt x="9" y="141"/>
                      <a:pt x="0" y="136"/>
                      <a:pt x="7" y="126"/>
                    </a:cubicBezTo>
                    <a:cubicBezTo>
                      <a:pt x="100" y="10"/>
                      <a:pt x="100" y="10"/>
                      <a:pt x="100" y="10"/>
                    </a:cubicBezTo>
                    <a:cubicBezTo>
                      <a:pt x="107" y="0"/>
                      <a:pt x="112" y="5"/>
                      <a:pt x="122" y="12"/>
                    </a:cubicBezTo>
                    <a:cubicBezTo>
                      <a:pt x="127" y="15"/>
                      <a:pt x="127" y="15"/>
                      <a:pt x="127" y="15"/>
                    </a:cubicBezTo>
                    <a:cubicBezTo>
                      <a:pt x="137" y="22"/>
                      <a:pt x="143" y="25"/>
                      <a:pt x="137" y="35"/>
                    </a:cubicBezTo>
                    <a:lnTo>
                      <a:pt x="62" y="164"/>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3" name="Google Shape;1783;p64"/>
              <p:cNvSpPr/>
              <p:nvPr/>
            </p:nvSpPr>
            <p:spPr>
              <a:xfrm>
                <a:off x="11519000" y="1585525"/>
                <a:ext cx="407988" cy="630238"/>
              </a:xfrm>
              <a:custGeom>
                <a:rect b="b" l="l" r="r" t="t"/>
                <a:pathLst>
                  <a:path extrusionOk="0" h="207" w="134">
                    <a:moveTo>
                      <a:pt x="42" y="149"/>
                    </a:moveTo>
                    <a:cubicBezTo>
                      <a:pt x="0" y="121"/>
                      <a:pt x="16" y="93"/>
                      <a:pt x="44" y="76"/>
                    </a:cubicBezTo>
                    <a:cubicBezTo>
                      <a:pt x="71" y="58"/>
                      <a:pt x="119" y="34"/>
                      <a:pt x="134" y="0"/>
                    </a:cubicBezTo>
                    <a:cubicBezTo>
                      <a:pt x="121" y="53"/>
                      <a:pt x="128" y="207"/>
                      <a:pt x="42" y="149"/>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4" name="Google Shape;1784;p64"/>
              <p:cNvSpPr/>
              <p:nvPr/>
            </p:nvSpPr>
            <p:spPr>
              <a:xfrm>
                <a:off x="11641238" y="1720463"/>
                <a:ext cx="222250" cy="225425"/>
              </a:xfrm>
              <a:custGeom>
                <a:rect b="b" l="l" r="r" t="t"/>
                <a:pathLst>
                  <a:path extrusionOk="0" h="74" w="73">
                    <a:moveTo>
                      <a:pt x="73" y="0"/>
                    </a:moveTo>
                    <a:cubicBezTo>
                      <a:pt x="71" y="2"/>
                      <a:pt x="69" y="4"/>
                      <a:pt x="68" y="5"/>
                    </a:cubicBezTo>
                    <a:cubicBezTo>
                      <a:pt x="63" y="10"/>
                      <a:pt x="63" y="10"/>
                      <a:pt x="63" y="10"/>
                    </a:cubicBezTo>
                    <a:cubicBezTo>
                      <a:pt x="59" y="12"/>
                      <a:pt x="55" y="15"/>
                      <a:pt x="51" y="17"/>
                    </a:cubicBezTo>
                    <a:cubicBezTo>
                      <a:pt x="44" y="22"/>
                      <a:pt x="36" y="27"/>
                      <a:pt x="29" y="32"/>
                    </a:cubicBezTo>
                    <a:cubicBezTo>
                      <a:pt x="21" y="37"/>
                      <a:pt x="14" y="42"/>
                      <a:pt x="9" y="49"/>
                    </a:cubicBezTo>
                    <a:cubicBezTo>
                      <a:pt x="4" y="56"/>
                      <a:pt x="1" y="65"/>
                      <a:pt x="0" y="74"/>
                    </a:cubicBezTo>
                    <a:cubicBezTo>
                      <a:pt x="0" y="72"/>
                      <a:pt x="0" y="69"/>
                      <a:pt x="0" y="67"/>
                    </a:cubicBezTo>
                    <a:cubicBezTo>
                      <a:pt x="0" y="65"/>
                      <a:pt x="1" y="62"/>
                      <a:pt x="1" y="60"/>
                    </a:cubicBezTo>
                    <a:cubicBezTo>
                      <a:pt x="2" y="58"/>
                      <a:pt x="2" y="56"/>
                      <a:pt x="3" y="54"/>
                    </a:cubicBezTo>
                    <a:cubicBezTo>
                      <a:pt x="4" y="52"/>
                      <a:pt x="5" y="50"/>
                      <a:pt x="7" y="47"/>
                    </a:cubicBezTo>
                    <a:cubicBezTo>
                      <a:pt x="12" y="40"/>
                      <a:pt x="19" y="34"/>
                      <a:pt x="26" y="29"/>
                    </a:cubicBezTo>
                    <a:cubicBezTo>
                      <a:pt x="34" y="23"/>
                      <a:pt x="42" y="19"/>
                      <a:pt x="50" y="15"/>
                    </a:cubicBezTo>
                    <a:cubicBezTo>
                      <a:pt x="58" y="10"/>
                      <a:pt x="65" y="6"/>
                      <a:pt x="73"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5" name="Google Shape;1785;p64"/>
              <p:cNvSpPr/>
              <p:nvPr/>
            </p:nvSpPr>
            <p:spPr>
              <a:xfrm>
                <a:off x="11653938" y="1764913"/>
                <a:ext cx="200025" cy="228600"/>
              </a:xfrm>
              <a:custGeom>
                <a:rect b="b" l="l" r="r" t="t"/>
                <a:pathLst>
                  <a:path extrusionOk="0" h="75" w="66">
                    <a:moveTo>
                      <a:pt x="66" y="0"/>
                    </a:moveTo>
                    <a:cubicBezTo>
                      <a:pt x="57" y="15"/>
                      <a:pt x="47" y="28"/>
                      <a:pt x="36" y="40"/>
                    </a:cubicBezTo>
                    <a:cubicBezTo>
                      <a:pt x="25" y="53"/>
                      <a:pt x="13" y="64"/>
                      <a:pt x="0" y="75"/>
                    </a:cubicBezTo>
                    <a:cubicBezTo>
                      <a:pt x="11" y="62"/>
                      <a:pt x="22" y="50"/>
                      <a:pt x="33" y="38"/>
                    </a:cubicBezTo>
                    <a:cubicBezTo>
                      <a:pt x="44" y="25"/>
                      <a:pt x="55" y="13"/>
                      <a:pt x="66"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6" name="Google Shape;1786;p64"/>
              <p:cNvSpPr/>
              <p:nvPr/>
            </p:nvSpPr>
            <p:spPr>
              <a:xfrm>
                <a:off x="11707913" y="1817300"/>
                <a:ext cx="149225" cy="212725"/>
              </a:xfrm>
              <a:custGeom>
                <a:rect b="b" l="l" r="r" t="t"/>
                <a:pathLst>
                  <a:path extrusionOk="0" h="70" w="49">
                    <a:moveTo>
                      <a:pt x="49" y="0"/>
                    </a:moveTo>
                    <a:cubicBezTo>
                      <a:pt x="45" y="15"/>
                      <a:pt x="42" y="30"/>
                      <a:pt x="35" y="43"/>
                    </a:cubicBezTo>
                    <a:cubicBezTo>
                      <a:pt x="32" y="50"/>
                      <a:pt x="27" y="57"/>
                      <a:pt x="21" y="62"/>
                    </a:cubicBezTo>
                    <a:cubicBezTo>
                      <a:pt x="15" y="66"/>
                      <a:pt x="7" y="69"/>
                      <a:pt x="0" y="70"/>
                    </a:cubicBezTo>
                    <a:cubicBezTo>
                      <a:pt x="7" y="68"/>
                      <a:pt x="13" y="64"/>
                      <a:pt x="19" y="59"/>
                    </a:cubicBezTo>
                    <a:cubicBezTo>
                      <a:pt x="24" y="54"/>
                      <a:pt x="28" y="48"/>
                      <a:pt x="32" y="42"/>
                    </a:cubicBezTo>
                    <a:cubicBezTo>
                      <a:pt x="38" y="29"/>
                      <a:pt x="42" y="14"/>
                      <a:pt x="49"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790" name="Shape 1790"/>
        <p:cNvGrpSpPr/>
        <p:nvPr/>
      </p:nvGrpSpPr>
      <p:grpSpPr>
        <a:xfrm>
          <a:off x="0" y="0"/>
          <a:ext cx="0" cy="0"/>
          <a:chOff x="0" y="0"/>
          <a:chExt cx="0" cy="0"/>
        </a:xfrm>
      </p:grpSpPr>
      <p:sp>
        <p:nvSpPr>
          <p:cNvPr id="1791" name="Google Shape;1791;p65"/>
          <p:cNvSpPr txBox="1"/>
          <p:nvPr>
            <p:ph type="title"/>
          </p:nvPr>
        </p:nvSpPr>
        <p:spPr>
          <a:xfrm>
            <a:off x="720000" y="597425"/>
            <a:ext cx="7704000" cy="572700"/>
          </a:xfrm>
          <a:prstGeom prst="rect">
            <a:avLst/>
          </a:prstGeom>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b="0" lang="en" sz="3200">
                <a:latin typeface="Nunito Black"/>
                <a:ea typeface="Nunito Black"/>
                <a:cs typeface="Nunito Black"/>
                <a:sym typeface="Nunito Black"/>
              </a:rPr>
              <a:t>Icon pack</a:t>
            </a:r>
            <a:endParaRPr b="0" sz="3200">
              <a:latin typeface="Nunito Black"/>
              <a:ea typeface="Nunito Black"/>
              <a:cs typeface="Nunito Black"/>
              <a:sym typeface="Nunito Black"/>
            </a:endParaRPr>
          </a:p>
        </p:txBody>
      </p:sp>
      <p:grpSp>
        <p:nvGrpSpPr>
          <p:cNvPr id="1792" name="Google Shape;1792;p65"/>
          <p:cNvGrpSpPr/>
          <p:nvPr/>
        </p:nvGrpSpPr>
        <p:grpSpPr>
          <a:xfrm>
            <a:off x="726775" y="3879645"/>
            <a:ext cx="377150" cy="277899"/>
            <a:chOff x="726775" y="3879645"/>
            <a:chExt cx="377150" cy="277899"/>
          </a:xfrm>
        </p:grpSpPr>
        <p:sp>
          <p:nvSpPr>
            <p:cNvPr id="1793" name="Google Shape;1793;p65"/>
            <p:cNvSpPr/>
            <p:nvPr/>
          </p:nvSpPr>
          <p:spPr>
            <a:xfrm>
              <a:off x="968283" y="3927065"/>
              <a:ext cx="59550" cy="91531"/>
            </a:xfrm>
            <a:custGeom>
              <a:rect b="b" l="l" r="r" t="t"/>
              <a:pathLst>
                <a:path extrusionOk="0" h="35" w="23">
                  <a:moveTo>
                    <a:pt x="19" y="15"/>
                  </a:moveTo>
                  <a:cubicBezTo>
                    <a:pt x="20" y="14"/>
                    <a:pt x="21" y="11"/>
                    <a:pt x="21" y="9"/>
                  </a:cubicBezTo>
                  <a:cubicBezTo>
                    <a:pt x="20" y="4"/>
                    <a:pt x="16" y="0"/>
                    <a:pt x="11" y="0"/>
                  </a:cubicBezTo>
                  <a:cubicBezTo>
                    <a:pt x="3" y="0"/>
                    <a:pt x="3" y="0"/>
                    <a:pt x="3" y="0"/>
                  </a:cubicBezTo>
                  <a:cubicBezTo>
                    <a:pt x="1" y="0"/>
                    <a:pt x="0" y="1"/>
                    <a:pt x="0" y="3"/>
                  </a:cubicBezTo>
                  <a:cubicBezTo>
                    <a:pt x="0" y="32"/>
                    <a:pt x="0" y="32"/>
                    <a:pt x="0" y="32"/>
                  </a:cubicBezTo>
                  <a:cubicBezTo>
                    <a:pt x="0" y="32"/>
                    <a:pt x="0" y="33"/>
                    <a:pt x="0" y="33"/>
                  </a:cubicBezTo>
                  <a:cubicBezTo>
                    <a:pt x="1" y="34"/>
                    <a:pt x="2" y="35"/>
                    <a:pt x="3" y="35"/>
                  </a:cubicBezTo>
                  <a:cubicBezTo>
                    <a:pt x="3" y="35"/>
                    <a:pt x="3" y="35"/>
                    <a:pt x="3" y="35"/>
                  </a:cubicBezTo>
                  <a:cubicBezTo>
                    <a:pt x="3" y="35"/>
                    <a:pt x="11" y="35"/>
                    <a:pt x="13" y="35"/>
                  </a:cubicBezTo>
                  <a:cubicBezTo>
                    <a:pt x="19" y="35"/>
                    <a:pt x="23" y="30"/>
                    <a:pt x="23" y="24"/>
                  </a:cubicBezTo>
                  <a:cubicBezTo>
                    <a:pt x="23" y="20"/>
                    <a:pt x="21" y="17"/>
                    <a:pt x="19" y="15"/>
                  </a:cubicBezTo>
                  <a:close/>
                  <a:moveTo>
                    <a:pt x="11" y="6"/>
                  </a:moveTo>
                  <a:cubicBezTo>
                    <a:pt x="13" y="6"/>
                    <a:pt x="15" y="8"/>
                    <a:pt x="15" y="10"/>
                  </a:cubicBezTo>
                  <a:cubicBezTo>
                    <a:pt x="15" y="12"/>
                    <a:pt x="13" y="14"/>
                    <a:pt x="11" y="14"/>
                  </a:cubicBezTo>
                  <a:cubicBezTo>
                    <a:pt x="11" y="14"/>
                    <a:pt x="9" y="14"/>
                    <a:pt x="8" y="14"/>
                  </a:cubicBezTo>
                  <a:cubicBezTo>
                    <a:pt x="6" y="14"/>
                    <a:pt x="6" y="14"/>
                    <a:pt x="6" y="14"/>
                  </a:cubicBezTo>
                  <a:cubicBezTo>
                    <a:pt x="6" y="6"/>
                    <a:pt x="6" y="6"/>
                    <a:pt x="6" y="6"/>
                  </a:cubicBezTo>
                  <a:lnTo>
                    <a:pt x="11" y="6"/>
                  </a:lnTo>
                  <a:close/>
                  <a:moveTo>
                    <a:pt x="13" y="29"/>
                  </a:moveTo>
                  <a:cubicBezTo>
                    <a:pt x="11" y="29"/>
                    <a:pt x="8" y="29"/>
                    <a:pt x="6" y="29"/>
                  </a:cubicBezTo>
                  <a:cubicBezTo>
                    <a:pt x="6" y="19"/>
                    <a:pt x="6" y="19"/>
                    <a:pt x="6" y="19"/>
                  </a:cubicBezTo>
                  <a:cubicBezTo>
                    <a:pt x="6" y="19"/>
                    <a:pt x="7" y="19"/>
                    <a:pt x="8" y="19"/>
                  </a:cubicBezTo>
                  <a:cubicBezTo>
                    <a:pt x="13" y="19"/>
                    <a:pt x="13" y="19"/>
                    <a:pt x="13" y="19"/>
                  </a:cubicBezTo>
                  <a:cubicBezTo>
                    <a:pt x="15" y="19"/>
                    <a:pt x="17" y="21"/>
                    <a:pt x="18" y="24"/>
                  </a:cubicBezTo>
                  <a:cubicBezTo>
                    <a:pt x="18" y="27"/>
                    <a:pt x="16" y="29"/>
                    <a:pt x="13" y="29"/>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4" name="Google Shape;1794;p65"/>
            <p:cNvSpPr/>
            <p:nvPr/>
          </p:nvSpPr>
          <p:spPr>
            <a:xfrm>
              <a:off x="726775" y="3879645"/>
              <a:ext cx="377150" cy="277899"/>
            </a:xfrm>
            <a:custGeom>
              <a:rect b="b" l="l" r="r" t="t"/>
              <a:pathLst>
                <a:path extrusionOk="0" h="106" w="144">
                  <a:moveTo>
                    <a:pt x="131" y="0"/>
                  </a:moveTo>
                  <a:cubicBezTo>
                    <a:pt x="71" y="0"/>
                    <a:pt x="71" y="0"/>
                    <a:pt x="71" y="0"/>
                  </a:cubicBezTo>
                  <a:cubicBezTo>
                    <a:pt x="64" y="0"/>
                    <a:pt x="59" y="6"/>
                    <a:pt x="59" y="12"/>
                  </a:cubicBezTo>
                  <a:cubicBezTo>
                    <a:pt x="59" y="27"/>
                    <a:pt x="59" y="27"/>
                    <a:pt x="59" y="27"/>
                  </a:cubicBezTo>
                  <a:cubicBezTo>
                    <a:pt x="13" y="27"/>
                    <a:pt x="13" y="27"/>
                    <a:pt x="13" y="27"/>
                  </a:cubicBezTo>
                  <a:cubicBezTo>
                    <a:pt x="6" y="27"/>
                    <a:pt x="0" y="32"/>
                    <a:pt x="0" y="39"/>
                  </a:cubicBezTo>
                  <a:cubicBezTo>
                    <a:pt x="0" y="84"/>
                    <a:pt x="0" y="84"/>
                    <a:pt x="0" y="84"/>
                  </a:cubicBezTo>
                  <a:cubicBezTo>
                    <a:pt x="0" y="91"/>
                    <a:pt x="6" y="96"/>
                    <a:pt x="13" y="96"/>
                  </a:cubicBezTo>
                  <a:cubicBezTo>
                    <a:pt x="18" y="96"/>
                    <a:pt x="18" y="96"/>
                    <a:pt x="18" y="96"/>
                  </a:cubicBezTo>
                  <a:cubicBezTo>
                    <a:pt x="20" y="104"/>
                    <a:pt x="20" y="104"/>
                    <a:pt x="20" y="104"/>
                  </a:cubicBezTo>
                  <a:cubicBezTo>
                    <a:pt x="20" y="105"/>
                    <a:pt x="21" y="105"/>
                    <a:pt x="21" y="106"/>
                  </a:cubicBezTo>
                  <a:cubicBezTo>
                    <a:pt x="22" y="106"/>
                    <a:pt x="22" y="106"/>
                    <a:pt x="23" y="106"/>
                  </a:cubicBezTo>
                  <a:cubicBezTo>
                    <a:pt x="24" y="106"/>
                    <a:pt x="24" y="106"/>
                    <a:pt x="25" y="105"/>
                  </a:cubicBezTo>
                  <a:cubicBezTo>
                    <a:pt x="34" y="96"/>
                    <a:pt x="34" y="96"/>
                    <a:pt x="34" y="96"/>
                  </a:cubicBezTo>
                  <a:cubicBezTo>
                    <a:pt x="73" y="96"/>
                    <a:pt x="73" y="96"/>
                    <a:pt x="73" y="96"/>
                  </a:cubicBezTo>
                  <a:cubicBezTo>
                    <a:pt x="80" y="96"/>
                    <a:pt x="85" y="91"/>
                    <a:pt x="85" y="84"/>
                  </a:cubicBezTo>
                  <a:cubicBezTo>
                    <a:pt x="85" y="69"/>
                    <a:pt x="85" y="69"/>
                    <a:pt x="85" y="69"/>
                  </a:cubicBezTo>
                  <a:cubicBezTo>
                    <a:pt x="110" y="69"/>
                    <a:pt x="110" y="69"/>
                    <a:pt x="110" y="69"/>
                  </a:cubicBezTo>
                  <a:cubicBezTo>
                    <a:pt x="119" y="78"/>
                    <a:pt x="119" y="78"/>
                    <a:pt x="119" y="78"/>
                  </a:cubicBezTo>
                  <a:cubicBezTo>
                    <a:pt x="120" y="79"/>
                    <a:pt x="120" y="79"/>
                    <a:pt x="121" y="79"/>
                  </a:cubicBezTo>
                  <a:cubicBezTo>
                    <a:pt x="121" y="79"/>
                    <a:pt x="121" y="79"/>
                    <a:pt x="122" y="79"/>
                  </a:cubicBezTo>
                  <a:cubicBezTo>
                    <a:pt x="123" y="79"/>
                    <a:pt x="123" y="78"/>
                    <a:pt x="124" y="77"/>
                  </a:cubicBezTo>
                  <a:cubicBezTo>
                    <a:pt x="126" y="69"/>
                    <a:pt x="126" y="69"/>
                    <a:pt x="126" y="69"/>
                  </a:cubicBezTo>
                  <a:cubicBezTo>
                    <a:pt x="131" y="69"/>
                    <a:pt x="131" y="69"/>
                    <a:pt x="131" y="69"/>
                  </a:cubicBezTo>
                  <a:cubicBezTo>
                    <a:pt x="138" y="69"/>
                    <a:pt x="144" y="57"/>
                    <a:pt x="144" y="57"/>
                  </a:cubicBezTo>
                  <a:cubicBezTo>
                    <a:pt x="144" y="12"/>
                    <a:pt x="144" y="12"/>
                    <a:pt x="144" y="12"/>
                  </a:cubicBezTo>
                  <a:cubicBezTo>
                    <a:pt x="144" y="6"/>
                    <a:pt x="138" y="0"/>
                    <a:pt x="131" y="0"/>
                  </a:cubicBezTo>
                  <a:close/>
                  <a:moveTo>
                    <a:pt x="79" y="84"/>
                  </a:moveTo>
                  <a:cubicBezTo>
                    <a:pt x="79" y="87"/>
                    <a:pt x="76" y="91"/>
                    <a:pt x="73" y="91"/>
                  </a:cubicBezTo>
                  <a:cubicBezTo>
                    <a:pt x="33" y="91"/>
                    <a:pt x="33" y="91"/>
                    <a:pt x="33" y="91"/>
                  </a:cubicBezTo>
                  <a:cubicBezTo>
                    <a:pt x="33" y="91"/>
                    <a:pt x="31" y="91"/>
                    <a:pt x="31" y="91"/>
                  </a:cubicBezTo>
                  <a:cubicBezTo>
                    <a:pt x="24" y="98"/>
                    <a:pt x="24" y="98"/>
                    <a:pt x="24" y="98"/>
                  </a:cubicBezTo>
                  <a:cubicBezTo>
                    <a:pt x="23" y="93"/>
                    <a:pt x="23" y="93"/>
                    <a:pt x="23" y="93"/>
                  </a:cubicBezTo>
                  <a:cubicBezTo>
                    <a:pt x="22" y="91"/>
                    <a:pt x="21" y="91"/>
                    <a:pt x="20" y="91"/>
                  </a:cubicBezTo>
                  <a:cubicBezTo>
                    <a:pt x="13" y="91"/>
                    <a:pt x="13" y="91"/>
                    <a:pt x="13" y="91"/>
                  </a:cubicBezTo>
                  <a:cubicBezTo>
                    <a:pt x="9" y="91"/>
                    <a:pt x="6" y="84"/>
                    <a:pt x="6" y="84"/>
                  </a:cubicBezTo>
                  <a:cubicBezTo>
                    <a:pt x="6" y="39"/>
                    <a:pt x="6" y="39"/>
                    <a:pt x="6" y="39"/>
                  </a:cubicBezTo>
                  <a:cubicBezTo>
                    <a:pt x="6" y="36"/>
                    <a:pt x="9" y="33"/>
                    <a:pt x="12" y="33"/>
                  </a:cubicBezTo>
                  <a:cubicBezTo>
                    <a:pt x="73" y="33"/>
                    <a:pt x="73" y="33"/>
                    <a:pt x="73" y="33"/>
                  </a:cubicBezTo>
                  <a:cubicBezTo>
                    <a:pt x="76" y="33"/>
                    <a:pt x="79" y="36"/>
                    <a:pt x="79" y="39"/>
                  </a:cubicBezTo>
                  <a:lnTo>
                    <a:pt x="79" y="84"/>
                  </a:lnTo>
                  <a:close/>
                  <a:moveTo>
                    <a:pt x="138" y="57"/>
                  </a:moveTo>
                  <a:cubicBezTo>
                    <a:pt x="138" y="61"/>
                    <a:pt x="135" y="64"/>
                    <a:pt x="131" y="64"/>
                  </a:cubicBezTo>
                  <a:cubicBezTo>
                    <a:pt x="124" y="64"/>
                    <a:pt x="124" y="64"/>
                    <a:pt x="124" y="64"/>
                  </a:cubicBezTo>
                  <a:cubicBezTo>
                    <a:pt x="124" y="64"/>
                    <a:pt x="122" y="64"/>
                    <a:pt x="121" y="66"/>
                  </a:cubicBezTo>
                  <a:cubicBezTo>
                    <a:pt x="120" y="71"/>
                    <a:pt x="120" y="71"/>
                    <a:pt x="120" y="71"/>
                  </a:cubicBezTo>
                  <a:cubicBezTo>
                    <a:pt x="113" y="65"/>
                    <a:pt x="113" y="65"/>
                    <a:pt x="113" y="65"/>
                  </a:cubicBezTo>
                  <a:cubicBezTo>
                    <a:pt x="113" y="64"/>
                    <a:pt x="111" y="64"/>
                    <a:pt x="111" y="64"/>
                  </a:cubicBezTo>
                  <a:cubicBezTo>
                    <a:pt x="85" y="64"/>
                    <a:pt x="85" y="64"/>
                    <a:pt x="85" y="64"/>
                  </a:cubicBezTo>
                  <a:cubicBezTo>
                    <a:pt x="85" y="39"/>
                    <a:pt x="85" y="39"/>
                    <a:pt x="85" y="39"/>
                  </a:cubicBezTo>
                  <a:cubicBezTo>
                    <a:pt x="85" y="33"/>
                    <a:pt x="79" y="27"/>
                    <a:pt x="73" y="27"/>
                  </a:cubicBezTo>
                  <a:cubicBezTo>
                    <a:pt x="64" y="27"/>
                    <a:pt x="64" y="27"/>
                    <a:pt x="64" y="27"/>
                  </a:cubicBezTo>
                  <a:cubicBezTo>
                    <a:pt x="64" y="12"/>
                    <a:pt x="64" y="12"/>
                    <a:pt x="64" y="12"/>
                  </a:cubicBezTo>
                  <a:cubicBezTo>
                    <a:pt x="64" y="9"/>
                    <a:pt x="67" y="6"/>
                    <a:pt x="71" y="6"/>
                  </a:cubicBezTo>
                  <a:cubicBezTo>
                    <a:pt x="131" y="6"/>
                    <a:pt x="131" y="6"/>
                    <a:pt x="131" y="6"/>
                  </a:cubicBezTo>
                  <a:cubicBezTo>
                    <a:pt x="135" y="6"/>
                    <a:pt x="138" y="9"/>
                    <a:pt x="138" y="12"/>
                  </a:cubicBezTo>
                  <a:lnTo>
                    <a:pt x="138" y="57"/>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5" name="Google Shape;1795;p65"/>
            <p:cNvSpPr/>
            <p:nvPr/>
          </p:nvSpPr>
          <p:spPr>
            <a:xfrm>
              <a:off x="792942" y="3993231"/>
              <a:ext cx="78298" cy="91531"/>
            </a:xfrm>
            <a:custGeom>
              <a:rect b="b" l="l" r="r" t="t"/>
              <a:pathLst>
                <a:path extrusionOk="0" h="35" w="30">
                  <a:moveTo>
                    <a:pt x="18" y="2"/>
                  </a:moveTo>
                  <a:cubicBezTo>
                    <a:pt x="18" y="2"/>
                    <a:pt x="18" y="2"/>
                    <a:pt x="18" y="2"/>
                  </a:cubicBezTo>
                  <a:cubicBezTo>
                    <a:pt x="18" y="1"/>
                    <a:pt x="17" y="0"/>
                    <a:pt x="15" y="0"/>
                  </a:cubicBezTo>
                  <a:cubicBezTo>
                    <a:pt x="15" y="0"/>
                    <a:pt x="15" y="0"/>
                    <a:pt x="15" y="0"/>
                  </a:cubicBezTo>
                  <a:cubicBezTo>
                    <a:pt x="14" y="0"/>
                    <a:pt x="12" y="1"/>
                    <a:pt x="12" y="2"/>
                  </a:cubicBezTo>
                  <a:cubicBezTo>
                    <a:pt x="12" y="2"/>
                    <a:pt x="12" y="2"/>
                    <a:pt x="12" y="2"/>
                  </a:cubicBezTo>
                  <a:cubicBezTo>
                    <a:pt x="1" y="31"/>
                    <a:pt x="1" y="31"/>
                    <a:pt x="1" y="31"/>
                  </a:cubicBezTo>
                  <a:cubicBezTo>
                    <a:pt x="0" y="32"/>
                    <a:pt x="1" y="34"/>
                    <a:pt x="3" y="35"/>
                  </a:cubicBezTo>
                  <a:cubicBezTo>
                    <a:pt x="3" y="35"/>
                    <a:pt x="3" y="35"/>
                    <a:pt x="4" y="35"/>
                  </a:cubicBezTo>
                  <a:cubicBezTo>
                    <a:pt x="5" y="35"/>
                    <a:pt x="6" y="34"/>
                    <a:pt x="6" y="33"/>
                  </a:cubicBezTo>
                  <a:cubicBezTo>
                    <a:pt x="8" y="28"/>
                    <a:pt x="8" y="28"/>
                    <a:pt x="8" y="28"/>
                  </a:cubicBezTo>
                  <a:cubicBezTo>
                    <a:pt x="22" y="28"/>
                    <a:pt x="22" y="28"/>
                    <a:pt x="22" y="28"/>
                  </a:cubicBezTo>
                  <a:cubicBezTo>
                    <a:pt x="24" y="33"/>
                    <a:pt x="24" y="33"/>
                    <a:pt x="24" y="33"/>
                  </a:cubicBezTo>
                  <a:cubicBezTo>
                    <a:pt x="24" y="34"/>
                    <a:pt x="26" y="35"/>
                    <a:pt x="27" y="35"/>
                  </a:cubicBezTo>
                  <a:cubicBezTo>
                    <a:pt x="29" y="34"/>
                    <a:pt x="30" y="33"/>
                    <a:pt x="29" y="31"/>
                  </a:cubicBezTo>
                  <a:lnTo>
                    <a:pt x="18" y="2"/>
                  </a:lnTo>
                  <a:close/>
                  <a:moveTo>
                    <a:pt x="10" y="22"/>
                  </a:moveTo>
                  <a:cubicBezTo>
                    <a:pt x="15" y="10"/>
                    <a:pt x="15" y="10"/>
                    <a:pt x="15" y="10"/>
                  </a:cubicBezTo>
                  <a:cubicBezTo>
                    <a:pt x="20" y="22"/>
                    <a:pt x="20" y="22"/>
                    <a:pt x="20" y="22"/>
                  </a:cubicBezTo>
                  <a:lnTo>
                    <a:pt x="10" y="22"/>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96" name="Google Shape;1796;p65"/>
          <p:cNvGrpSpPr/>
          <p:nvPr/>
        </p:nvGrpSpPr>
        <p:grpSpPr>
          <a:xfrm>
            <a:off x="8053625" y="3837740"/>
            <a:ext cx="377150" cy="361710"/>
            <a:chOff x="8053625" y="3837740"/>
            <a:chExt cx="377150" cy="361710"/>
          </a:xfrm>
        </p:grpSpPr>
        <p:sp>
          <p:nvSpPr>
            <p:cNvPr id="1797" name="Google Shape;1797;p65"/>
            <p:cNvSpPr/>
            <p:nvPr/>
          </p:nvSpPr>
          <p:spPr>
            <a:xfrm>
              <a:off x="8129717" y="3837740"/>
              <a:ext cx="224966" cy="159903"/>
            </a:xfrm>
            <a:custGeom>
              <a:rect b="b" l="l" r="r" t="t"/>
              <a:pathLst>
                <a:path extrusionOk="0" h="61" w="86">
                  <a:moveTo>
                    <a:pt x="1" y="27"/>
                  </a:moveTo>
                  <a:cubicBezTo>
                    <a:pt x="17" y="35"/>
                    <a:pt x="17" y="35"/>
                    <a:pt x="17" y="35"/>
                  </a:cubicBezTo>
                  <a:cubicBezTo>
                    <a:pt x="17" y="50"/>
                    <a:pt x="17" y="50"/>
                    <a:pt x="17" y="50"/>
                  </a:cubicBezTo>
                  <a:cubicBezTo>
                    <a:pt x="17" y="57"/>
                    <a:pt x="31" y="61"/>
                    <a:pt x="43" y="61"/>
                  </a:cubicBezTo>
                  <a:cubicBezTo>
                    <a:pt x="55" y="61"/>
                    <a:pt x="69" y="57"/>
                    <a:pt x="69" y="50"/>
                  </a:cubicBezTo>
                  <a:cubicBezTo>
                    <a:pt x="69" y="35"/>
                    <a:pt x="69" y="35"/>
                    <a:pt x="69" y="35"/>
                  </a:cubicBezTo>
                  <a:cubicBezTo>
                    <a:pt x="85" y="27"/>
                    <a:pt x="85" y="27"/>
                    <a:pt x="85" y="27"/>
                  </a:cubicBezTo>
                  <a:cubicBezTo>
                    <a:pt x="86" y="26"/>
                    <a:pt x="86" y="25"/>
                    <a:pt x="86" y="24"/>
                  </a:cubicBezTo>
                  <a:cubicBezTo>
                    <a:pt x="86" y="23"/>
                    <a:pt x="86" y="22"/>
                    <a:pt x="85" y="22"/>
                  </a:cubicBezTo>
                  <a:cubicBezTo>
                    <a:pt x="44" y="0"/>
                    <a:pt x="44" y="0"/>
                    <a:pt x="44" y="0"/>
                  </a:cubicBezTo>
                  <a:cubicBezTo>
                    <a:pt x="44" y="0"/>
                    <a:pt x="43" y="0"/>
                    <a:pt x="42" y="0"/>
                  </a:cubicBezTo>
                  <a:cubicBezTo>
                    <a:pt x="1" y="22"/>
                    <a:pt x="1" y="22"/>
                    <a:pt x="1" y="22"/>
                  </a:cubicBezTo>
                  <a:cubicBezTo>
                    <a:pt x="0" y="22"/>
                    <a:pt x="0" y="23"/>
                    <a:pt x="0" y="24"/>
                  </a:cubicBezTo>
                  <a:cubicBezTo>
                    <a:pt x="0" y="25"/>
                    <a:pt x="0" y="26"/>
                    <a:pt x="1" y="27"/>
                  </a:cubicBezTo>
                  <a:close/>
                  <a:moveTo>
                    <a:pt x="63" y="43"/>
                  </a:moveTo>
                  <a:cubicBezTo>
                    <a:pt x="58" y="41"/>
                    <a:pt x="50" y="40"/>
                    <a:pt x="43" y="40"/>
                  </a:cubicBezTo>
                  <a:cubicBezTo>
                    <a:pt x="36" y="40"/>
                    <a:pt x="28" y="41"/>
                    <a:pt x="23" y="43"/>
                  </a:cubicBezTo>
                  <a:cubicBezTo>
                    <a:pt x="23" y="30"/>
                    <a:pt x="23" y="30"/>
                    <a:pt x="23" y="30"/>
                  </a:cubicBezTo>
                  <a:cubicBezTo>
                    <a:pt x="23" y="28"/>
                    <a:pt x="30" y="25"/>
                    <a:pt x="43" y="25"/>
                  </a:cubicBezTo>
                  <a:cubicBezTo>
                    <a:pt x="56" y="25"/>
                    <a:pt x="63" y="28"/>
                    <a:pt x="63" y="30"/>
                  </a:cubicBezTo>
                  <a:lnTo>
                    <a:pt x="63" y="43"/>
                  </a:lnTo>
                  <a:close/>
                  <a:moveTo>
                    <a:pt x="43" y="55"/>
                  </a:moveTo>
                  <a:cubicBezTo>
                    <a:pt x="30" y="55"/>
                    <a:pt x="23" y="52"/>
                    <a:pt x="23" y="50"/>
                  </a:cubicBezTo>
                  <a:cubicBezTo>
                    <a:pt x="23" y="49"/>
                    <a:pt x="30" y="46"/>
                    <a:pt x="43" y="46"/>
                  </a:cubicBezTo>
                  <a:cubicBezTo>
                    <a:pt x="56" y="46"/>
                    <a:pt x="63" y="49"/>
                    <a:pt x="63" y="50"/>
                  </a:cubicBezTo>
                  <a:cubicBezTo>
                    <a:pt x="63" y="52"/>
                    <a:pt x="56" y="55"/>
                    <a:pt x="43" y="55"/>
                  </a:cubicBezTo>
                  <a:close/>
                  <a:moveTo>
                    <a:pt x="43" y="6"/>
                  </a:moveTo>
                  <a:cubicBezTo>
                    <a:pt x="78" y="24"/>
                    <a:pt x="78" y="24"/>
                    <a:pt x="78" y="24"/>
                  </a:cubicBezTo>
                  <a:cubicBezTo>
                    <a:pt x="69" y="29"/>
                    <a:pt x="69" y="29"/>
                    <a:pt x="69" y="29"/>
                  </a:cubicBezTo>
                  <a:cubicBezTo>
                    <a:pt x="68" y="22"/>
                    <a:pt x="55" y="19"/>
                    <a:pt x="43" y="19"/>
                  </a:cubicBezTo>
                  <a:cubicBezTo>
                    <a:pt x="31" y="19"/>
                    <a:pt x="18" y="22"/>
                    <a:pt x="17" y="29"/>
                  </a:cubicBezTo>
                  <a:cubicBezTo>
                    <a:pt x="8" y="24"/>
                    <a:pt x="8" y="24"/>
                    <a:pt x="8" y="24"/>
                  </a:cubicBezTo>
                  <a:lnTo>
                    <a:pt x="43" y="6"/>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8" name="Google Shape;1798;p65"/>
            <p:cNvSpPr/>
            <p:nvPr/>
          </p:nvSpPr>
          <p:spPr>
            <a:xfrm>
              <a:off x="8053625" y="4024109"/>
              <a:ext cx="377150" cy="175341"/>
            </a:xfrm>
            <a:custGeom>
              <a:rect b="b" l="l" r="r" t="t"/>
              <a:pathLst>
                <a:path extrusionOk="0" h="67" w="144">
                  <a:moveTo>
                    <a:pt x="141" y="62"/>
                  </a:moveTo>
                  <a:cubicBezTo>
                    <a:pt x="130" y="62"/>
                    <a:pt x="130" y="62"/>
                    <a:pt x="130" y="62"/>
                  </a:cubicBezTo>
                  <a:cubicBezTo>
                    <a:pt x="130" y="36"/>
                    <a:pt x="130" y="36"/>
                    <a:pt x="130" y="36"/>
                  </a:cubicBezTo>
                  <a:cubicBezTo>
                    <a:pt x="130" y="34"/>
                    <a:pt x="129" y="33"/>
                    <a:pt x="127" y="33"/>
                  </a:cubicBezTo>
                  <a:cubicBezTo>
                    <a:pt x="93" y="33"/>
                    <a:pt x="93" y="33"/>
                    <a:pt x="93" y="33"/>
                  </a:cubicBezTo>
                  <a:cubicBezTo>
                    <a:pt x="93" y="3"/>
                    <a:pt x="93" y="3"/>
                    <a:pt x="93" y="3"/>
                  </a:cubicBezTo>
                  <a:cubicBezTo>
                    <a:pt x="93" y="1"/>
                    <a:pt x="92" y="0"/>
                    <a:pt x="90" y="0"/>
                  </a:cubicBezTo>
                  <a:cubicBezTo>
                    <a:pt x="53" y="0"/>
                    <a:pt x="53" y="0"/>
                    <a:pt x="53" y="0"/>
                  </a:cubicBezTo>
                  <a:cubicBezTo>
                    <a:pt x="52" y="0"/>
                    <a:pt x="51" y="1"/>
                    <a:pt x="51" y="3"/>
                  </a:cubicBezTo>
                  <a:cubicBezTo>
                    <a:pt x="51" y="17"/>
                    <a:pt x="51" y="17"/>
                    <a:pt x="51" y="17"/>
                  </a:cubicBezTo>
                  <a:cubicBezTo>
                    <a:pt x="17" y="17"/>
                    <a:pt x="17" y="17"/>
                    <a:pt x="17" y="17"/>
                  </a:cubicBezTo>
                  <a:cubicBezTo>
                    <a:pt x="15" y="17"/>
                    <a:pt x="14" y="18"/>
                    <a:pt x="14" y="19"/>
                  </a:cubicBezTo>
                  <a:cubicBezTo>
                    <a:pt x="14" y="62"/>
                    <a:pt x="14" y="62"/>
                    <a:pt x="14" y="62"/>
                  </a:cubicBezTo>
                  <a:cubicBezTo>
                    <a:pt x="3" y="62"/>
                    <a:pt x="3" y="62"/>
                    <a:pt x="3" y="62"/>
                  </a:cubicBezTo>
                  <a:cubicBezTo>
                    <a:pt x="2" y="62"/>
                    <a:pt x="0" y="63"/>
                    <a:pt x="0" y="64"/>
                  </a:cubicBezTo>
                  <a:cubicBezTo>
                    <a:pt x="0" y="66"/>
                    <a:pt x="1" y="67"/>
                    <a:pt x="3" y="67"/>
                  </a:cubicBezTo>
                  <a:cubicBezTo>
                    <a:pt x="141" y="67"/>
                    <a:pt x="141" y="67"/>
                    <a:pt x="141" y="67"/>
                  </a:cubicBezTo>
                  <a:cubicBezTo>
                    <a:pt x="142" y="67"/>
                    <a:pt x="143" y="66"/>
                    <a:pt x="144" y="65"/>
                  </a:cubicBezTo>
                  <a:cubicBezTo>
                    <a:pt x="144" y="63"/>
                    <a:pt x="142" y="62"/>
                    <a:pt x="141" y="62"/>
                  </a:cubicBezTo>
                  <a:close/>
                  <a:moveTo>
                    <a:pt x="20" y="22"/>
                  </a:moveTo>
                  <a:cubicBezTo>
                    <a:pt x="51" y="22"/>
                    <a:pt x="51" y="22"/>
                    <a:pt x="51" y="22"/>
                  </a:cubicBezTo>
                  <a:cubicBezTo>
                    <a:pt x="51" y="62"/>
                    <a:pt x="51" y="62"/>
                    <a:pt x="51" y="62"/>
                  </a:cubicBezTo>
                  <a:cubicBezTo>
                    <a:pt x="20" y="62"/>
                    <a:pt x="20" y="62"/>
                    <a:pt x="20" y="62"/>
                  </a:cubicBezTo>
                  <a:lnTo>
                    <a:pt x="20" y="22"/>
                  </a:lnTo>
                  <a:close/>
                  <a:moveTo>
                    <a:pt x="56" y="5"/>
                  </a:moveTo>
                  <a:cubicBezTo>
                    <a:pt x="88" y="5"/>
                    <a:pt x="88" y="5"/>
                    <a:pt x="88" y="5"/>
                  </a:cubicBezTo>
                  <a:cubicBezTo>
                    <a:pt x="88" y="62"/>
                    <a:pt x="88" y="62"/>
                    <a:pt x="88" y="62"/>
                  </a:cubicBezTo>
                  <a:cubicBezTo>
                    <a:pt x="56" y="62"/>
                    <a:pt x="56" y="62"/>
                    <a:pt x="56" y="62"/>
                  </a:cubicBezTo>
                  <a:lnTo>
                    <a:pt x="56" y="5"/>
                  </a:lnTo>
                  <a:close/>
                  <a:moveTo>
                    <a:pt x="93" y="62"/>
                  </a:moveTo>
                  <a:cubicBezTo>
                    <a:pt x="93" y="39"/>
                    <a:pt x="93" y="39"/>
                    <a:pt x="93" y="39"/>
                  </a:cubicBezTo>
                  <a:cubicBezTo>
                    <a:pt x="124" y="39"/>
                    <a:pt x="124" y="39"/>
                    <a:pt x="124" y="39"/>
                  </a:cubicBezTo>
                  <a:cubicBezTo>
                    <a:pt x="124" y="62"/>
                    <a:pt x="124" y="62"/>
                    <a:pt x="124" y="62"/>
                  </a:cubicBezTo>
                  <a:lnTo>
                    <a:pt x="93" y="62"/>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9" name="Google Shape;1799;p65"/>
            <p:cNvSpPr/>
            <p:nvPr/>
          </p:nvSpPr>
          <p:spPr>
            <a:xfrm>
              <a:off x="8226762" y="4086966"/>
              <a:ext cx="30878" cy="52933"/>
            </a:xfrm>
            <a:custGeom>
              <a:rect b="b" l="l" r="r" t="t"/>
              <a:pathLst>
                <a:path extrusionOk="0" h="20" w="12">
                  <a:moveTo>
                    <a:pt x="8" y="0"/>
                  </a:moveTo>
                  <a:cubicBezTo>
                    <a:pt x="3" y="0"/>
                    <a:pt x="3" y="0"/>
                    <a:pt x="3" y="0"/>
                  </a:cubicBezTo>
                  <a:cubicBezTo>
                    <a:pt x="2" y="0"/>
                    <a:pt x="1" y="1"/>
                    <a:pt x="0" y="2"/>
                  </a:cubicBezTo>
                  <a:cubicBezTo>
                    <a:pt x="0" y="4"/>
                    <a:pt x="1" y="5"/>
                    <a:pt x="3" y="5"/>
                  </a:cubicBezTo>
                  <a:cubicBezTo>
                    <a:pt x="3" y="14"/>
                    <a:pt x="3" y="14"/>
                    <a:pt x="3" y="14"/>
                  </a:cubicBezTo>
                  <a:cubicBezTo>
                    <a:pt x="1" y="14"/>
                    <a:pt x="0" y="16"/>
                    <a:pt x="0" y="18"/>
                  </a:cubicBezTo>
                  <a:cubicBezTo>
                    <a:pt x="1" y="19"/>
                    <a:pt x="2" y="20"/>
                    <a:pt x="3" y="20"/>
                  </a:cubicBezTo>
                  <a:cubicBezTo>
                    <a:pt x="8" y="20"/>
                    <a:pt x="8" y="20"/>
                    <a:pt x="8" y="20"/>
                  </a:cubicBezTo>
                  <a:cubicBezTo>
                    <a:pt x="10" y="20"/>
                    <a:pt x="11" y="19"/>
                    <a:pt x="11" y="18"/>
                  </a:cubicBezTo>
                  <a:cubicBezTo>
                    <a:pt x="12" y="16"/>
                    <a:pt x="10" y="14"/>
                    <a:pt x="9" y="14"/>
                  </a:cubicBezTo>
                  <a:cubicBezTo>
                    <a:pt x="9" y="5"/>
                    <a:pt x="9" y="5"/>
                    <a:pt x="9" y="5"/>
                  </a:cubicBezTo>
                  <a:cubicBezTo>
                    <a:pt x="10" y="5"/>
                    <a:pt x="12" y="4"/>
                    <a:pt x="11" y="2"/>
                  </a:cubicBezTo>
                  <a:cubicBezTo>
                    <a:pt x="11" y="1"/>
                    <a:pt x="10" y="0"/>
                    <a:pt x="8"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00" name="Google Shape;1800;p65"/>
          <p:cNvGrpSpPr/>
          <p:nvPr/>
        </p:nvGrpSpPr>
        <p:grpSpPr>
          <a:xfrm>
            <a:off x="4018565" y="3830021"/>
            <a:ext cx="304367" cy="378252"/>
            <a:chOff x="4018565" y="3830021"/>
            <a:chExt cx="304367" cy="378252"/>
          </a:xfrm>
        </p:grpSpPr>
        <p:sp>
          <p:nvSpPr>
            <p:cNvPr id="1801" name="Google Shape;1801;p65"/>
            <p:cNvSpPr/>
            <p:nvPr/>
          </p:nvSpPr>
          <p:spPr>
            <a:xfrm>
              <a:off x="4102376" y="3869720"/>
              <a:ext cx="136744" cy="138949"/>
            </a:xfrm>
            <a:custGeom>
              <a:rect b="b" l="l" r="r" t="t"/>
              <a:pathLst>
                <a:path extrusionOk="0" h="53" w="52">
                  <a:moveTo>
                    <a:pt x="49" y="0"/>
                  </a:moveTo>
                  <a:cubicBezTo>
                    <a:pt x="3" y="0"/>
                    <a:pt x="3" y="0"/>
                    <a:pt x="3" y="0"/>
                  </a:cubicBezTo>
                  <a:cubicBezTo>
                    <a:pt x="1" y="0"/>
                    <a:pt x="0" y="2"/>
                    <a:pt x="0" y="3"/>
                  </a:cubicBezTo>
                  <a:cubicBezTo>
                    <a:pt x="0" y="50"/>
                    <a:pt x="0" y="50"/>
                    <a:pt x="0" y="50"/>
                  </a:cubicBezTo>
                  <a:cubicBezTo>
                    <a:pt x="0" y="52"/>
                    <a:pt x="1" y="53"/>
                    <a:pt x="3" y="53"/>
                  </a:cubicBezTo>
                  <a:cubicBezTo>
                    <a:pt x="49" y="53"/>
                    <a:pt x="49" y="53"/>
                    <a:pt x="49" y="53"/>
                  </a:cubicBezTo>
                  <a:cubicBezTo>
                    <a:pt x="50" y="53"/>
                    <a:pt x="52" y="52"/>
                    <a:pt x="52" y="50"/>
                  </a:cubicBezTo>
                  <a:cubicBezTo>
                    <a:pt x="52" y="3"/>
                    <a:pt x="52" y="3"/>
                    <a:pt x="52" y="3"/>
                  </a:cubicBezTo>
                  <a:cubicBezTo>
                    <a:pt x="52" y="2"/>
                    <a:pt x="50" y="0"/>
                    <a:pt x="49" y="0"/>
                  </a:cubicBezTo>
                  <a:close/>
                  <a:moveTo>
                    <a:pt x="46" y="47"/>
                  </a:moveTo>
                  <a:cubicBezTo>
                    <a:pt x="5" y="47"/>
                    <a:pt x="5" y="47"/>
                    <a:pt x="5" y="47"/>
                  </a:cubicBezTo>
                  <a:cubicBezTo>
                    <a:pt x="5" y="6"/>
                    <a:pt x="5" y="6"/>
                    <a:pt x="5" y="6"/>
                  </a:cubicBezTo>
                  <a:cubicBezTo>
                    <a:pt x="46" y="6"/>
                    <a:pt x="46" y="6"/>
                    <a:pt x="46" y="6"/>
                  </a:cubicBezTo>
                  <a:lnTo>
                    <a:pt x="46" y="47"/>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2" name="Google Shape;1802;p65"/>
            <p:cNvSpPr/>
            <p:nvPr/>
          </p:nvSpPr>
          <p:spPr>
            <a:xfrm>
              <a:off x="4142076" y="3906112"/>
              <a:ext cx="57344" cy="68372"/>
            </a:xfrm>
            <a:custGeom>
              <a:rect b="b" l="l" r="r" t="t"/>
              <a:pathLst>
                <a:path extrusionOk="0" h="26" w="22">
                  <a:moveTo>
                    <a:pt x="2" y="25"/>
                  </a:moveTo>
                  <a:cubicBezTo>
                    <a:pt x="4" y="26"/>
                    <a:pt x="5" y="25"/>
                    <a:pt x="6" y="23"/>
                  </a:cubicBezTo>
                  <a:cubicBezTo>
                    <a:pt x="7" y="20"/>
                    <a:pt x="7" y="20"/>
                    <a:pt x="7" y="20"/>
                  </a:cubicBezTo>
                  <a:cubicBezTo>
                    <a:pt x="15" y="20"/>
                    <a:pt x="15" y="20"/>
                    <a:pt x="15" y="20"/>
                  </a:cubicBezTo>
                  <a:cubicBezTo>
                    <a:pt x="16" y="23"/>
                    <a:pt x="16" y="23"/>
                    <a:pt x="16" y="23"/>
                  </a:cubicBezTo>
                  <a:cubicBezTo>
                    <a:pt x="16" y="24"/>
                    <a:pt x="17" y="25"/>
                    <a:pt x="19" y="25"/>
                  </a:cubicBezTo>
                  <a:cubicBezTo>
                    <a:pt x="19" y="25"/>
                    <a:pt x="19" y="25"/>
                    <a:pt x="20" y="25"/>
                  </a:cubicBezTo>
                  <a:cubicBezTo>
                    <a:pt x="21" y="24"/>
                    <a:pt x="22" y="23"/>
                    <a:pt x="21" y="21"/>
                  </a:cubicBezTo>
                  <a:cubicBezTo>
                    <a:pt x="14" y="2"/>
                    <a:pt x="14" y="2"/>
                    <a:pt x="14" y="2"/>
                  </a:cubicBezTo>
                  <a:cubicBezTo>
                    <a:pt x="14" y="2"/>
                    <a:pt x="14" y="2"/>
                    <a:pt x="14" y="2"/>
                  </a:cubicBezTo>
                  <a:cubicBezTo>
                    <a:pt x="13" y="1"/>
                    <a:pt x="12" y="0"/>
                    <a:pt x="11" y="0"/>
                  </a:cubicBezTo>
                  <a:cubicBezTo>
                    <a:pt x="11" y="0"/>
                    <a:pt x="11" y="0"/>
                    <a:pt x="11" y="0"/>
                  </a:cubicBezTo>
                  <a:cubicBezTo>
                    <a:pt x="10" y="0"/>
                    <a:pt x="8" y="1"/>
                    <a:pt x="8" y="2"/>
                  </a:cubicBezTo>
                  <a:cubicBezTo>
                    <a:pt x="8" y="2"/>
                    <a:pt x="8" y="2"/>
                    <a:pt x="8" y="2"/>
                  </a:cubicBezTo>
                  <a:cubicBezTo>
                    <a:pt x="0" y="21"/>
                    <a:pt x="0" y="21"/>
                    <a:pt x="0" y="21"/>
                  </a:cubicBezTo>
                  <a:cubicBezTo>
                    <a:pt x="0" y="23"/>
                    <a:pt x="1" y="24"/>
                    <a:pt x="2" y="25"/>
                  </a:cubicBezTo>
                  <a:close/>
                  <a:moveTo>
                    <a:pt x="13" y="15"/>
                  </a:moveTo>
                  <a:cubicBezTo>
                    <a:pt x="9" y="15"/>
                    <a:pt x="9" y="15"/>
                    <a:pt x="9" y="15"/>
                  </a:cubicBezTo>
                  <a:cubicBezTo>
                    <a:pt x="11" y="10"/>
                    <a:pt x="11" y="10"/>
                    <a:pt x="11" y="10"/>
                  </a:cubicBezTo>
                  <a:lnTo>
                    <a:pt x="13" y="1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3" name="Google Shape;1803;p65"/>
            <p:cNvSpPr/>
            <p:nvPr/>
          </p:nvSpPr>
          <p:spPr>
            <a:xfrm>
              <a:off x="4018565" y="3830021"/>
              <a:ext cx="304367" cy="378252"/>
            </a:xfrm>
            <a:custGeom>
              <a:rect b="b" l="l" r="r" t="t"/>
              <a:pathLst>
                <a:path extrusionOk="0" h="144" w="116">
                  <a:moveTo>
                    <a:pt x="116" y="70"/>
                  </a:moveTo>
                  <a:cubicBezTo>
                    <a:pt x="115" y="68"/>
                    <a:pt x="113" y="67"/>
                    <a:pt x="111" y="68"/>
                  </a:cubicBezTo>
                  <a:cubicBezTo>
                    <a:pt x="108" y="70"/>
                    <a:pt x="108" y="70"/>
                    <a:pt x="108" y="70"/>
                  </a:cubicBezTo>
                  <a:cubicBezTo>
                    <a:pt x="108" y="1"/>
                    <a:pt x="108" y="1"/>
                    <a:pt x="108" y="1"/>
                  </a:cubicBezTo>
                  <a:cubicBezTo>
                    <a:pt x="108" y="1"/>
                    <a:pt x="108" y="0"/>
                    <a:pt x="108" y="0"/>
                  </a:cubicBezTo>
                  <a:cubicBezTo>
                    <a:pt x="8" y="0"/>
                    <a:pt x="8" y="0"/>
                    <a:pt x="8" y="0"/>
                  </a:cubicBezTo>
                  <a:cubicBezTo>
                    <a:pt x="8" y="0"/>
                    <a:pt x="7" y="1"/>
                    <a:pt x="7" y="1"/>
                  </a:cubicBezTo>
                  <a:cubicBezTo>
                    <a:pt x="7" y="70"/>
                    <a:pt x="7" y="70"/>
                    <a:pt x="7" y="70"/>
                  </a:cubicBezTo>
                  <a:cubicBezTo>
                    <a:pt x="4" y="68"/>
                    <a:pt x="4" y="68"/>
                    <a:pt x="4" y="68"/>
                  </a:cubicBezTo>
                  <a:cubicBezTo>
                    <a:pt x="4" y="68"/>
                    <a:pt x="4" y="68"/>
                    <a:pt x="4" y="68"/>
                  </a:cubicBezTo>
                  <a:cubicBezTo>
                    <a:pt x="2" y="67"/>
                    <a:pt x="0" y="69"/>
                    <a:pt x="0" y="70"/>
                  </a:cubicBezTo>
                  <a:cubicBezTo>
                    <a:pt x="0" y="142"/>
                    <a:pt x="0" y="142"/>
                    <a:pt x="0" y="142"/>
                  </a:cubicBezTo>
                  <a:cubicBezTo>
                    <a:pt x="0" y="143"/>
                    <a:pt x="1" y="144"/>
                    <a:pt x="2" y="144"/>
                  </a:cubicBezTo>
                  <a:cubicBezTo>
                    <a:pt x="113" y="144"/>
                    <a:pt x="113" y="144"/>
                    <a:pt x="113" y="144"/>
                  </a:cubicBezTo>
                  <a:cubicBezTo>
                    <a:pt x="114" y="144"/>
                    <a:pt x="116" y="142"/>
                    <a:pt x="116" y="141"/>
                  </a:cubicBezTo>
                  <a:cubicBezTo>
                    <a:pt x="116" y="70"/>
                    <a:pt x="116" y="70"/>
                    <a:pt x="116" y="70"/>
                  </a:cubicBezTo>
                  <a:cubicBezTo>
                    <a:pt x="116" y="70"/>
                    <a:pt x="116" y="70"/>
                    <a:pt x="116" y="70"/>
                  </a:cubicBezTo>
                  <a:close/>
                  <a:moveTo>
                    <a:pt x="110" y="133"/>
                  </a:moveTo>
                  <a:cubicBezTo>
                    <a:pt x="110" y="133"/>
                    <a:pt x="110" y="134"/>
                    <a:pt x="109" y="135"/>
                  </a:cubicBezTo>
                  <a:cubicBezTo>
                    <a:pt x="63" y="106"/>
                    <a:pt x="63" y="106"/>
                    <a:pt x="63" y="106"/>
                  </a:cubicBezTo>
                  <a:cubicBezTo>
                    <a:pt x="107" y="77"/>
                    <a:pt x="107" y="77"/>
                    <a:pt x="107" y="77"/>
                  </a:cubicBezTo>
                  <a:cubicBezTo>
                    <a:pt x="107" y="77"/>
                    <a:pt x="107" y="77"/>
                    <a:pt x="107" y="77"/>
                  </a:cubicBezTo>
                  <a:cubicBezTo>
                    <a:pt x="110" y="75"/>
                    <a:pt x="110" y="75"/>
                    <a:pt x="110" y="75"/>
                  </a:cubicBezTo>
                  <a:cubicBezTo>
                    <a:pt x="110" y="133"/>
                    <a:pt x="110" y="133"/>
                    <a:pt x="110" y="133"/>
                  </a:cubicBezTo>
                  <a:close/>
                  <a:moveTo>
                    <a:pt x="58" y="110"/>
                  </a:moveTo>
                  <a:cubicBezTo>
                    <a:pt x="103" y="138"/>
                    <a:pt x="103" y="138"/>
                    <a:pt x="103" y="138"/>
                  </a:cubicBezTo>
                  <a:cubicBezTo>
                    <a:pt x="13" y="138"/>
                    <a:pt x="13" y="138"/>
                    <a:pt x="13" y="138"/>
                  </a:cubicBezTo>
                  <a:lnTo>
                    <a:pt x="58" y="110"/>
                  </a:lnTo>
                  <a:close/>
                  <a:moveTo>
                    <a:pt x="13" y="74"/>
                  </a:moveTo>
                  <a:cubicBezTo>
                    <a:pt x="13" y="6"/>
                    <a:pt x="13" y="6"/>
                    <a:pt x="13" y="6"/>
                  </a:cubicBezTo>
                  <a:cubicBezTo>
                    <a:pt x="103" y="6"/>
                    <a:pt x="103" y="6"/>
                    <a:pt x="103" y="6"/>
                  </a:cubicBezTo>
                  <a:cubicBezTo>
                    <a:pt x="103" y="74"/>
                    <a:pt x="103" y="74"/>
                    <a:pt x="103" y="74"/>
                  </a:cubicBezTo>
                  <a:cubicBezTo>
                    <a:pt x="58" y="103"/>
                    <a:pt x="58" y="103"/>
                    <a:pt x="58" y="103"/>
                  </a:cubicBezTo>
                  <a:lnTo>
                    <a:pt x="13" y="74"/>
                  </a:lnTo>
                  <a:close/>
                  <a:moveTo>
                    <a:pt x="6" y="75"/>
                  </a:moveTo>
                  <a:cubicBezTo>
                    <a:pt x="53" y="106"/>
                    <a:pt x="53" y="106"/>
                    <a:pt x="53" y="106"/>
                  </a:cubicBezTo>
                  <a:cubicBezTo>
                    <a:pt x="7" y="135"/>
                    <a:pt x="7" y="135"/>
                    <a:pt x="7" y="135"/>
                  </a:cubicBezTo>
                  <a:cubicBezTo>
                    <a:pt x="6" y="134"/>
                    <a:pt x="6" y="134"/>
                    <a:pt x="6" y="133"/>
                  </a:cubicBezTo>
                  <a:cubicBezTo>
                    <a:pt x="6" y="75"/>
                    <a:pt x="6" y="75"/>
                    <a:pt x="6" y="7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4" name="Google Shape;1804;p65"/>
            <p:cNvSpPr/>
            <p:nvPr/>
          </p:nvSpPr>
          <p:spPr>
            <a:xfrm>
              <a:off x="4138767" y="4037342"/>
              <a:ext cx="62859" cy="15439"/>
            </a:xfrm>
            <a:custGeom>
              <a:rect b="b" l="l" r="r" t="t"/>
              <a:pathLst>
                <a:path extrusionOk="0" h="6" w="24">
                  <a:moveTo>
                    <a:pt x="21" y="0"/>
                  </a:moveTo>
                  <a:cubicBezTo>
                    <a:pt x="3" y="0"/>
                    <a:pt x="3" y="0"/>
                    <a:pt x="3" y="0"/>
                  </a:cubicBezTo>
                  <a:cubicBezTo>
                    <a:pt x="2" y="0"/>
                    <a:pt x="0" y="1"/>
                    <a:pt x="0" y="3"/>
                  </a:cubicBezTo>
                  <a:cubicBezTo>
                    <a:pt x="0" y="4"/>
                    <a:pt x="1" y="6"/>
                    <a:pt x="3" y="6"/>
                  </a:cubicBezTo>
                  <a:cubicBezTo>
                    <a:pt x="21" y="6"/>
                    <a:pt x="21" y="6"/>
                    <a:pt x="21" y="6"/>
                  </a:cubicBezTo>
                  <a:cubicBezTo>
                    <a:pt x="22" y="6"/>
                    <a:pt x="23" y="5"/>
                    <a:pt x="24" y="4"/>
                  </a:cubicBezTo>
                  <a:cubicBezTo>
                    <a:pt x="24" y="2"/>
                    <a:pt x="23" y="0"/>
                    <a:pt x="21"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05" name="Google Shape;1805;p65"/>
          <p:cNvGrpSpPr/>
          <p:nvPr/>
        </p:nvGrpSpPr>
        <p:grpSpPr>
          <a:xfrm>
            <a:off x="7237570" y="3864206"/>
            <a:ext cx="376047" cy="306571"/>
            <a:chOff x="7237570" y="3864206"/>
            <a:chExt cx="376047" cy="306571"/>
          </a:xfrm>
        </p:grpSpPr>
        <p:sp>
          <p:nvSpPr>
            <p:cNvPr id="1806" name="Google Shape;1806;p65"/>
            <p:cNvSpPr/>
            <p:nvPr/>
          </p:nvSpPr>
          <p:spPr>
            <a:xfrm>
              <a:off x="7396370" y="3900598"/>
              <a:ext cx="154389" cy="152183"/>
            </a:xfrm>
            <a:custGeom>
              <a:rect b="b" l="l" r="r" t="t"/>
              <a:pathLst>
                <a:path extrusionOk="0" h="58" w="59">
                  <a:moveTo>
                    <a:pt x="1" y="28"/>
                  </a:moveTo>
                  <a:cubicBezTo>
                    <a:pt x="31" y="57"/>
                    <a:pt x="31" y="57"/>
                    <a:pt x="31" y="57"/>
                  </a:cubicBezTo>
                  <a:cubicBezTo>
                    <a:pt x="31" y="58"/>
                    <a:pt x="32" y="58"/>
                    <a:pt x="33" y="58"/>
                  </a:cubicBezTo>
                  <a:cubicBezTo>
                    <a:pt x="33" y="58"/>
                    <a:pt x="34" y="58"/>
                    <a:pt x="35" y="57"/>
                  </a:cubicBezTo>
                  <a:cubicBezTo>
                    <a:pt x="58" y="34"/>
                    <a:pt x="58" y="34"/>
                    <a:pt x="58" y="34"/>
                  </a:cubicBezTo>
                  <a:cubicBezTo>
                    <a:pt x="59" y="33"/>
                    <a:pt x="59" y="31"/>
                    <a:pt x="58" y="30"/>
                  </a:cubicBezTo>
                  <a:cubicBezTo>
                    <a:pt x="28" y="1"/>
                    <a:pt x="28" y="1"/>
                    <a:pt x="28" y="1"/>
                  </a:cubicBezTo>
                  <a:cubicBezTo>
                    <a:pt x="28" y="0"/>
                    <a:pt x="27" y="0"/>
                    <a:pt x="26" y="0"/>
                  </a:cubicBezTo>
                  <a:cubicBezTo>
                    <a:pt x="25" y="0"/>
                    <a:pt x="25" y="0"/>
                    <a:pt x="24" y="1"/>
                  </a:cubicBezTo>
                  <a:cubicBezTo>
                    <a:pt x="1" y="24"/>
                    <a:pt x="1" y="24"/>
                    <a:pt x="1" y="24"/>
                  </a:cubicBezTo>
                  <a:cubicBezTo>
                    <a:pt x="0" y="25"/>
                    <a:pt x="0" y="27"/>
                    <a:pt x="1" y="28"/>
                  </a:cubicBezTo>
                  <a:close/>
                  <a:moveTo>
                    <a:pt x="26" y="7"/>
                  </a:moveTo>
                  <a:cubicBezTo>
                    <a:pt x="52" y="32"/>
                    <a:pt x="52" y="32"/>
                    <a:pt x="52" y="32"/>
                  </a:cubicBezTo>
                  <a:cubicBezTo>
                    <a:pt x="33" y="51"/>
                    <a:pt x="33" y="51"/>
                    <a:pt x="33" y="51"/>
                  </a:cubicBezTo>
                  <a:cubicBezTo>
                    <a:pt x="7" y="26"/>
                    <a:pt x="7" y="26"/>
                    <a:pt x="7" y="26"/>
                  </a:cubicBezTo>
                  <a:lnTo>
                    <a:pt x="26" y="7"/>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7" name="Google Shape;1807;p65"/>
            <p:cNvSpPr/>
            <p:nvPr/>
          </p:nvSpPr>
          <p:spPr>
            <a:xfrm>
              <a:off x="7237570" y="3864206"/>
              <a:ext cx="376047" cy="306571"/>
            </a:xfrm>
            <a:custGeom>
              <a:rect b="b" l="l" r="r" t="t"/>
              <a:pathLst>
                <a:path extrusionOk="0" h="117" w="144">
                  <a:moveTo>
                    <a:pt x="141" y="111"/>
                  </a:moveTo>
                  <a:cubicBezTo>
                    <a:pt x="73" y="111"/>
                    <a:pt x="73" y="111"/>
                    <a:pt x="73" y="111"/>
                  </a:cubicBezTo>
                  <a:cubicBezTo>
                    <a:pt x="96" y="89"/>
                    <a:pt x="96" y="89"/>
                    <a:pt x="96" y="89"/>
                  </a:cubicBezTo>
                  <a:cubicBezTo>
                    <a:pt x="129" y="56"/>
                    <a:pt x="129" y="56"/>
                    <a:pt x="129" y="56"/>
                  </a:cubicBezTo>
                  <a:cubicBezTo>
                    <a:pt x="134" y="50"/>
                    <a:pt x="134" y="42"/>
                    <a:pt x="129" y="37"/>
                  </a:cubicBezTo>
                  <a:cubicBezTo>
                    <a:pt x="97" y="5"/>
                    <a:pt x="97" y="5"/>
                    <a:pt x="97" y="5"/>
                  </a:cubicBezTo>
                  <a:cubicBezTo>
                    <a:pt x="92" y="0"/>
                    <a:pt x="83" y="0"/>
                    <a:pt x="78" y="5"/>
                  </a:cubicBezTo>
                  <a:cubicBezTo>
                    <a:pt x="45" y="38"/>
                    <a:pt x="45" y="38"/>
                    <a:pt x="45" y="38"/>
                  </a:cubicBezTo>
                  <a:cubicBezTo>
                    <a:pt x="15" y="67"/>
                    <a:pt x="15" y="67"/>
                    <a:pt x="15" y="67"/>
                  </a:cubicBezTo>
                  <a:cubicBezTo>
                    <a:pt x="10" y="73"/>
                    <a:pt x="10" y="81"/>
                    <a:pt x="15" y="86"/>
                  </a:cubicBezTo>
                  <a:cubicBezTo>
                    <a:pt x="40" y="112"/>
                    <a:pt x="40" y="112"/>
                    <a:pt x="40" y="112"/>
                  </a:cubicBezTo>
                  <a:cubicBezTo>
                    <a:pt x="3" y="112"/>
                    <a:pt x="3" y="112"/>
                    <a:pt x="3" y="112"/>
                  </a:cubicBezTo>
                  <a:cubicBezTo>
                    <a:pt x="2" y="112"/>
                    <a:pt x="0" y="113"/>
                    <a:pt x="0" y="114"/>
                  </a:cubicBezTo>
                  <a:cubicBezTo>
                    <a:pt x="0" y="116"/>
                    <a:pt x="1" y="117"/>
                    <a:pt x="3" y="117"/>
                  </a:cubicBezTo>
                  <a:cubicBezTo>
                    <a:pt x="141" y="117"/>
                    <a:pt x="141" y="117"/>
                    <a:pt x="141" y="117"/>
                  </a:cubicBezTo>
                  <a:cubicBezTo>
                    <a:pt x="142" y="117"/>
                    <a:pt x="143" y="116"/>
                    <a:pt x="143" y="115"/>
                  </a:cubicBezTo>
                  <a:cubicBezTo>
                    <a:pt x="144" y="113"/>
                    <a:pt x="143" y="111"/>
                    <a:pt x="141" y="111"/>
                  </a:cubicBezTo>
                  <a:close/>
                  <a:moveTo>
                    <a:pt x="82" y="9"/>
                  </a:moveTo>
                  <a:cubicBezTo>
                    <a:pt x="85" y="6"/>
                    <a:pt x="90" y="6"/>
                    <a:pt x="93" y="9"/>
                  </a:cubicBezTo>
                  <a:cubicBezTo>
                    <a:pt x="125" y="40"/>
                    <a:pt x="125" y="40"/>
                    <a:pt x="125" y="40"/>
                  </a:cubicBezTo>
                  <a:cubicBezTo>
                    <a:pt x="128" y="44"/>
                    <a:pt x="128" y="49"/>
                    <a:pt x="125" y="52"/>
                  </a:cubicBezTo>
                  <a:cubicBezTo>
                    <a:pt x="94" y="83"/>
                    <a:pt x="94" y="83"/>
                    <a:pt x="94" y="83"/>
                  </a:cubicBezTo>
                  <a:cubicBezTo>
                    <a:pt x="92" y="81"/>
                    <a:pt x="92" y="81"/>
                    <a:pt x="92" y="81"/>
                  </a:cubicBezTo>
                  <a:cubicBezTo>
                    <a:pt x="51" y="40"/>
                    <a:pt x="51" y="40"/>
                    <a:pt x="51" y="40"/>
                  </a:cubicBezTo>
                  <a:lnTo>
                    <a:pt x="82" y="9"/>
                  </a:lnTo>
                  <a:close/>
                  <a:moveTo>
                    <a:pt x="48" y="112"/>
                  </a:moveTo>
                  <a:cubicBezTo>
                    <a:pt x="19" y="82"/>
                    <a:pt x="19" y="82"/>
                    <a:pt x="19" y="82"/>
                  </a:cubicBezTo>
                  <a:cubicBezTo>
                    <a:pt x="18" y="81"/>
                    <a:pt x="17" y="79"/>
                    <a:pt x="17" y="77"/>
                  </a:cubicBezTo>
                  <a:cubicBezTo>
                    <a:pt x="17" y="75"/>
                    <a:pt x="18" y="73"/>
                    <a:pt x="19" y="71"/>
                  </a:cubicBezTo>
                  <a:cubicBezTo>
                    <a:pt x="47" y="44"/>
                    <a:pt x="47" y="44"/>
                    <a:pt x="47" y="44"/>
                  </a:cubicBezTo>
                  <a:cubicBezTo>
                    <a:pt x="90" y="87"/>
                    <a:pt x="90" y="87"/>
                    <a:pt x="90" y="87"/>
                  </a:cubicBezTo>
                  <a:cubicBezTo>
                    <a:pt x="65" y="112"/>
                    <a:pt x="65" y="112"/>
                    <a:pt x="65" y="112"/>
                  </a:cubicBezTo>
                  <a:cubicBezTo>
                    <a:pt x="48" y="112"/>
                    <a:pt x="48" y="112"/>
                    <a:pt x="48" y="11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8" name="Google Shape;1808;p65"/>
            <p:cNvSpPr/>
            <p:nvPr/>
          </p:nvSpPr>
          <p:spPr>
            <a:xfrm>
              <a:off x="7508853" y="4102405"/>
              <a:ext cx="66167" cy="16542"/>
            </a:xfrm>
            <a:custGeom>
              <a:rect b="b" l="l" r="r" t="t"/>
              <a:pathLst>
                <a:path extrusionOk="0" h="6" w="25">
                  <a:moveTo>
                    <a:pt x="22" y="0"/>
                  </a:moveTo>
                  <a:cubicBezTo>
                    <a:pt x="3" y="0"/>
                    <a:pt x="3" y="0"/>
                    <a:pt x="3" y="0"/>
                  </a:cubicBezTo>
                  <a:cubicBezTo>
                    <a:pt x="2" y="0"/>
                    <a:pt x="1" y="1"/>
                    <a:pt x="1" y="2"/>
                  </a:cubicBezTo>
                  <a:cubicBezTo>
                    <a:pt x="0" y="4"/>
                    <a:pt x="2" y="6"/>
                    <a:pt x="3" y="6"/>
                  </a:cubicBezTo>
                  <a:cubicBezTo>
                    <a:pt x="22" y="6"/>
                    <a:pt x="22" y="6"/>
                    <a:pt x="22" y="6"/>
                  </a:cubicBezTo>
                  <a:cubicBezTo>
                    <a:pt x="23" y="6"/>
                    <a:pt x="25" y="5"/>
                    <a:pt x="25" y="3"/>
                  </a:cubicBezTo>
                  <a:cubicBezTo>
                    <a:pt x="25" y="2"/>
                    <a:pt x="24" y="0"/>
                    <a:pt x="22"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9" name="Google Shape;1809;p65"/>
            <p:cNvSpPr/>
            <p:nvPr/>
          </p:nvSpPr>
          <p:spPr>
            <a:xfrm>
              <a:off x="7475770" y="4123358"/>
              <a:ext cx="33083" cy="16542"/>
            </a:xfrm>
            <a:custGeom>
              <a:rect b="b" l="l" r="r" t="t"/>
              <a:pathLst>
                <a:path extrusionOk="0" h="6" w="13">
                  <a:moveTo>
                    <a:pt x="3" y="0"/>
                  </a:moveTo>
                  <a:cubicBezTo>
                    <a:pt x="1" y="0"/>
                    <a:pt x="0" y="2"/>
                    <a:pt x="0" y="3"/>
                  </a:cubicBezTo>
                  <a:cubicBezTo>
                    <a:pt x="0" y="5"/>
                    <a:pt x="1" y="6"/>
                    <a:pt x="3" y="6"/>
                  </a:cubicBezTo>
                  <a:cubicBezTo>
                    <a:pt x="10" y="6"/>
                    <a:pt x="10" y="6"/>
                    <a:pt x="10" y="6"/>
                  </a:cubicBezTo>
                  <a:cubicBezTo>
                    <a:pt x="11" y="6"/>
                    <a:pt x="12" y="5"/>
                    <a:pt x="13" y="3"/>
                  </a:cubicBezTo>
                  <a:cubicBezTo>
                    <a:pt x="13" y="2"/>
                    <a:pt x="11" y="0"/>
                    <a:pt x="10" y="0"/>
                  </a:cubicBezTo>
                  <a:lnTo>
                    <a:pt x="3" y="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10" name="Google Shape;1810;p65"/>
          <p:cNvSpPr/>
          <p:nvPr/>
        </p:nvSpPr>
        <p:spPr>
          <a:xfrm>
            <a:off x="6420413" y="3835534"/>
            <a:ext cx="374944" cy="367224"/>
          </a:xfrm>
          <a:custGeom>
            <a:rect b="b" l="l" r="r" t="t"/>
            <a:pathLst>
              <a:path extrusionOk="0" h="140" w="143">
                <a:moveTo>
                  <a:pt x="133" y="19"/>
                </a:moveTo>
                <a:cubicBezTo>
                  <a:pt x="110" y="19"/>
                  <a:pt x="110" y="19"/>
                  <a:pt x="110" y="19"/>
                </a:cubicBezTo>
                <a:cubicBezTo>
                  <a:pt x="110" y="3"/>
                  <a:pt x="110" y="3"/>
                  <a:pt x="110" y="3"/>
                </a:cubicBezTo>
                <a:cubicBezTo>
                  <a:pt x="110" y="2"/>
                  <a:pt x="109" y="0"/>
                  <a:pt x="107" y="0"/>
                </a:cubicBezTo>
                <a:cubicBezTo>
                  <a:pt x="45" y="0"/>
                  <a:pt x="45" y="0"/>
                  <a:pt x="45" y="0"/>
                </a:cubicBezTo>
                <a:cubicBezTo>
                  <a:pt x="45" y="0"/>
                  <a:pt x="44" y="0"/>
                  <a:pt x="44" y="1"/>
                </a:cubicBezTo>
                <a:cubicBezTo>
                  <a:pt x="32" y="13"/>
                  <a:pt x="32" y="13"/>
                  <a:pt x="32" y="13"/>
                </a:cubicBezTo>
                <a:cubicBezTo>
                  <a:pt x="31" y="13"/>
                  <a:pt x="31" y="14"/>
                  <a:pt x="31" y="15"/>
                </a:cubicBezTo>
                <a:cubicBezTo>
                  <a:pt x="31" y="19"/>
                  <a:pt x="31" y="19"/>
                  <a:pt x="31" y="19"/>
                </a:cubicBezTo>
                <a:cubicBezTo>
                  <a:pt x="4" y="19"/>
                  <a:pt x="4" y="19"/>
                  <a:pt x="4" y="19"/>
                </a:cubicBezTo>
                <a:cubicBezTo>
                  <a:pt x="2" y="19"/>
                  <a:pt x="0" y="20"/>
                  <a:pt x="0" y="22"/>
                </a:cubicBezTo>
                <a:cubicBezTo>
                  <a:pt x="0" y="109"/>
                  <a:pt x="0" y="109"/>
                  <a:pt x="0" y="109"/>
                </a:cubicBezTo>
                <a:cubicBezTo>
                  <a:pt x="0" y="115"/>
                  <a:pt x="5" y="120"/>
                  <a:pt x="11" y="120"/>
                </a:cubicBezTo>
                <a:cubicBezTo>
                  <a:pt x="54" y="120"/>
                  <a:pt x="54" y="120"/>
                  <a:pt x="54" y="120"/>
                </a:cubicBezTo>
                <a:cubicBezTo>
                  <a:pt x="49" y="136"/>
                  <a:pt x="49" y="136"/>
                  <a:pt x="49" y="136"/>
                </a:cubicBezTo>
                <a:cubicBezTo>
                  <a:pt x="49" y="137"/>
                  <a:pt x="49" y="138"/>
                  <a:pt x="51" y="139"/>
                </a:cubicBezTo>
                <a:cubicBezTo>
                  <a:pt x="51" y="139"/>
                  <a:pt x="52" y="140"/>
                  <a:pt x="52" y="140"/>
                </a:cubicBezTo>
                <a:cubicBezTo>
                  <a:pt x="89" y="140"/>
                  <a:pt x="89" y="140"/>
                  <a:pt x="89" y="140"/>
                </a:cubicBezTo>
                <a:cubicBezTo>
                  <a:pt x="90" y="140"/>
                  <a:pt x="90" y="139"/>
                  <a:pt x="91" y="139"/>
                </a:cubicBezTo>
                <a:cubicBezTo>
                  <a:pt x="92" y="138"/>
                  <a:pt x="92" y="137"/>
                  <a:pt x="92" y="136"/>
                </a:cubicBezTo>
                <a:cubicBezTo>
                  <a:pt x="87" y="120"/>
                  <a:pt x="87" y="120"/>
                  <a:pt x="87" y="120"/>
                </a:cubicBezTo>
                <a:cubicBezTo>
                  <a:pt x="132" y="120"/>
                  <a:pt x="132" y="120"/>
                  <a:pt x="132" y="120"/>
                </a:cubicBezTo>
                <a:cubicBezTo>
                  <a:pt x="139" y="120"/>
                  <a:pt x="143" y="115"/>
                  <a:pt x="143" y="109"/>
                </a:cubicBezTo>
                <a:cubicBezTo>
                  <a:pt x="143" y="30"/>
                  <a:pt x="143" y="30"/>
                  <a:pt x="143" y="30"/>
                </a:cubicBezTo>
                <a:cubicBezTo>
                  <a:pt x="143" y="24"/>
                  <a:pt x="139" y="19"/>
                  <a:pt x="133" y="19"/>
                </a:cubicBezTo>
                <a:close/>
                <a:moveTo>
                  <a:pt x="37" y="16"/>
                </a:moveTo>
                <a:cubicBezTo>
                  <a:pt x="47" y="6"/>
                  <a:pt x="47" y="6"/>
                  <a:pt x="47" y="6"/>
                </a:cubicBezTo>
                <a:cubicBezTo>
                  <a:pt x="105" y="6"/>
                  <a:pt x="105" y="6"/>
                  <a:pt x="105" y="6"/>
                </a:cubicBezTo>
                <a:cubicBezTo>
                  <a:pt x="105" y="74"/>
                  <a:pt x="105" y="74"/>
                  <a:pt x="105" y="74"/>
                </a:cubicBezTo>
                <a:cubicBezTo>
                  <a:pt x="37" y="74"/>
                  <a:pt x="37" y="74"/>
                  <a:pt x="37" y="74"/>
                </a:cubicBezTo>
                <a:lnTo>
                  <a:pt x="37" y="16"/>
                </a:lnTo>
                <a:close/>
                <a:moveTo>
                  <a:pt x="11" y="24"/>
                </a:moveTo>
                <a:cubicBezTo>
                  <a:pt x="31" y="24"/>
                  <a:pt x="31" y="24"/>
                  <a:pt x="31" y="24"/>
                </a:cubicBezTo>
                <a:cubicBezTo>
                  <a:pt x="31" y="77"/>
                  <a:pt x="31" y="77"/>
                  <a:pt x="31" y="77"/>
                </a:cubicBezTo>
                <a:cubicBezTo>
                  <a:pt x="31" y="79"/>
                  <a:pt x="32" y="80"/>
                  <a:pt x="34" y="80"/>
                </a:cubicBezTo>
                <a:cubicBezTo>
                  <a:pt x="107" y="80"/>
                  <a:pt x="107" y="80"/>
                  <a:pt x="107" y="80"/>
                </a:cubicBezTo>
                <a:cubicBezTo>
                  <a:pt x="109" y="80"/>
                  <a:pt x="110" y="79"/>
                  <a:pt x="110" y="77"/>
                </a:cubicBezTo>
                <a:cubicBezTo>
                  <a:pt x="110" y="24"/>
                  <a:pt x="110" y="24"/>
                  <a:pt x="110" y="24"/>
                </a:cubicBezTo>
                <a:cubicBezTo>
                  <a:pt x="133" y="24"/>
                  <a:pt x="133" y="24"/>
                  <a:pt x="133" y="24"/>
                </a:cubicBezTo>
                <a:cubicBezTo>
                  <a:pt x="136" y="24"/>
                  <a:pt x="138" y="27"/>
                  <a:pt x="138" y="30"/>
                </a:cubicBezTo>
                <a:cubicBezTo>
                  <a:pt x="138" y="96"/>
                  <a:pt x="138" y="96"/>
                  <a:pt x="138" y="96"/>
                </a:cubicBezTo>
                <a:cubicBezTo>
                  <a:pt x="6" y="96"/>
                  <a:pt x="6" y="96"/>
                  <a:pt x="6" y="96"/>
                </a:cubicBezTo>
                <a:cubicBezTo>
                  <a:pt x="6" y="30"/>
                  <a:pt x="6" y="30"/>
                  <a:pt x="6" y="30"/>
                </a:cubicBezTo>
                <a:cubicBezTo>
                  <a:pt x="6" y="27"/>
                  <a:pt x="8" y="24"/>
                  <a:pt x="11" y="24"/>
                </a:cubicBezTo>
                <a:close/>
                <a:moveTo>
                  <a:pt x="86" y="134"/>
                </a:moveTo>
                <a:cubicBezTo>
                  <a:pt x="56" y="134"/>
                  <a:pt x="56" y="134"/>
                  <a:pt x="56" y="134"/>
                </a:cubicBezTo>
                <a:cubicBezTo>
                  <a:pt x="60" y="120"/>
                  <a:pt x="60" y="120"/>
                  <a:pt x="60" y="120"/>
                </a:cubicBezTo>
                <a:cubicBezTo>
                  <a:pt x="81" y="120"/>
                  <a:pt x="81" y="120"/>
                  <a:pt x="81" y="120"/>
                </a:cubicBezTo>
                <a:lnTo>
                  <a:pt x="86" y="134"/>
                </a:lnTo>
                <a:close/>
                <a:moveTo>
                  <a:pt x="133" y="114"/>
                </a:moveTo>
                <a:cubicBezTo>
                  <a:pt x="11" y="114"/>
                  <a:pt x="11" y="114"/>
                  <a:pt x="11" y="114"/>
                </a:cubicBezTo>
                <a:cubicBezTo>
                  <a:pt x="8" y="114"/>
                  <a:pt x="6" y="112"/>
                  <a:pt x="6" y="109"/>
                </a:cubicBezTo>
                <a:cubicBezTo>
                  <a:pt x="6" y="102"/>
                  <a:pt x="6" y="102"/>
                  <a:pt x="6" y="102"/>
                </a:cubicBezTo>
                <a:cubicBezTo>
                  <a:pt x="138" y="102"/>
                  <a:pt x="138" y="102"/>
                  <a:pt x="138" y="102"/>
                </a:cubicBezTo>
                <a:cubicBezTo>
                  <a:pt x="138" y="109"/>
                  <a:pt x="138" y="109"/>
                  <a:pt x="138" y="109"/>
                </a:cubicBezTo>
                <a:cubicBezTo>
                  <a:pt x="138" y="112"/>
                  <a:pt x="136" y="114"/>
                  <a:pt x="133" y="11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1" name="Google Shape;1811;p65"/>
          <p:cNvSpPr/>
          <p:nvPr/>
        </p:nvSpPr>
        <p:spPr>
          <a:xfrm>
            <a:off x="3176043" y="3890673"/>
            <a:ext cx="377150" cy="254741"/>
          </a:xfrm>
          <a:custGeom>
            <a:rect b="b" l="l" r="r" t="t"/>
            <a:pathLst>
              <a:path extrusionOk="0" h="97" w="144">
                <a:moveTo>
                  <a:pt x="143" y="56"/>
                </a:moveTo>
                <a:cubicBezTo>
                  <a:pt x="140" y="45"/>
                  <a:pt x="133" y="36"/>
                  <a:pt x="123" y="32"/>
                </a:cubicBezTo>
                <a:cubicBezTo>
                  <a:pt x="108" y="7"/>
                  <a:pt x="108" y="7"/>
                  <a:pt x="108" y="7"/>
                </a:cubicBezTo>
                <a:cubicBezTo>
                  <a:pt x="105" y="2"/>
                  <a:pt x="98" y="0"/>
                  <a:pt x="92" y="2"/>
                </a:cubicBezTo>
                <a:cubicBezTo>
                  <a:pt x="90" y="4"/>
                  <a:pt x="88" y="6"/>
                  <a:pt x="87" y="9"/>
                </a:cubicBezTo>
                <a:cubicBezTo>
                  <a:pt x="86" y="12"/>
                  <a:pt x="86" y="15"/>
                  <a:pt x="87" y="17"/>
                </a:cubicBezTo>
                <a:cubicBezTo>
                  <a:pt x="88" y="19"/>
                  <a:pt x="88" y="19"/>
                  <a:pt x="88" y="19"/>
                </a:cubicBezTo>
                <a:cubicBezTo>
                  <a:pt x="89" y="21"/>
                  <a:pt x="90" y="21"/>
                  <a:pt x="92" y="21"/>
                </a:cubicBezTo>
                <a:cubicBezTo>
                  <a:pt x="93" y="20"/>
                  <a:pt x="94" y="18"/>
                  <a:pt x="93" y="17"/>
                </a:cubicBezTo>
                <a:cubicBezTo>
                  <a:pt x="92" y="14"/>
                  <a:pt x="92" y="14"/>
                  <a:pt x="92" y="14"/>
                </a:cubicBezTo>
                <a:cubicBezTo>
                  <a:pt x="92" y="14"/>
                  <a:pt x="92" y="14"/>
                  <a:pt x="92" y="14"/>
                </a:cubicBezTo>
                <a:cubicBezTo>
                  <a:pt x="91" y="11"/>
                  <a:pt x="93" y="8"/>
                  <a:pt x="95" y="7"/>
                </a:cubicBezTo>
                <a:cubicBezTo>
                  <a:pt x="98" y="6"/>
                  <a:pt x="101" y="7"/>
                  <a:pt x="103" y="10"/>
                </a:cubicBezTo>
                <a:cubicBezTo>
                  <a:pt x="103" y="10"/>
                  <a:pt x="103" y="10"/>
                  <a:pt x="103" y="10"/>
                </a:cubicBezTo>
                <a:cubicBezTo>
                  <a:pt x="115" y="29"/>
                  <a:pt x="115" y="29"/>
                  <a:pt x="115" y="29"/>
                </a:cubicBezTo>
                <a:cubicBezTo>
                  <a:pt x="112" y="29"/>
                  <a:pt x="110" y="29"/>
                  <a:pt x="108" y="29"/>
                </a:cubicBezTo>
                <a:cubicBezTo>
                  <a:pt x="91" y="29"/>
                  <a:pt x="76" y="40"/>
                  <a:pt x="72" y="56"/>
                </a:cubicBezTo>
                <a:cubicBezTo>
                  <a:pt x="72" y="56"/>
                  <a:pt x="72" y="56"/>
                  <a:pt x="72" y="56"/>
                </a:cubicBezTo>
                <a:cubicBezTo>
                  <a:pt x="72" y="56"/>
                  <a:pt x="72" y="56"/>
                  <a:pt x="72" y="56"/>
                </a:cubicBezTo>
                <a:cubicBezTo>
                  <a:pt x="68" y="40"/>
                  <a:pt x="53" y="29"/>
                  <a:pt x="36" y="29"/>
                </a:cubicBezTo>
                <a:cubicBezTo>
                  <a:pt x="34" y="29"/>
                  <a:pt x="31" y="29"/>
                  <a:pt x="29" y="29"/>
                </a:cubicBezTo>
                <a:cubicBezTo>
                  <a:pt x="41" y="10"/>
                  <a:pt x="41" y="10"/>
                  <a:pt x="41" y="10"/>
                </a:cubicBezTo>
                <a:cubicBezTo>
                  <a:pt x="41" y="10"/>
                  <a:pt x="41" y="10"/>
                  <a:pt x="41" y="10"/>
                </a:cubicBezTo>
                <a:cubicBezTo>
                  <a:pt x="43" y="7"/>
                  <a:pt x="46" y="6"/>
                  <a:pt x="49" y="7"/>
                </a:cubicBezTo>
                <a:cubicBezTo>
                  <a:pt x="51" y="8"/>
                  <a:pt x="52" y="11"/>
                  <a:pt x="52" y="14"/>
                </a:cubicBezTo>
                <a:cubicBezTo>
                  <a:pt x="52" y="14"/>
                  <a:pt x="52" y="14"/>
                  <a:pt x="52" y="14"/>
                </a:cubicBezTo>
                <a:cubicBezTo>
                  <a:pt x="50" y="18"/>
                  <a:pt x="50" y="18"/>
                  <a:pt x="50" y="18"/>
                </a:cubicBezTo>
                <a:cubicBezTo>
                  <a:pt x="50" y="18"/>
                  <a:pt x="50" y="18"/>
                  <a:pt x="50" y="19"/>
                </a:cubicBezTo>
                <a:cubicBezTo>
                  <a:pt x="51" y="22"/>
                  <a:pt x="55" y="21"/>
                  <a:pt x="56" y="19"/>
                </a:cubicBezTo>
                <a:cubicBezTo>
                  <a:pt x="57" y="17"/>
                  <a:pt x="57" y="17"/>
                  <a:pt x="57" y="17"/>
                </a:cubicBezTo>
                <a:cubicBezTo>
                  <a:pt x="58" y="15"/>
                  <a:pt x="58" y="12"/>
                  <a:pt x="57" y="9"/>
                </a:cubicBezTo>
                <a:cubicBezTo>
                  <a:pt x="56" y="6"/>
                  <a:pt x="54" y="4"/>
                  <a:pt x="51" y="2"/>
                </a:cubicBezTo>
                <a:cubicBezTo>
                  <a:pt x="46" y="0"/>
                  <a:pt x="39" y="2"/>
                  <a:pt x="36" y="7"/>
                </a:cubicBezTo>
                <a:cubicBezTo>
                  <a:pt x="21" y="32"/>
                  <a:pt x="21" y="32"/>
                  <a:pt x="21" y="32"/>
                </a:cubicBezTo>
                <a:cubicBezTo>
                  <a:pt x="11" y="36"/>
                  <a:pt x="3" y="45"/>
                  <a:pt x="0" y="56"/>
                </a:cubicBezTo>
                <a:cubicBezTo>
                  <a:pt x="0" y="58"/>
                  <a:pt x="0" y="61"/>
                  <a:pt x="1" y="63"/>
                </a:cubicBezTo>
                <a:cubicBezTo>
                  <a:pt x="2" y="64"/>
                  <a:pt x="3" y="65"/>
                  <a:pt x="5" y="66"/>
                </a:cubicBezTo>
                <a:cubicBezTo>
                  <a:pt x="5" y="83"/>
                  <a:pt x="19" y="97"/>
                  <a:pt x="36" y="97"/>
                </a:cubicBezTo>
                <a:cubicBezTo>
                  <a:pt x="49" y="97"/>
                  <a:pt x="60" y="89"/>
                  <a:pt x="65" y="79"/>
                </a:cubicBezTo>
                <a:cubicBezTo>
                  <a:pt x="66" y="78"/>
                  <a:pt x="67" y="77"/>
                  <a:pt x="67" y="76"/>
                </a:cubicBezTo>
                <a:cubicBezTo>
                  <a:pt x="67" y="73"/>
                  <a:pt x="69" y="71"/>
                  <a:pt x="71" y="71"/>
                </a:cubicBezTo>
                <a:cubicBezTo>
                  <a:pt x="72" y="71"/>
                  <a:pt x="72" y="71"/>
                  <a:pt x="72" y="71"/>
                </a:cubicBezTo>
                <a:cubicBezTo>
                  <a:pt x="75" y="71"/>
                  <a:pt x="77" y="73"/>
                  <a:pt x="77" y="76"/>
                </a:cubicBezTo>
                <a:cubicBezTo>
                  <a:pt x="77" y="77"/>
                  <a:pt x="78" y="78"/>
                  <a:pt x="79" y="79"/>
                </a:cubicBezTo>
                <a:cubicBezTo>
                  <a:pt x="84" y="89"/>
                  <a:pt x="95" y="97"/>
                  <a:pt x="108" y="97"/>
                </a:cubicBezTo>
                <a:cubicBezTo>
                  <a:pt x="125" y="97"/>
                  <a:pt x="139" y="83"/>
                  <a:pt x="139" y="66"/>
                </a:cubicBezTo>
                <a:cubicBezTo>
                  <a:pt x="140" y="65"/>
                  <a:pt x="142" y="64"/>
                  <a:pt x="142" y="63"/>
                </a:cubicBezTo>
                <a:cubicBezTo>
                  <a:pt x="144" y="61"/>
                  <a:pt x="144" y="58"/>
                  <a:pt x="143" y="56"/>
                </a:cubicBezTo>
                <a:close/>
                <a:moveTo>
                  <a:pt x="77" y="58"/>
                </a:moveTo>
                <a:cubicBezTo>
                  <a:pt x="81" y="44"/>
                  <a:pt x="93" y="34"/>
                  <a:pt x="108" y="34"/>
                </a:cubicBezTo>
                <a:cubicBezTo>
                  <a:pt x="122" y="34"/>
                  <a:pt x="134" y="44"/>
                  <a:pt x="138" y="58"/>
                </a:cubicBezTo>
                <a:cubicBezTo>
                  <a:pt x="138" y="58"/>
                  <a:pt x="138" y="59"/>
                  <a:pt x="138" y="60"/>
                </a:cubicBezTo>
                <a:cubicBezTo>
                  <a:pt x="137" y="60"/>
                  <a:pt x="137" y="61"/>
                  <a:pt x="136" y="61"/>
                </a:cubicBezTo>
                <a:cubicBezTo>
                  <a:pt x="136" y="61"/>
                  <a:pt x="136" y="61"/>
                  <a:pt x="135" y="61"/>
                </a:cubicBezTo>
                <a:cubicBezTo>
                  <a:pt x="134" y="61"/>
                  <a:pt x="133" y="60"/>
                  <a:pt x="133" y="59"/>
                </a:cubicBezTo>
                <a:cubicBezTo>
                  <a:pt x="130" y="48"/>
                  <a:pt x="119" y="40"/>
                  <a:pt x="108" y="40"/>
                </a:cubicBezTo>
                <a:cubicBezTo>
                  <a:pt x="96" y="40"/>
                  <a:pt x="85" y="48"/>
                  <a:pt x="83" y="59"/>
                </a:cubicBezTo>
                <a:cubicBezTo>
                  <a:pt x="82" y="60"/>
                  <a:pt x="81" y="61"/>
                  <a:pt x="79" y="61"/>
                </a:cubicBezTo>
                <a:cubicBezTo>
                  <a:pt x="79" y="61"/>
                  <a:pt x="78" y="60"/>
                  <a:pt x="78" y="60"/>
                </a:cubicBezTo>
                <a:cubicBezTo>
                  <a:pt x="77" y="59"/>
                  <a:pt x="77" y="58"/>
                  <a:pt x="77" y="58"/>
                </a:cubicBezTo>
                <a:close/>
                <a:moveTo>
                  <a:pt x="6" y="58"/>
                </a:moveTo>
                <a:cubicBezTo>
                  <a:pt x="9" y="44"/>
                  <a:pt x="22" y="34"/>
                  <a:pt x="36" y="34"/>
                </a:cubicBezTo>
                <a:cubicBezTo>
                  <a:pt x="50" y="34"/>
                  <a:pt x="63" y="44"/>
                  <a:pt x="66" y="58"/>
                </a:cubicBezTo>
                <a:cubicBezTo>
                  <a:pt x="67" y="58"/>
                  <a:pt x="67" y="59"/>
                  <a:pt x="66" y="60"/>
                </a:cubicBezTo>
                <a:cubicBezTo>
                  <a:pt x="66" y="60"/>
                  <a:pt x="65" y="61"/>
                  <a:pt x="65" y="61"/>
                </a:cubicBezTo>
                <a:cubicBezTo>
                  <a:pt x="64" y="61"/>
                  <a:pt x="64" y="61"/>
                  <a:pt x="64" y="61"/>
                </a:cubicBezTo>
                <a:cubicBezTo>
                  <a:pt x="63" y="61"/>
                  <a:pt x="62" y="60"/>
                  <a:pt x="61" y="59"/>
                </a:cubicBezTo>
                <a:cubicBezTo>
                  <a:pt x="58" y="48"/>
                  <a:pt x="48" y="40"/>
                  <a:pt x="36" y="40"/>
                </a:cubicBezTo>
                <a:cubicBezTo>
                  <a:pt x="24" y="40"/>
                  <a:pt x="14" y="48"/>
                  <a:pt x="11" y="59"/>
                </a:cubicBezTo>
                <a:cubicBezTo>
                  <a:pt x="11" y="60"/>
                  <a:pt x="9" y="61"/>
                  <a:pt x="8" y="61"/>
                </a:cubicBezTo>
                <a:cubicBezTo>
                  <a:pt x="7" y="61"/>
                  <a:pt x="7" y="60"/>
                  <a:pt x="6" y="60"/>
                </a:cubicBezTo>
                <a:cubicBezTo>
                  <a:pt x="6" y="59"/>
                  <a:pt x="6" y="58"/>
                  <a:pt x="6" y="58"/>
                </a:cubicBezTo>
                <a:close/>
                <a:moveTo>
                  <a:pt x="36" y="91"/>
                </a:moveTo>
                <a:cubicBezTo>
                  <a:pt x="22" y="91"/>
                  <a:pt x="11" y="80"/>
                  <a:pt x="10" y="66"/>
                </a:cubicBezTo>
                <a:cubicBezTo>
                  <a:pt x="13" y="66"/>
                  <a:pt x="16" y="63"/>
                  <a:pt x="16" y="60"/>
                </a:cubicBezTo>
                <a:cubicBezTo>
                  <a:pt x="19" y="51"/>
                  <a:pt x="27" y="45"/>
                  <a:pt x="36" y="45"/>
                </a:cubicBezTo>
                <a:cubicBezTo>
                  <a:pt x="45" y="45"/>
                  <a:pt x="54" y="51"/>
                  <a:pt x="56" y="60"/>
                </a:cubicBezTo>
                <a:cubicBezTo>
                  <a:pt x="57" y="63"/>
                  <a:pt x="59" y="66"/>
                  <a:pt x="62" y="66"/>
                </a:cubicBezTo>
                <a:cubicBezTo>
                  <a:pt x="62" y="80"/>
                  <a:pt x="50" y="91"/>
                  <a:pt x="36" y="91"/>
                </a:cubicBezTo>
                <a:close/>
                <a:moveTo>
                  <a:pt x="72" y="66"/>
                </a:moveTo>
                <a:cubicBezTo>
                  <a:pt x="71" y="66"/>
                  <a:pt x="71" y="66"/>
                  <a:pt x="71" y="66"/>
                </a:cubicBezTo>
                <a:cubicBezTo>
                  <a:pt x="70" y="66"/>
                  <a:pt x="69" y="66"/>
                  <a:pt x="68" y="67"/>
                </a:cubicBezTo>
                <a:cubicBezTo>
                  <a:pt x="68" y="66"/>
                  <a:pt x="68" y="66"/>
                  <a:pt x="68" y="66"/>
                </a:cubicBezTo>
                <a:cubicBezTo>
                  <a:pt x="69" y="65"/>
                  <a:pt x="70" y="64"/>
                  <a:pt x="71" y="63"/>
                </a:cubicBezTo>
                <a:cubicBezTo>
                  <a:pt x="71" y="62"/>
                  <a:pt x="72" y="61"/>
                  <a:pt x="72" y="60"/>
                </a:cubicBezTo>
                <a:cubicBezTo>
                  <a:pt x="72" y="61"/>
                  <a:pt x="72" y="62"/>
                  <a:pt x="73" y="63"/>
                </a:cubicBezTo>
                <a:cubicBezTo>
                  <a:pt x="74" y="64"/>
                  <a:pt x="75" y="65"/>
                  <a:pt x="76" y="66"/>
                </a:cubicBezTo>
                <a:cubicBezTo>
                  <a:pt x="76" y="66"/>
                  <a:pt x="76" y="66"/>
                  <a:pt x="76" y="67"/>
                </a:cubicBezTo>
                <a:cubicBezTo>
                  <a:pt x="75" y="66"/>
                  <a:pt x="74" y="66"/>
                  <a:pt x="72" y="66"/>
                </a:cubicBezTo>
                <a:close/>
                <a:moveTo>
                  <a:pt x="108" y="91"/>
                </a:moveTo>
                <a:cubicBezTo>
                  <a:pt x="94" y="91"/>
                  <a:pt x="82" y="80"/>
                  <a:pt x="82" y="66"/>
                </a:cubicBezTo>
                <a:cubicBezTo>
                  <a:pt x="85" y="66"/>
                  <a:pt x="87" y="63"/>
                  <a:pt x="88" y="60"/>
                </a:cubicBezTo>
                <a:cubicBezTo>
                  <a:pt x="90" y="51"/>
                  <a:pt x="98" y="45"/>
                  <a:pt x="108" y="45"/>
                </a:cubicBezTo>
                <a:cubicBezTo>
                  <a:pt x="117" y="45"/>
                  <a:pt x="125" y="51"/>
                  <a:pt x="127" y="60"/>
                </a:cubicBezTo>
                <a:cubicBezTo>
                  <a:pt x="128" y="63"/>
                  <a:pt x="131" y="66"/>
                  <a:pt x="133" y="66"/>
                </a:cubicBezTo>
                <a:cubicBezTo>
                  <a:pt x="133" y="80"/>
                  <a:pt x="122" y="91"/>
                  <a:pt x="108" y="9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2" name="Google Shape;1812;p65"/>
          <p:cNvSpPr/>
          <p:nvPr/>
        </p:nvSpPr>
        <p:spPr>
          <a:xfrm>
            <a:off x="4798228" y="3830021"/>
            <a:ext cx="377150" cy="378252"/>
          </a:xfrm>
          <a:custGeom>
            <a:rect b="b" l="l" r="r" t="t"/>
            <a:pathLst>
              <a:path extrusionOk="0" h="144" w="144">
                <a:moveTo>
                  <a:pt x="137" y="43"/>
                </a:moveTo>
                <a:cubicBezTo>
                  <a:pt x="133" y="34"/>
                  <a:pt x="127" y="26"/>
                  <a:pt x="120" y="19"/>
                </a:cubicBezTo>
                <a:cubicBezTo>
                  <a:pt x="120" y="19"/>
                  <a:pt x="120" y="19"/>
                  <a:pt x="120" y="19"/>
                </a:cubicBezTo>
                <a:cubicBezTo>
                  <a:pt x="120" y="19"/>
                  <a:pt x="120" y="19"/>
                  <a:pt x="120" y="19"/>
                </a:cubicBezTo>
                <a:cubicBezTo>
                  <a:pt x="107" y="7"/>
                  <a:pt x="90" y="0"/>
                  <a:pt x="72" y="0"/>
                </a:cubicBezTo>
                <a:cubicBezTo>
                  <a:pt x="54" y="0"/>
                  <a:pt x="37" y="7"/>
                  <a:pt x="24" y="19"/>
                </a:cubicBezTo>
                <a:cubicBezTo>
                  <a:pt x="24" y="19"/>
                  <a:pt x="24" y="19"/>
                  <a:pt x="24" y="19"/>
                </a:cubicBezTo>
                <a:cubicBezTo>
                  <a:pt x="16" y="26"/>
                  <a:pt x="11" y="34"/>
                  <a:pt x="6" y="43"/>
                </a:cubicBezTo>
                <a:cubicBezTo>
                  <a:pt x="2" y="52"/>
                  <a:pt x="0" y="62"/>
                  <a:pt x="0" y="72"/>
                </a:cubicBezTo>
                <a:cubicBezTo>
                  <a:pt x="0" y="82"/>
                  <a:pt x="2" y="92"/>
                  <a:pt x="6" y="101"/>
                </a:cubicBezTo>
                <a:cubicBezTo>
                  <a:pt x="11" y="110"/>
                  <a:pt x="16" y="118"/>
                  <a:pt x="24" y="125"/>
                </a:cubicBezTo>
                <a:cubicBezTo>
                  <a:pt x="37" y="137"/>
                  <a:pt x="54" y="144"/>
                  <a:pt x="72" y="144"/>
                </a:cubicBezTo>
                <a:cubicBezTo>
                  <a:pt x="90" y="144"/>
                  <a:pt x="107" y="137"/>
                  <a:pt x="120" y="125"/>
                </a:cubicBezTo>
                <a:cubicBezTo>
                  <a:pt x="120" y="125"/>
                  <a:pt x="120" y="125"/>
                  <a:pt x="120" y="125"/>
                </a:cubicBezTo>
                <a:cubicBezTo>
                  <a:pt x="120" y="125"/>
                  <a:pt x="120" y="125"/>
                  <a:pt x="120" y="125"/>
                </a:cubicBezTo>
                <a:cubicBezTo>
                  <a:pt x="127" y="118"/>
                  <a:pt x="133" y="110"/>
                  <a:pt x="137" y="101"/>
                </a:cubicBezTo>
                <a:cubicBezTo>
                  <a:pt x="141" y="92"/>
                  <a:pt x="144" y="82"/>
                  <a:pt x="144" y="72"/>
                </a:cubicBezTo>
                <a:cubicBezTo>
                  <a:pt x="144" y="62"/>
                  <a:pt x="141" y="52"/>
                  <a:pt x="137" y="43"/>
                </a:cubicBezTo>
                <a:close/>
                <a:moveTo>
                  <a:pt x="114" y="21"/>
                </a:moveTo>
                <a:cubicBezTo>
                  <a:pt x="108" y="27"/>
                  <a:pt x="103" y="35"/>
                  <a:pt x="99" y="43"/>
                </a:cubicBezTo>
                <a:cubicBezTo>
                  <a:pt x="95" y="51"/>
                  <a:pt x="93" y="60"/>
                  <a:pt x="93" y="69"/>
                </a:cubicBezTo>
                <a:cubicBezTo>
                  <a:pt x="75" y="69"/>
                  <a:pt x="75" y="69"/>
                  <a:pt x="75" y="69"/>
                </a:cubicBezTo>
                <a:cubicBezTo>
                  <a:pt x="75" y="25"/>
                  <a:pt x="75" y="25"/>
                  <a:pt x="75" y="25"/>
                </a:cubicBezTo>
                <a:cubicBezTo>
                  <a:pt x="75" y="23"/>
                  <a:pt x="73" y="22"/>
                  <a:pt x="72" y="22"/>
                </a:cubicBezTo>
                <a:cubicBezTo>
                  <a:pt x="70" y="22"/>
                  <a:pt x="69" y="23"/>
                  <a:pt x="69" y="25"/>
                </a:cubicBezTo>
                <a:cubicBezTo>
                  <a:pt x="69" y="69"/>
                  <a:pt x="69" y="69"/>
                  <a:pt x="69" y="69"/>
                </a:cubicBezTo>
                <a:cubicBezTo>
                  <a:pt x="51" y="69"/>
                  <a:pt x="51" y="69"/>
                  <a:pt x="51" y="69"/>
                </a:cubicBezTo>
                <a:cubicBezTo>
                  <a:pt x="50" y="60"/>
                  <a:pt x="48" y="51"/>
                  <a:pt x="44" y="43"/>
                </a:cubicBezTo>
                <a:cubicBezTo>
                  <a:pt x="41" y="35"/>
                  <a:pt x="36" y="27"/>
                  <a:pt x="30" y="21"/>
                </a:cubicBezTo>
                <a:cubicBezTo>
                  <a:pt x="42" y="11"/>
                  <a:pt x="56" y="6"/>
                  <a:pt x="72" y="6"/>
                </a:cubicBezTo>
                <a:cubicBezTo>
                  <a:pt x="87" y="6"/>
                  <a:pt x="102" y="11"/>
                  <a:pt x="114" y="21"/>
                </a:cubicBezTo>
                <a:close/>
                <a:moveTo>
                  <a:pt x="6" y="72"/>
                </a:moveTo>
                <a:cubicBezTo>
                  <a:pt x="6" y="54"/>
                  <a:pt x="13" y="37"/>
                  <a:pt x="25" y="25"/>
                </a:cubicBezTo>
                <a:cubicBezTo>
                  <a:pt x="37" y="37"/>
                  <a:pt x="44" y="52"/>
                  <a:pt x="45" y="69"/>
                </a:cubicBezTo>
                <a:cubicBezTo>
                  <a:pt x="24" y="69"/>
                  <a:pt x="24" y="69"/>
                  <a:pt x="24" y="69"/>
                </a:cubicBezTo>
                <a:cubicBezTo>
                  <a:pt x="23" y="69"/>
                  <a:pt x="22" y="70"/>
                  <a:pt x="22" y="72"/>
                </a:cubicBezTo>
                <a:cubicBezTo>
                  <a:pt x="21" y="73"/>
                  <a:pt x="23" y="75"/>
                  <a:pt x="24" y="75"/>
                </a:cubicBezTo>
                <a:cubicBezTo>
                  <a:pt x="45" y="75"/>
                  <a:pt x="45" y="75"/>
                  <a:pt x="45" y="75"/>
                </a:cubicBezTo>
                <a:cubicBezTo>
                  <a:pt x="44" y="91"/>
                  <a:pt x="37" y="107"/>
                  <a:pt x="25" y="119"/>
                </a:cubicBezTo>
                <a:cubicBezTo>
                  <a:pt x="13" y="107"/>
                  <a:pt x="6" y="90"/>
                  <a:pt x="6" y="72"/>
                </a:cubicBezTo>
                <a:close/>
                <a:moveTo>
                  <a:pt x="30" y="123"/>
                </a:moveTo>
                <a:cubicBezTo>
                  <a:pt x="36" y="117"/>
                  <a:pt x="41" y="109"/>
                  <a:pt x="44" y="101"/>
                </a:cubicBezTo>
                <a:cubicBezTo>
                  <a:pt x="48" y="93"/>
                  <a:pt x="50" y="84"/>
                  <a:pt x="51" y="75"/>
                </a:cubicBezTo>
                <a:cubicBezTo>
                  <a:pt x="69" y="75"/>
                  <a:pt x="69" y="75"/>
                  <a:pt x="69" y="75"/>
                </a:cubicBezTo>
                <a:cubicBezTo>
                  <a:pt x="69" y="119"/>
                  <a:pt x="69" y="119"/>
                  <a:pt x="69" y="119"/>
                </a:cubicBezTo>
                <a:cubicBezTo>
                  <a:pt x="69" y="121"/>
                  <a:pt x="70" y="122"/>
                  <a:pt x="72" y="122"/>
                </a:cubicBezTo>
                <a:cubicBezTo>
                  <a:pt x="73" y="122"/>
                  <a:pt x="75" y="121"/>
                  <a:pt x="75" y="119"/>
                </a:cubicBezTo>
                <a:cubicBezTo>
                  <a:pt x="75" y="75"/>
                  <a:pt x="75" y="75"/>
                  <a:pt x="75" y="75"/>
                </a:cubicBezTo>
                <a:cubicBezTo>
                  <a:pt x="93" y="75"/>
                  <a:pt x="93" y="75"/>
                  <a:pt x="93" y="75"/>
                </a:cubicBezTo>
                <a:cubicBezTo>
                  <a:pt x="93" y="84"/>
                  <a:pt x="95" y="93"/>
                  <a:pt x="99" y="101"/>
                </a:cubicBezTo>
                <a:cubicBezTo>
                  <a:pt x="103" y="109"/>
                  <a:pt x="108" y="117"/>
                  <a:pt x="114" y="123"/>
                </a:cubicBezTo>
                <a:cubicBezTo>
                  <a:pt x="102" y="133"/>
                  <a:pt x="87" y="138"/>
                  <a:pt x="72" y="138"/>
                </a:cubicBezTo>
                <a:cubicBezTo>
                  <a:pt x="56" y="138"/>
                  <a:pt x="42" y="133"/>
                  <a:pt x="30" y="123"/>
                </a:cubicBezTo>
                <a:close/>
                <a:moveTo>
                  <a:pt x="118" y="119"/>
                </a:moveTo>
                <a:cubicBezTo>
                  <a:pt x="106" y="107"/>
                  <a:pt x="99" y="91"/>
                  <a:pt x="99" y="75"/>
                </a:cubicBezTo>
                <a:cubicBezTo>
                  <a:pt x="119" y="75"/>
                  <a:pt x="119" y="75"/>
                  <a:pt x="119" y="75"/>
                </a:cubicBezTo>
                <a:cubicBezTo>
                  <a:pt x="121" y="75"/>
                  <a:pt x="122" y="74"/>
                  <a:pt x="122" y="72"/>
                </a:cubicBezTo>
                <a:cubicBezTo>
                  <a:pt x="122" y="71"/>
                  <a:pt x="121" y="69"/>
                  <a:pt x="119" y="69"/>
                </a:cubicBezTo>
                <a:cubicBezTo>
                  <a:pt x="99" y="69"/>
                  <a:pt x="99" y="69"/>
                  <a:pt x="99" y="69"/>
                </a:cubicBezTo>
                <a:cubicBezTo>
                  <a:pt x="99" y="52"/>
                  <a:pt x="106" y="37"/>
                  <a:pt x="118" y="25"/>
                </a:cubicBezTo>
                <a:cubicBezTo>
                  <a:pt x="131" y="37"/>
                  <a:pt x="138" y="54"/>
                  <a:pt x="138" y="72"/>
                </a:cubicBezTo>
                <a:cubicBezTo>
                  <a:pt x="138" y="90"/>
                  <a:pt x="131" y="107"/>
                  <a:pt x="118" y="119"/>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3" name="Google Shape;1813;p65"/>
          <p:cNvSpPr/>
          <p:nvPr/>
        </p:nvSpPr>
        <p:spPr>
          <a:xfrm>
            <a:off x="5640749" y="3827815"/>
            <a:ext cx="325319" cy="380457"/>
          </a:xfrm>
          <a:custGeom>
            <a:rect b="b" l="l" r="r" t="t"/>
            <a:pathLst>
              <a:path extrusionOk="0" h="145" w="124">
                <a:moveTo>
                  <a:pt x="123" y="32"/>
                </a:moveTo>
                <a:cubicBezTo>
                  <a:pt x="123" y="32"/>
                  <a:pt x="124" y="32"/>
                  <a:pt x="123" y="31"/>
                </a:cubicBezTo>
                <a:cubicBezTo>
                  <a:pt x="112" y="20"/>
                  <a:pt x="112" y="20"/>
                  <a:pt x="112" y="20"/>
                </a:cubicBezTo>
                <a:cubicBezTo>
                  <a:pt x="108" y="16"/>
                  <a:pt x="102" y="16"/>
                  <a:pt x="97" y="20"/>
                </a:cubicBezTo>
                <a:cubicBezTo>
                  <a:pt x="82" y="4"/>
                  <a:pt x="82" y="4"/>
                  <a:pt x="82" y="4"/>
                </a:cubicBezTo>
                <a:cubicBezTo>
                  <a:pt x="78" y="0"/>
                  <a:pt x="71" y="0"/>
                  <a:pt x="67" y="4"/>
                </a:cubicBezTo>
                <a:cubicBezTo>
                  <a:pt x="47" y="24"/>
                  <a:pt x="47" y="24"/>
                  <a:pt x="47" y="24"/>
                </a:cubicBezTo>
                <a:cubicBezTo>
                  <a:pt x="45" y="26"/>
                  <a:pt x="44" y="29"/>
                  <a:pt x="44" y="32"/>
                </a:cubicBezTo>
                <a:cubicBezTo>
                  <a:pt x="44" y="32"/>
                  <a:pt x="44" y="33"/>
                  <a:pt x="44" y="34"/>
                </a:cubicBezTo>
                <a:cubicBezTo>
                  <a:pt x="18" y="59"/>
                  <a:pt x="18" y="59"/>
                  <a:pt x="18" y="59"/>
                </a:cubicBezTo>
                <a:cubicBezTo>
                  <a:pt x="18" y="59"/>
                  <a:pt x="18" y="59"/>
                  <a:pt x="18" y="59"/>
                </a:cubicBezTo>
                <a:cubicBezTo>
                  <a:pt x="8" y="59"/>
                  <a:pt x="0" y="67"/>
                  <a:pt x="0" y="77"/>
                </a:cubicBezTo>
                <a:cubicBezTo>
                  <a:pt x="0" y="86"/>
                  <a:pt x="8" y="94"/>
                  <a:pt x="18" y="94"/>
                </a:cubicBezTo>
                <a:cubicBezTo>
                  <a:pt x="18" y="94"/>
                  <a:pt x="18" y="94"/>
                  <a:pt x="18" y="94"/>
                </a:cubicBezTo>
                <a:cubicBezTo>
                  <a:pt x="41" y="116"/>
                  <a:pt x="41" y="116"/>
                  <a:pt x="41" y="116"/>
                </a:cubicBezTo>
                <a:cubicBezTo>
                  <a:pt x="28" y="116"/>
                  <a:pt x="28" y="116"/>
                  <a:pt x="28" y="116"/>
                </a:cubicBezTo>
                <a:cubicBezTo>
                  <a:pt x="23" y="116"/>
                  <a:pt x="18" y="120"/>
                  <a:pt x="18" y="126"/>
                </a:cubicBezTo>
                <a:cubicBezTo>
                  <a:pt x="18" y="142"/>
                  <a:pt x="18" y="142"/>
                  <a:pt x="18" y="142"/>
                </a:cubicBezTo>
                <a:cubicBezTo>
                  <a:pt x="18" y="144"/>
                  <a:pt x="20" y="145"/>
                  <a:pt x="21" y="145"/>
                </a:cubicBezTo>
                <a:cubicBezTo>
                  <a:pt x="113" y="145"/>
                  <a:pt x="113" y="145"/>
                  <a:pt x="113" y="145"/>
                </a:cubicBezTo>
                <a:cubicBezTo>
                  <a:pt x="114" y="145"/>
                  <a:pt x="115" y="144"/>
                  <a:pt x="115" y="142"/>
                </a:cubicBezTo>
                <a:cubicBezTo>
                  <a:pt x="115" y="126"/>
                  <a:pt x="115" y="126"/>
                  <a:pt x="115" y="126"/>
                </a:cubicBezTo>
                <a:cubicBezTo>
                  <a:pt x="115" y="120"/>
                  <a:pt x="111" y="116"/>
                  <a:pt x="106" y="116"/>
                </a:cubicBezTo>
                <a:cubicBezTo>
                  <a:pt x="68" y="116"/>
                  <a:pt x="68" y="116"/>
                  <a:pt x="68" y="116"/>
                </a:cubicBezTo>
                <a:cubicBezTo>
                  <a:pt x="34" y="82"/>
                  <a:pt x="34" y="82"/>
                  <a:pt x="34" y="82"/>
                </a:cubicBezTo>
                <a:cubicBezTo>
                  <a:pt x="34" y="80"/>
                  <a:pt x="35" y="78"/>
                  <a:pt x="35" y="77"/>
                </a:cubicBezTo>
                <a:cubicBezTo>
                  <a:pt x="35" y="75"/>
                  <a:pt x="34" y="73"/>
                  <a:pt x="34" y="71"/>
                </a:cubicBezTo>
                <a:cubicBezTo>
                  <a:pt x="56" y="49"/>
                  <a:pt x="56" y="49"/>
                  <a:pt x="56" y="49"/>
                </a:cubicBezTo>
                <a:cubicBezTo>
                  <a:pt x="62" y="55"/>
                  <a:pt x="62" y="55"/>
                  <a:pt x="62" y="55"/>
                </a:cubicBezTo>
                <a:cubicBezTo>
                  <a:pt x="61" y="57"/>
                  <a:pt x="60" y="60"/>
                  <a:pt x="60" y="62"/>
                </a:cubicBezTo>
                <a:cubicBezTo>
                  <a:pt x="60" y="65"/>
                  <a:pt x="61" y="68"/>
                  <a:pt x="63" y="70"/>
                </a:cubicBezTo>
                <a:cubicBezTo>
                  <a:pt x="73" y="80"/>
                  <a:pt x="73" y="80"/>
                  <a:pt x="73" y="80"/>
                </a:cubicBezTo>
                <a:cubicBezTo>
                  <a:pt x="73" y="80"/>
                  <a:pt x="74" y="80"/>
                  <a:pt x="75" y="80"/>
                </a:cubicBezTo>
                <a:cubicBezTo>
                  <a:pt x="75" y="80"/>
                  <a:pt x="76" y="80"/>
                  <a:pt x="77" y="80"/>
                </a:cubicBezTo>
                <a:cubicBezTo>
                  <a:pt x="90" y="66"/>
                  <a:pt x="90" y="66"/>
                  <a:pt x="90" y="66"/>
                </a:cubicBezTo>
                <a:cubicBezTo>
                  <a:pt x="91" y="66"/>
                  <a:pt x="91" y="66"/>
                  <a:pt x="91" y="66"/>
                </a:cubicBezTo>
                <a:cubicBezTo>
                  <a:pt x="93" y="68"/>
                  <a:pt x="96" y="70"/>
                  <a:pt x="100" y="70"/>
                </a:cubicBezTo>
                <a:cubicBezTo>
                  <a:pt x="103" y="70"/>
                  <a:pt x="106" y="68"/>
                  <a:pt x="108" y="66"/>
                </a:cubicBezTo>
                <a:cubicBezTo>
                  <a:pt x="111" y="64"/>
                  <a:pt x="112" y="60"/>
                  <a:pt x="112" y="57"/>
                </a:cubicBezTo>
                <a:cubicBezTo>
                  <a:pt x="112" y="54"/>
                  <a:pt x="111" y="51"/>
                  <a:pt x="108" y="48"/>
                </a:cubicBezTo>
                <a:cubicBezTo>
                  <a:pt x="108" y="48"/>
                  <a:pt x="108" y="48"/>
                  <a:pt x="108" y="48"/>
                </a:cubicBezTo>
                <a:cubicBezTo>
                  <a:pt x="122" y="34"/>
                  <a:pt x="122" y="34"/>
                  <a:pt x="122" y="34"/>
                </a:cubicBezTo>
                <a:cubicBezTo>
                  <a:pt x="123" y="34"/>
                  <a:pt x="123" y="33"/>
                  <a:pt x="123" y="32"/>
                </a:cubicBezTo>
                <a:close/>
                <a:moveTo>
                  <a:pt x="51" y="29"/>
                </a:moveTo>
                <a:cubicBezTo>
                  <a:pt x="71" y="9"/>
                  <a:pt x="71" y="9"/>
                  <a:pt x="71" y="9"/>
                </a:cubicBezTo>
                <a:cubicBezTo>
                  <a:pt x="72" y="8"/>
                  <a:pt x="73" y="7"/>
                  <a:pt x="74" y="7"/>
                </a:cubicBezTo>
                <a:cubicBezTo>
                  <a:pt x="75" y="7"/>
                  <a:pt x="77" y="8"/>
                  <a:pt x="78" y="9"/>
                </a:cubicBezTo>
                <a:cubicBezTo>
                  <a:pt x="93" y="24"/>
                  <a:pt x="93" y="24"/>
                  <a:pt x="93" y="24"/>
                </a:cubicBezTo>
                <a:cubicBezTo>
                  <a:pt x="66" y="51"/>
                  <a:pt x="66" y="51"/>
                  <a:pt x="66" y="51"/>
                </a:cubicBezTo>
                <a:cubicBezTo>
                  <a:pt x="51" y="36"/>
                  <a:pt x="51" y="36"/>
                  <a:pt x="51" y="36"/>
                </a:cubicBezTo>
                <a:cubicBezTo>
                  <a:pt x="50" y="35"/>
                  <a:pt x="49" y="33"/>
                  <a:pt x="49" y="32"/>
                </a:cubicBezTo>
                <a:cubicBezTo>
                  <a:pt x="49" y="31"/>
                  <a:pt x="50" y="30"/>
                  <a:pt x="51" y="29"/>
                </a:cubicBezTo>
                <a:close/>
                <a:moveTo>
                  <a:pt x="6" y="77"/>
                </a:moveTo>
                <a:cubicBezTo>
                  <a:pt x="6" y="70"/>
                  <a:pt x="11" y="65"/>
                  <a:pt x="17" y="65"/>
                </a:cubicBezTo>
                <a:cubicBezTo>
                  <a:pt x="24" y="65"/>
                  <a:pt x="29" y="70"/>
                  <a:pt x="29" y="77"/>
                </a:cubicBezTo>
                <a:cubicBezTo>
                  <a:pt x="29" y="83"/>
                  <a:pt x="24" y="88"/>
                  <a:pt x="17" y="88"/>
                </a:cubicBezTo>
                <a:cubicBezTo>
                  <a:pt x="11" y="88"/>
                  <a:pt x="6" y="83"/>
                  <a:pt x="6" y="77"/>
                </a:cubicBezTo>
                <a:close/>
                <a:moveTo>
                  <a:pt x="110" y="126"/>
                </a:moveTo>
                <a:cubicBezTo>
                  <a:pt x="110" y="139"/>
                  <a:pt x="110" y="139"/>
                  <a:pt x="110" y="139"/>
                </a:cubicBezTo>
                <a:cubicBezTo>
                  <a:pt x="24" y="139"/>
                  <a:pt x="24" y="139"/>
                  <a:pt x="24" y="139"/>
                </a:cubicBezTo>
                <a:cubicBezTo>
                  <a:pt x="24" y="126"/>
                  <a:pt x="24" y="126"/>
                  <a:pt x="24" y="126"/>
                </a:cubicBezTo>
                <a:cubicBezTo>
                  <a:pt x="24" y="124"/>
                  <a:pt x="26" y="122"/>
                  <a:pt x="28" y="122"/>
                </a:cubicBezTo>
                <a:cubicBezTo>
                  <a:pt x="106" y="122"/>
                  <a:pt x="106" y="122"/>
                  <a:pt x="106" y="122"/>
                </a:cubicBezTo>
                <a:cubicBezTo>
                  <a:pt x="108" y="122"/>
                  <a:pt x="110" y="124"/>
                  <a:pt x="110" y="126"/>
                </a:cubicBezTo>
                <a:close/>
                <a:moveTo>
                  <a:pt x="60" y="116"/>
                </a:moveTo>
                <a:cubicBezTo>
                  <a:pt x="49" y="116"/>
                  <a:pt x="49" y="116"/>
                  <a:pt x="49" y="116"/>
                </a:cubicBezTo>
                <a:cubicBezTo>
                  <a:pt x="25" y="92"/>
                  <a:pt x="25" y="92"/>
                  <a:pt x="25" y="92"/>
                </a:cubicBezTo>
                <a:cubicBezTo>
                  <a:pt x="27" y="91"/>
                  <a:pt x="29" y="89"/>
                  <a:pt x="31" y="87"/>
                </a:cubicBezTo>
                <a:lnTo>
                  <a:pt x="60" y="116"/>
                </a:lnTo>
                <a:close/>
                <a:moveTo>
                  <a:pt x="31" y="66"/>
                </a:moveTo>
                <a:cubicBezTo>
                  <a:pt x="29" y="64"/>
                  <a:pt x="27" y="62"/>
                  <a:pt x="25" y="61"/>
                </a:cubicBezTo>
                <a:cubicBezTo>
                  <a:pt x="46" y="39"/>
                  <a:pt x="46" y="39"/>
                  <a:pt x="46" y="39"/>
                </a:cubicBezTo>
                <a:cubicBezTo>
                  <a:pt x="47" y="40"/>
                  <a:pt x="47" y="40"/>
                  <a:pt x="47" y="40"/>
                </a:cubicBezTo>
                <a:cubicBezTo>
                  <a:pt x="52" y="45"/>
                  <a:pt x="52" y="45"/>
                  <a:pt x="52" y="45"/>
                </a:cubicBezTo>
                <a:lnTo>
                  <a:pt x="31" y="66"/>
                </a:lnTo>
                <a:close/>
                <a:moveTo>
                  <a:pt x="104" y="52"/>
                </a:moveTo>
                <a:cubicBezTo>
                  <a:pt x="104" y="53"/>
                  <a:pt x="104" y="53"/>
                  <a:pt x="104" y="53"/>
                </a:cubicBezTo>
                <a:cubicBezTo>
                  <a:pt x="106" y="54"/>
                  <a:pt x="106" y="56"/>
                  <a:pt x="106" y="57"/>
                </a:cubicBezTo>
                <a:cubicBezTo>
                  <a:pt x="106" y="59"/>
                  <a:pt x="106" y="61"/>
                  <a:pt x="104" y="62"/>
                </a:cubicBezTo>
                <a:cubicBezTo>
                  <a:pt x="102" y="65"/>
                  <a:pt x="97" y="65"/>
                  <a:pt x="95" y="62"/>
                </a:cubicBezTo>
                <a:cubicBezTo>
                  <a:pt x="94" y="62"/>
                  <a:pt x="94" y="62"/>
                  <a:pt x="94" y="62"/>
                </a:cubicBezTo>
                <a:lnTo>
                  <a:pt x="104" y="52"/>
                </a:lnTo>
                <a:close/>
                <a:moveTo>
                  <a:pt x="75" y="74"/>
                </a:moveTo>
                <a:cubicBezTo>
                  <a:pt x="67" y="66"/>
                  <a:pt x="67" y="66"/>
                  <a:pt x="67" y="66"/>
                </a:cubicBezTo>
                <a:cubicBezTo>
                  <a:pt x="66" y="65"/>
                  <a:pt x="65" y="64"/>
                  <a:pt x="65" y="62"/>
                </a:cubicBezTo>
                <a:cubicBezTo>
                  <a:pt x="65" y="61"/>
                  <a:pt x="66" y="60"/>
                  <a:pt x="67" y="59"/>
                </a:cubicBezTo>
                <a:cubicBezTo>
                  <a:pt x="101" y="25"/>
                  <a:pt x="101" y="25"/>
                  <a:pt x="101" y="25"/>
                </a:cubicBezTo>
                <a:cubicBezTo>
                  <a:pt x="102" y="24"/>
                  <a:pt x="103" y="23"/>
                  <a:pt x="105" y="23"/>
                </a:cubicBezTo>
                <a:cubicBezTo>
                  <a:pt x="106" y="23"/>
                  <a:pt x="107" y="24"/>
                  <a:pt x="108" y="25"/>
                </a:cubicBezTo>
                <a:cubicBezTo>
                  <a:pt x="116" y="33"/>
                  <a:pt x="116" y="33"/>
                  <a:pt x="116" y="33"/>
                </a:cubicBezTo>
                <a:lnTo>
                  <a:pt x="75" y="74"/>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4" name="Google Shape;1814;p65"/>
          <p:cNvSpPr/>
          <p:nvPr/>
        </p:nvSpPr>
        <p:spPr>
          <a:xfrm>
            <a:off x="2415127" y="3830021"/>
            <a:ext cx="266872" cy="378252"/>
          </a:xfrm>
          <a:custGeom>
            <a:rect b="b" l="l" r="r" t="t"/>
            <a:pathLst>
              <a:path extrusionOk="0" h="144" w="102">
                <a:moveTo>
                  <a:pt x="99" y="4"/>
                </a:moveTo>
                <a:cubicBezTo>
                  <a:pt x="88" y="4"/>
                  <a:pt x="88" y="4"/>
                  <a:pt x="88" y="4"/>
                </a:cubicBezTo>
                <a:cubicBezTo>
                  <a:pt x="88" y="3"/>
                  <a:pt x="88" y="3"/>
                  <a:pt x="88" y="3"/>
                </a:cubicBezTo>
                <a:cubicBezTo>
                  <a:pt x="88" y="2"/>
                  <a:pt x="86" y="0"/>
                  <a:pt x="85" y="0"/>
                </a:cubicBezTo>
                <a:cubicBezTo>
                  <a:pt x="17" y="0"/>
                  <a:pt x="17" y="0"/>
                  <a:pt x="17" y="0"/>
                </a:cubicBezTo>
                <a:cubicBezTo>
                  <a:pt x="15" y="0"/>
                  <a:pt x="14" y="2"/>
                  <a:pt x="14" y="3"/>
                </a:cubicBezTo>
                <a:cubicBezTo>
                  <a:pt x="14" y="4"/>
                  <a:pt x="14" y="4"/>
                  <a:pt x="14" y="4"/>
                </a:cubicBezTo>
                <a:cubicBezTo>
                  <a:pt x="3" y="4"/>
                  <a:pt x="3" y="4"/>
                  <a:pt x="3" y="4"/>
                </a:cubicBezTo>
                <a:cubicBezTo>
                  <a:pt x="1" y="4"/>
                  <a:pt x="0" y="6"/>
                  <a:pt x="0" y="7"/>
                </a:cubicBezTo>
                <a:cubicBezTo>
                  <a:pt x="0" y="71"/>
                  <a:pt x="0" y="71"/>
                  <a:pt x="0" y="71"/>
                </a:cubicBezTo>
                <a:cubicBezTo>
                  <a:pt x="0" y="73"/>
                  <a:pt x="1" y="74"/>
                  <a:pt x="3" y="74"/>
                </a:cubicBezTo>
                <a:cubicBezTo>
                  <a:pt x="40" y="74"/>
                  <a:pt x="40" y="74"/>
                  <a:pt x="40" y="74"/>
                </a:cubicBezTo>
                <a:cubicBezTo>
                  <a:pt x="42" y="77"/>
                  <a:pt x="45" y="78"/>
                  <a:pt x="48" y="79"/>
                </a:cubicBezTo>
                <a:cubicBezTo>
                  <a:pt x="48" y="87"/>
                  <a:pt x="48" y="87"/>
                  <a:pt x="48" y="87"/>
                </a:cubicBezTo>
                <a:cubicBezTo>
                  <a:pt x="47" y="86"/>
                  <a:pt x="47" y="85"/>
                  <a:pt x="46" y="85"/>
                </a:cubicBezTo>
                <a:cubicBezTo>
                  <a:pt x="41" y="79"/>
                  <a:pt x="33" y="77"/>
                  <a:pt x="26" y="77"/>
                </a:cubicBezTo>
                <a:cubicBezTo>
                  <a:pt x="25" y="77"/>
                  <a:pt x="23" y="79"/>
                  <a:pt x="23" y="80"/>
                </a:cubicBezTo>
                <a:cubicBezTo>
                  <a:pt x="23" y="88"/>
                  <a:pt x="25" y="95"/>
                  <a:pt x="31" y="100"/>
                </a:cubicBezTo>
                <a:cubicBezTo>
                  <a:pt x="31" y="101"/>
                  <a:pt x="32" y="102"/>
                  <a:pt x="33" y="102"/>
                </a:cubicBezTo>
                <a:cubicBezTo>
                  <a:pt x="22" y="102"/>
                  <a:pt x="22" y="102"/>
                  <a:pt x="22" y="102"/>
                </a:cubicBezTo>
                <a:cubicBezTo>
                  <a:pt x="20" y="102"/>
                  <a:pt x="19" y="104"/>
                  <a:pt x="19" y="105"/>
                </a:cubicBezTo>
                <a:cubicBezTo>
                  <a:pt x="19" y="117"/>
                  <a:pt x="19" y="117"/>
                  <a:pt x="19" y="117"/>
                </a:cubicBezTo>
                <a:cubicBezTo>
                  <a:pt x="19" y="119"/>
                  <a:pt x="20" y="120"/>
                  <a:pt x="22" y="120"/>
                </a:cubicBezTo>
                <a:cubicBezTo>
                  <a:pt x="23" y="120"/>
                  <a:pt x="23" y="120"/>
                  <a:pt x="23" y="120"/>
                </a:cubicBezTo>
                <a:cubicBezTo>
                  <a:pt x="28" y="142"/>
                  <a:pt x="28" y="142"/>
                  <a:pt x="28" y="142"/>
                </a:cubicBezTo>
                <a:cubicBezTo>
                  <a:pt x="28" y="143"/>
                  <a:pt x="29" y="144"/>
                  <a:pt x="30" y="144"/>
                </a:cubicBezTo>
                <a:cubicBezTo>
                  <a:pt x="72" y="144"/>
                  <a:pt x="72" y="144"/>
                  <a:pt x="72" y="144"/>
                </a:cubicBezTo>
                <a:cubicBezTo>
                  <a:pt x="73" y="144"/>
                  <a:pt x="74" y="143"/>
                  <a:pt x="74" y="142"/>
                </a:cubicBezTo>
                <a:cubicBezTo>
                  <a:pt x="79" y="120"/>
                  <a:pt x="79" y="120"/>
                  <a:pt x="79" y="120"/>
                </a:cubicBezTo>
                <a:cubicBezTo>
                  <a:pt x="80" y="120"/>
                  <a:pt x="80" y="120"/>
                  <a:pt x="80" y="120"/>
                </a:cubicBezTo>
                <a:cubicBezTo>
                  <a:pt x="81" y="120"/>
                  <a:pt x="83" y="119"/>
                  <a:pt x="83" y="117"/>
                </a:cubicBezTo>
                <a:cubicBezTo>
                  <a:pt x="83" y="105"/>
                  <a:pt x="83" y="105"/>
                  <a:pt x="83" y="105"/>
                </a:cubicBezTo>
                <a:cubicBezTo>
                  <a:pt x="83" y="104"/>
                  <a:pt x="81" y="102"/>
                  <a:pt x="80" y="102"/>
                </a:cubicBezTo>
                <a:cubicBezTo>
                  <a:pt x="69" y="102"/>
                  <a:pt x="69" y="102"/>
                  <a:pt x="69" y="102"/>
                </a:cubicBezTo>
                <a:cubicBezTo>
                  <a:pt x="70" y="102"/>
                  <a:pt x="70" y="101"/>
                  <a:pt x="71" y="100"/>
                </a:cubicBezTo>
                <a:cubicBezTo>
                  <a:pt x="76" y="95"/>
                  <a:pt x="79" y="88"/>
                  <a:pt x="78" y="80"/>
                </a:cubicBezTo>
                <a:cubicBezTo>
                  <a:pt x="78" y="79"/>
                  <a:pt x="77" y="77"/>
                  <a:pt x="76" y="77"/>
                </a:cubicBezTo>
                <a:cubicBezTo>
                  <a:pt x="68" y="77"/>
                  <a:pt x="61" y="79"/>
                  <a:pt x="56" y="85"/>
                </a:cubicBezTo>
                <a:cubicBezTo>
                  <a:pt x="55" y="85"/>
                  <a:pt x="54" y="86"/>
                  <a:pt x="54" y="87"/>
                </a:cubicBezTo>
                <a:cubicBezTo>
                  <a:pt x="54" y="79"/>
                  <a:pt x="54" y="79"/>
                  <a:pt x="54" y="79"/>
                </a:cubicBezTo>
                <a:cubicBezTo>
                  <a:pt x="57" y="78"/>
                  <a:pt x="60" y="77"/>
                  <a:pt x="62" y="74"/>
                </a:cubicBezTo>
                <a:cubicBezTo>
                  <a:pt x="99" y="74"/>
                  <a:pt x="99" y="74"/>
                  <a:pt x="99" y="74"/>
                </a:cubicBezTo>
                <a:cubicBezTo>
                  <a:pt x="101" y="74"/>
                  <a:pt x="102" y="73"/>
                  <a:pt x="102" y="71"/>
                </a:cubicBezTo>
                <a:cubicBezTo>
                  <a:pt x="102" y="7"/>
                  <a:pt x="102" y="7"/>
                  <a:pt x="102" y="7"/>
                </a:cubicBezTo>
                <a:cubicBezTo>
                  <a:pt x="102" y="6"/>
                  <a:pt x="101" y="4"/>
                  <a:pt x="99" y="4"/>
                </a:cubicBezTo>
                <a:close/>
                <a:moveTo>
                  <a:pt x="82" y="54"/>
                </a:moveTo>
                <a:cubicBezTo>
                  <a:pt x="54" y="54"/>
                  <a:pt x="54" y="54"/>
                  <a:pt x="54" y="54"/>
                </a:cubicBezTo>
                <a:cubicBezTo>
                  <a:pt x="54" y="6"/>
                  <a:pt x="54" y="6"/>
                  <a:pt x="54" y="6"/>
                </a:cubicBezTo>
                <a:cubicBezTo>
                  <a:pt x="82" y="6"/>
                  <a:pt x="82" y="6"/>
                  <a:pt x="82" y="6"/>
                </a:cubicBezTo>
                <a:lnTo>
                  <a:pt x="82" y="54"/>
                </a:lnTo>
                <a:close/>
                <a:moveTo>
                  <a:pt x="20" y="6"/>
                </a:moveTo>
                <a:cubicBezTo>
                  <a:pt x="48" y="6"/>
                  <a:pt x="48" y="6"/>
                  <a:pt x="48" y="6"/>
                </a:cubicBezTo>
                <a:cubicBezTo>
                  <a:pt x="48" y="54"/>
                  <a:pt x="48" y="54"/>
                  <a:pt x="48" y="54"/>
                </a:cubicBezTo>
                <a:cubicBezTo>
                  <a:pt x="20" y="54"/>
                  <a:pt x="20" y="54"/>
                  <a:pt x="20" y="54"/>
                </a:cubicBezTo>
                <a:lnTo>
                  <a:pt x="20" y="6"/>
                </a:lnTo>
                <a:close/>
                <a:moveTo>
                  <a:pt x="29" y="83"/>
                </a:moveTo>
                <a:cubicBezTo>
                  <a:pt x="34" y="83"/>
                  <a:pt x="39" y="85"/>
                  <a:pt x="42" y="89"/>
                </a:cubicBezTo>
                <a:cubicBezTo>
                  <a:pt x="46" y="92"/>
                  <a:pt x="48" y="97"/>
                  <a:pt x="48" y="102"/>
                </a:cubicBezTo>
                <a:cubicBezTo>
                  <a:pt x="43" y="102"/>
                  <a:pt x="38" y="100"/>
                  <a:pt x="35" y="96"/>
                </a:cubicBezTo>
                <a:cubicBezTo>
                  <a:pt x="31" y="93"/>
                  <a:pt x="29" y="88"/>
                  <a:pt x="29" y="83"/>
                </a:cubicBezTo>
                <a:close/>
                <a:moveTo>
                  <a:pt x="69" y="138"/>
                </a:moveTo>
                <a:cubicBezTo>
                  <a:pt x="33" y="138"/>
                  <a:pt x="33" y="138"/>
                  <a:pt x="33" y="138"/>
                </a:cubicBezTo>
                <a:cubicBezTo>
                  <a:pt x="28" y="120"/>
                  <a:pt x="28" y="120"/>
                  <a:pt x="28" y="120"/>
                </a:cubicBezTo>
                <a:cubicBezTo>
                  <a:pt x="74" y="120"/>
                  <a:pt x="74" y="120"/>
                  <a:pt x="74" y="120"/>
                </a:cubicBezTo>
                <a:lnTo>
                  <a:pt x="69" y="138"/>
                </a:lnTo>
                <a:close/>
                <a:moveTo>
                  <a:pt x="77" y="108"/>
                </a:moveTo>
                <a:cubicBezTo>
                  <a:pt x="77" y="115"/>
                  <a:pt x="77" y="115"/>
                  <a:pt x="77" y="115"/>
                </a:cubicBezTo>
                <a:cubicBezTo>
                  <a:pt x="25" y="115"/>
                  <a:pt x="25" y="115"/>
                  <a:pt x="25" y="115"/>
                </a:cubicBezTo>
                <a:cubicBezTo>
                  <a:pt x="25" y="108"/>
                  <a:pt x="25" y="108"/>
                  <a:pt x="25" y="108"/>
                </a:cubicBezTo>
                <a:cubicBezTo>
                  <a:pt x="49" y="108"/>
                  <a:pt x="49" y="108"/>
                  <a:pt x="49" y="108"/>
                </a:cubicBezTo>
                <a:cubicBezTo>
                  <a:pt x="49" y="108"/>
                  <a:pt x="49" y="108"/>
                  <a:pt x="49" y="108"/>
                </a:cubicBezTo>
                <a:cubicBezTo>
                  <a:pt x="49" y="108"/>
                  <a:pt x="49" y="108"/>
                  <a:pt x="49" y="108"/>
                </a:cubicBezTo>
                <a:cubicBezTo>
                  <a:pt x="53" y="108"/>
                  <a:pt x="53" y="108"/>
                  <a:pt x="53" y="108"/>
                </a:cubicBezTo>
                <a:cubicBezTo>
                  <a:pt x="53" y="108"/>
                  <a:pt x="53" y="108"/>
                  <a:pt x="53" y="108"/>
                </a:cubicBezTo>
                <a:cubicBezTo>
                  <a:pt x="53" y="108"/>
                  <a:pt x="53" y="108"/>
                  <a:pt x="53" y="108"/>
                </a:cubicBezTo>
                <a:lnTo>
                  <a:pt x="77" y="108"/>
                </a:lnTo>
                <a:close/>
                <a:moveTo>
                  <a:pt x="60" y="89"/>
                </a:moveTo>
                <a:cubicBezTo>
                  <a:pt x="63" y="85"/>
                  <a:pt x="68" y="83"/>
                  <a:pt x="73" y="83"/>
                </a:cubicBezTo>
                <a:cubicBezTo>
                  <a:pt x="73" y="88"/>
                  <a:pt x="71" y="93"/>
                  <a:pt x="67" y="96"/>
                </a:cubicBezTo>
                <a:cubicBezTo>
                  <a:pt x="64" y="100"/>
                  <a:pt x="59" y="102"/>
                  <a:pt x="54" y="102"/>
                </a:cubicBezTo>
                <a:cubicBezTo>
                  <a:pt x="54" y="97"/>
                  <a:pt x="56" y="92"/>
                  <a:pt x="60" y="89"/>
                </a:cubicBezTo>
                <a:close/>
                <a:moveTo>
                  <a:pt x="96" y="68"/>
                </a:moveTo>
                <a:cubicBezTo>
                  <a:pt x="60" y="68"/>
                  <a:pt x="60" y="68"/>
                  <a:pt x="60" y="68"/>
                </a:cubicBezTo>
                <a:cubicBezTo>
                  <a:pt x="59" y="68"/>
                  <a:pt x="58" y="69"/>
                  <a:pt x="58" y="70"/>
                </a:cubicBezTo>
                <a:cubicBezTo>
                  <a:pt x="56" y="72"/>
                  <a:pt x="54" y="74"/>
                  <a:pt x="51" y="74"/>
                </a:cubicBezTo>
                <a:cubicBezTo>
                  <a:pt x="48" y="74"/>
                  <a:pt x="46" y="72"/>
                  <a:pt x="44" y="70"/>
                </a:cubicBezTo>
                <a:cubicBezTo>
                  <a:pt x="44" y="69"/>
                  <a:pt x="43" y="68"/>
                  <a:pt x="42" y="68"/>
                </a:cubicBezTo>
                <a:cubicBezTo>
                  <a:pt x="6" y="68"/>
                  <a:pt x="6" y="68"/>
                  <a:pt x="6" y="68"/>
                </a:cubicBezTo>
                <a:cubicBezTo>
                  <a:pt x="6" y="10"/>
                  <a:pt x="6" y="10"/>
                  <a:pt x="6" y="10"/>
                </a:cubicBezTo>
                <a:cubicBezTo>
                  <a:pt x="14" y="10"/>
                  <a:pt x="14" y="10"/>
                  <a:pt x="14" y="10"/>
                </a:cubicBezTo>
                <a:cubicBezTo>
                  <a:pt x="14" y="57"/>
                  <a:pt x="14" y="57"/>
                  <a:pt x="14" y="57"/>
                </a:cubicBezTo>
                <a:cubicBezTo>
                  <a:pt x="14" y="58"/>
                  <a:pt x="15" y="60"/>
                  <a:pt x="17" y="60"/>
                </a:cubicBezTo>
                <a:cubicBezTo>
                  <a:pt x="85" y="60"/>
                  <a:pt x="85" y="60"/>
                  <a:pt x="85" y="60"/>
                </a:cubicBezTo>
                <a:cubicBezTo>
                  <a:pt x="86" y="60"/>
                  <a:pt x="88" y="58"/>
                  <a:pt x="88" y="57"/>
                </a:cubicBezTo>
                <a:cubicBezTo>
                  <a:pt x="88" y="10"/>
                  <a:pt x="88" y="10"/>
                  <a:pt x="88" y="10"/>
                </a:cubicBezTo>
                <a:cubicBezTo>
                  <a:pt x="96" y="10"/>
                  <a:pt x="96" y="10"/>
                  <a:pt x="96" y="10"/>
                </a:cubicBezTo>
                <a:lnTo>
                  <a:pt x="96" y="6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15" name="Google Shape;1815;p65"/>
          <p:cNvGrpSpPr/>
          <p:nvPr/>
        </p:nvGrpSpPr>
        <p:grpSpPr>
          <a:xfrm>
            <a:off x="1543933" y="3830021"/>
            <a:ext cx="373842" cy="378251"/>
            <a:chOff x="1543933" y="3830021"/>
            <a:chExt cx="373842" cy="378251"/>
          </a:xfrm>
        </p:grpSpPr>
        <p:sp>
          <p:nvSpPr>
            <p:cNvPr id="1816" name="Google Shape;1816;p65"/>
            <p:cNvSpPr/>
            <p:nvPr/>
          </p:nvSpPr>
          <p:spPr>
            <a:xfrm>
              <a:off x="1643183" y="3830021"/>
              <a:ext cx="177547" cy="180855"/>
            </a:xfrm>
            <a:custGeom>
              <a:rect b="b" l="l" r="r" t="t"/>
              <a:pathLst>
                <a:path extrusionOk="0" h="69" w="68">
                  <a:moveTo>
                    <a:pt x="9" y="69"/>
                  </a:moveTo>
                  <a:cubicBezTo>
                    <a:pt x="59" y="69"/>
                    <a:pt x="59" y="69"/>
                    <a:pt x="59" y="69"/>
                  </a:cubicBezTo>
                  <a:cubicBezTo>
                    <a:pt x="64" y="69"/>
                    <a:pt x="68" y="65"/>
                    <a:pt x="68" y="60"/>
                  </a:cubicBezTo>
                  <a:cubicBezTo>
                    <a:pt x="68" y="9"/>
                    <a:pt x="68" y="9"/>
                    <a:pt x="68" y="9"/>
                  </a:cubicBezTo>
                  <a:cubicBezTo>
                    <a:pt x="68" y="4"/>
                    <a:pt x="64" y="0"/>
                    <a:pt x="59" y="0"/>
                  </a:cubicBezTo>
                  <a:cubicBezTo>
                    <a:pt x="9" y="0"/>
                    <a:pt x="9" y="0"/>
                    <a:pt x="9" y="0"/>
                  </a:cubicBezTo>
                  <a:cubicBezTo>
                    <a:pt x="4" y="0"/>
                    <a:pt x="0" y="4"/>
                    <a:pt x="0" y="9"/>
                  </a:cubicBezTo>
                  <a:cubicBezTo>
                    <a:pt x="0" y="60"/>
                    <a:pt x="0" y="60"/>
                    <a:pt x="0" y="60"/>
                  </a:cubicBezTo>
                  <a:cubicBezTo>
                    <a:pt x="0" y="65"/>
                    <a:pt x="4" y="69"/>
                    <a:pt x="9" y="69"/>
                  </a:cubicBezTo>
                  <a:close/>
                  <a:moveTo>
                    <a:pt x="9" y="6"/>
                  </a:moveTo>
                  <a:cubicBezTo>
                    <a:pt x="59" y="6"/>
                    <a:pt x="59" y="6"/>
                    <a:pt x="59" y="6"/>
                  </a:cubicBezTo>
                  <a:cubicBezTo>
                    <a:pt x="61" y="6"/>
                    <a:pt x="62" y="7"/>
                    <a:pt x="62" y="9"/>
                  </a:cubicBezTo>
                  <a:cubicBezTo>
                    <a:pt x="62" y="60"/>
                    <a:pt x="62" y="60"/>
                    <a:pt x="62" y="60"/>
                  </a:cubicBezTo>
                  <a:cubicBezTo>
                    <a:pt x="62" y="61"/>
                    <a:pt x="61" y="63"/>
                    <a:pt x="59" y="63"/>
                  </a:cubicBezTo>
                  <a:cubicBezTo>
                    <a:pt x="9" y="63"/>
                    <a:pt x="9" y="63"/>
                    <a:pt x="9" y="63"/>
                  </a:cubicBezTo>
                  <a:cubicBezTo>
                    <a:pt x="7" y="63"/>
                    <a:pt x="5" y="61"/>
                    <a:pt x="5" y="60"/>
                  </a:cubicBezTo>
                  <a:cubicBezTo>
                    <a:pt x="5" y="9"/>
                    <a:pt x="5" y="9"/>
                    <a:pt x="5" y="9"/>
                  </a:cubicBezTo>
                  <a:cubicBezTo>
                    <a:pt x="5" y="7"/>
                    <a:pt x="7" y="6"/>
                    <a:pt x="9" y="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7" name="Google Shape;1817;p65"/>
            <p:cNvSpPr/>
            <p:nvPr/>
          </p:nvSpPr>
          <p:spPr>
            <a:xfrm>
              <a:off x="1674061" y="3864206"/>
              <a:ext cx="112483" cy="112483"/>
            </a:xfrm>
            <a:custGeom>
              <a:rect b="b" l="l" r="r" t="t"/>
              <a:pathLst>
                <a:path extrusionOk="0" h="43" w="43">
                  <a:moveTo>
                    <a:pt x="3" y="43"/>
                  </a:moveTo>
                  <a:cubicBezTo>
                    <a:pt x="41" y="43"/>
                    <a:pt x="41" y="43"/>
                    <a:pt x="41" y="43"/>
                  </a:cubicBezTo>
                  <a:cubicBezTo>
                    <a:pt x="42" y="43"/>
                    <a:pt x="43" y="42"/>
                    <a:pt x="43" y="41"/>
                  </a:cubicBezTo>
                  <a:cubicBezTo>
                    <a:pt x="43" y="2"/>
                    <a:pt x="43" y="2"/>
                    <a:pt x="43" y="2"/>
                  </a:cubicBezTo>
                  <a:cubicBezTo>
                    <a:pt x="43" y="1"/>
                    <a:pt x="42" y="0"/>
                    <a:pt x="41" y="0"/>
                  </a:cubicBezTo>
                  <a:cubicBezTo>
                    <a:pt x="3" y="0"/>
                    <a:pt x="3" y="0"/>
                    <a:pt x="3" y="0"/>
                  </a:cubicBezTo>
                  <a:cubicBezTo>
                    <a:pt x="1" y="0"/>
                    <a:pt x="0" y="1"/>
                    <a:pt x="0" y="2"/>
                  </a:cubicBezTo>
                  <a:cubicBezTo>
                    <a:pt x="0" y="41"/>
                    <a:pt x="0" y="41"/>
                    <a:pt x="0" y="41"/>
                  </a:cubicBezTo>
                  <a:cubicBezTo>
                    <a:pt x="0" y="42"/>
                    <a:pt x="1" y="43"/>
                    <a:pt x="3" y="43"/>
                  </a:cubicBezTo>
                  <a:close/>
                  <a:moveTo>
                    <a:pt x="6" y="5"/>
                  </a:moveTo>
                  <a:cubicBezTo>
                    <a:pt x="38" y="5"/>
                    <a:pt x="38" y="5"/>
                    <a:pt x="38" y="5"/>
                  </a:cubicBezTo>
                  <a:cubicBezTo>
                    <a:pt x="38" y="38"/>
                    <a:pt x="38" y="38"/>
                    <a:pt x="38" y="38"/>
                  </a:cubicBezTo>
                  <a:cubicBezTo>
                    <a:pt x="6" y="38"/>
                    <a:pt x="6" y="38"/>
                    <a:pt x="6" y="38"/>
                  </a:cubicBezTo>
                  <a:lnTo>
                    <a:pt x="6" y="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8" name="Google Shape;1818;p65"/>
            <p:cNvSpPr/>
            <p:nvPr/>
          </p:nvSpPr>
          <p:spPr>
            <a:xfrm>
              <a:off x="1702733" y="3888467"/>
              <a:ext cx="58448" cy="67269"/>
            </a:xfrm>
            <a:custGeom>
              <a:rect b="b" l="l" r="r" t="t"/>
              <a:pathLst>
                <a:path extrusionOk="0" h="26" w="22">
                  <a:moveTo>
                    <a:pt x="14" y="2"/>
                  </a:moveTo>
                  <a:cubicBezTo>
                    <a:pt x="14" y="2"/>
                    <a:pt x="14" y="2"/>
                    <a:pt x="14" y="2"/>
                  </a:cubicBezTo>
                  <a:cubicBezTo>
                    <a:pt x="13" y="1"/>
                    <a:pt x="12" y="0"/>
                    <a:pt x="11" y="0"/>
                  </a:cubicBezTo>
                  <a:cubicBezTo>
                    <a:pt x="11" y="0"/>
                    <a:pt x="11" y="0"/>
                    <a:pt x="11" y="0"/>
                  </a:cubicBezTo>
                  <a:cubicBezTo>
                    <a:pt x="10" y="0"/>
                    <a:pt x="8" y="1"/>
                    <a:pt x="8" y="2"/>
                  </a:cubicBezTo>
                  <a:cubicBezTo>
                    <a:pt x="8" y="2"/>
                    <a:pt x="8" y="2"/>
                    <a:pt x="8" y="2"/>
                  </a:cubicBezTo>
                  <a:cubicBezTo>
                    <a:pt x="0" y="21"/>
                    <a:pt x="0" y="21"/>
                    <a:pt x="0" y="21"/>
                  </a:cubicBezTo>
                  <a:cubicBezTo>
                    <a:pt x="0" y="23"/>
                    <a:pt x="1" y="24"/>
                    <a:pt x="2" y="25"/>
                  </a:cubicBezTo>
                  <a:cubicBezTo>
                    <a:pt x="2" y="25"/>
                    <a:pt x="3" y="25"/>
                    <a:pt x="3" y="25"/>
                  </a:cubicBezTo>
                  <a:cubicBezTo>
                    <a:pt x="4" y="25"/>
                    <a:pt x="5" y="24"/>
                    <a:pt x="6" y="23"/>
                  </a:cubicBezTo>
                  <a:cubicBezTo>
                    <a:pt x="7" y="20"/>
                    <a:pt x="7" y="20"/>
                    <a:pt x="7" y="20"/>
                  </a:cubicBezTo>
                  <a:cubicBezTo>
                    <a:pt x="15" y="20"/>
                    <a:pt x="15" y="20"/>
                    <a:pt x="15" y="20"/>
                  </a:cubicBezTo>
                  <a:cubicBezTo>
                    <a:pt x="16" y="23"/>
                    <a:pt x="16" y="23"/>
                    <a:pt x="16" y="23"/>
                  </a:cubicBezTo>
                  <a:cubicBezTo>
                    <a:pt x="17" y="25"/>
                    <a:pt x="18" y="26"/>
                    <a:pt x="20" y="25"/>
                  </a:cubicBezTo>
                  <a:cubicBezTo>
                    <a:pt x="21" y="24"/>
                    <a:pt x="22" y="23"/>
                    <a:pt x="21" y="21"/>
                  </a:cubicBezTo>
                  <a:lnTo>
                    <a:pt x="14" y="2"/>
                  </a:lnTo>
                  <a:close/>
                  <a:moveTo>
                    <a:pt x="9" y="15"/>
                  </a:moveTo>
                  <a:cubicBezTo>
                    <a:pt x="11" y="10"/>
                    <a:pt x="11" y="10"/>
                    <a:pt x="11" y="10"/>
                  </a:cubicBezTo>
                  <a:cubicBezTo>
                    <a:pt x="13" y="15"/>
                    <a:pt x="13" y="15"/>
                    <a:pt x="13" y="15"/>
                  </a:cubicBezTo>
                  <a:lnTo>
                    <a:pt x="9" y="1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9" name="Google Shape;1819;p65"/>
            <p:cNvSpPr/>
            <p:nvPr/>
          </p:nvSpPr>
          <p:spPr>
            <a:xfrm>
              <a:off x="1611202" y="4086966"/>
              <a:ext cx="45214" cy="68372"/>
            </a:xfrm>
            <a:custGeom>
              <a:rect b="b" l="l" r="r" t="t"/>
              <a:pathLst>
                <a:path extrusionOk="0" h="26" w="17">
                  <a:moveTo>
                    <a:pt x="15" y="11"/>
                  </a:moveTo>
                  <a:cubicBezTo>
                    <a:pt x="15" y="10"/>
                    <a:pt x="16" y="8"/>
                    <a:pt x="16" y="7"/>
                  </a:cubicBezTo>
                  <a:cubicBezTo>
                    <a:pt x="15" y="3"/>
                    <a:pt x="12" y="0"/>
                    <a:pt x="8" y="0"/>
                  </a:cubicBezTo>
                  <a:cubicBezTo>
                    <a:pt x="2" y="0"/>
                    <a:pt x="2" y="0"/>
                    <a:pt x="2" y="0"/>
                  </a:cubicBezTo>
                  <a:cubicBezTo>
                    <a:pt x="1" y="0"/>
                    <a:pt x="0" y="2"/>
                    <a:pt x="0" y="3"/>
                  </a:cubicBezTo>
                  <a:cubicBezTo>
                    <a:pt x="0" y="23"/>
                    <a:pt x="0" y="23"/>
                    <a:pt x="0" y="23"/>
                  </a:cubicBezTo>
                  <a:cubicBezTo>
                    <a:pt x="0" y="23"/>
                    <a:pt x="0" y="24"/>
                    <a:pt x="0" y="24"/>
                  </a:cubicBezTo>
                  <a:cubicBezTo>
                    <a:pt x="0" y="25"/>
                    <a:pt x="1" y="26"/>
                    <a:pt x="2" y="26"/>
                  </a:cubicBezTo>
                  <a:cubicBezTo>
                    <a:pt x="2" y="26"/>
                    <a:pt x="2" y="26"/>
                    <a:pt x="2" y="26"/>
                  </a:cubicBezTo>
                  <a:cubicBezTo>
                    <a:pt x="2" y="26"/>
                    <a:pt x="8" y="26"/>
                    <a:pt x="9" y="26"/>
                  </a:cubicBezTo>
                  <a:cubicBezTo>
                    <a:pt x="14" y="26"/>
                    <a:pt x="17" y="22"/>
                    <a:pt x="17" y="18"/>
                  </a:cubicBezTo>
                  <a:cubicBezTo>
                    <a:pt x="17" y="15"/>
                    <a:pt x="16" y="13"/>
                    <a:pt x="15" y="11"/>
                  </a:cubicBezTo>
                  <a:close/>
                  <a:moveTo>
                    <a:pt x="8" y="6"/>
                  </a:moveTo>
                  <a:cubicBezTo>
                    <a:pt x="9" y="6"/>
                    <a:pt x="10" y="7"/>
                    <a:pt x="10" y="8"/>
                  </a:cubicBezTo>
                  <a:cubicBezTo>
                    <a:pt x="10" y="9"/>
                    <a:pt x="9" y="10"/>
                    <a:pt x="8" y="10"/>
                  </a:cubicBezTo>
                  <a:cubicBezTo>
                    <a:pt x="8" y="10"/>
                    <a:pt x="7" y="10"/>
                    <a:pt x="6" y="10"/>
                  </a:cubicBezTo>
                  <a:cubicBezTo>
                    <a:pt x="5" y="10"/>
                    <a:pt x="5" y="10"/>
                    <a:pt x="5" y="10"/>
                  </a:cubicBezTo>
                  <a:cubicBezTo>
                    <a:pt x="5" y="6"/>
                    <a:pt x="5" y="6"/>
                    <a:pt x="5" y="6"/>
                  </a:cubicBezTo>
                  <a:cubicBezTo>
                    <a:pt x="8" y="6"/>
                    <a:pt x="8" y="6"/>
                    <a:pt x="8" y="6"/>
                  </a:cubicBezTo>
                  <a:close/>
                  <a:moveTo>
                    <a:pt x="9" y="20"/>
                  </a:moveTo>
                  <a:cubicBezTo>
                    <a:pt x="8" y="20"/>
                    <a:pt x="7" y="20"/>
                    <a:pt x="5" y="20"/>
                  </a:cubicBezTo>
                  <a:cubicBezTo>
                    <a:pt x="5" y="15"/>
                    <a:pt x="5" y="15"/>
                    <a:pt x="5" y="15"/>
                  </a:cubicBezTo>
                  <a:cubicBezTo>
                    <a:pt x="6" y="15"/>
                    <a:pt x="6" y="15"/>
                    <a:pt x="6" y="15"/>
                  </a:cubicBezTo>
                  <a:cubicBezTo>
                    <a:pt x="9" y="15"/>
                    <a:pt x="9" y="15"/>
                    <a:pt x="9" y="15"/>
                  </a:cubicBezTo>
                  <a:cubicBezTo>
                    <a:pt x="10" y="15"/>
                    <a:pt x="12" y="16"/>
                    <a:pt x="12" y="17"/>
                  </a:cubicBezTo>
                  <a:cubicBezTo>
                    <a:pt x="12" y="19"/>
                    <a:pt x="11" y="20"/>
                    <a:pt x="9" y="2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0" name="Google Shape;1820;p65"/>
            <p:cNvSpPr/>
            <p:nvPr/>
          </p:nvSpPr>
          <p:spPr>
            <a:xfrm>
              <a:off x="1799777" y="4086966"/>
              <a:ext cx="57344" cy="66166"/>
            </a:xfrm>
            <a:custGeom>
              <a:rect b="b" l="l" r="r" t="t"/>
              <a:pathLst>
                <a:path extrusionOk="0" h="25" w="22">
                  <a:moveTo>
                    <a:pt x="21" y="17"/>
                  </a:moveTo>
                  <a:cubicBezTo>
                    <a:pt x="20" y="16"/>
                    <a:pt x="18" y="16"/>
                    <a:pt x="17" y="18"/>
                  </a:cubicBezTo>
                  <a:cubicBezTo>
                    <a:pt x="17" y="18"/>
                    <a:pt x="17" y="18"/>
                    <a:pt x="17" y="18"/>
                  </a:cubicBezTo>
                  <a:cubicBezTo>
                    <a:pt x="16" y="19"/>
                    <a:pt x="14" y="19"/>
                    <a:pt x="13" y="19"/>
                  </a:cubicBezTo>
                  <a:cubicBezTo>
                    <a:pt x="9" y="19"/>
                    <a:pt x="6" y="16"/>
                    <a:pt x="6" y="12"/>
                  </a:cubicBezTo>
                  <a:cubicBezTo>
                    <a:pt x="6" y="8"/>
                    <a:pt x="9" y="5"/>
                    <a:pt x="13" y="5"/>
                  </a:cubicBezTo>
                  <a:cubicBezTo>
                    <a:pt x="14" y="5"/>
                    <a:pt x="16" y="6"/>
                    <a:pt x="17" y="6"/>
                  </a:cubicBezTo>
                  <a:cubicBezTo>
                    <a:pt x="18" y="7"/>
                    <a:pt x="20" y="7"/>
                    <a:pt x="21" y="6"/>
                  </a:cubicBezTo>
                  <a:cubicBezTo>
                    <a:pt x="22" y="4"/>
                    <a:pt x="21" y="3"/>
                    <a:pt x="20" y="2"/>
                  </a:cubicBezTo>
                  <a:cubicBezTo>
                    <a:pt x="18" y="0"/>
                    <a:pt x="16" y="0"/>
                    <a:pt x="13" y="0"/>
                  </a:cubicBezTo>
                  <a:cubicBezTo>
                    <a:pt x="6" y="0"/>
                    <a:pt x="0" y="5"/>
                    <a:pt x="0" y="12"/>
                  </a:cubicBezTo>
                  <a:cubicBezTo>
                    <a:pt x="0" y="19"/>
                    <a:pt x="6" y="25"/>
                    <a:pt x="13" y="25"/>
                  </a:cubicBezTo>
                  <a:cubicBezTo>
                    <a:pt x="16" y="25"/>
                    <a:pt x="18" y="24"/>
                    <a:pt x="20" y="22"/>
                  </a:cubicBezTo>
                  <a:cubicBezTo>
                    <a:pt x="21" y="22"/>
                    <a:pt x="21" y="22"/>
                    <a:pt x="21" y="21"/>
                  </a:cubicBezTo>
                  <a:cubicBezTo>
                    <a:pt x="22" y="20"/>
                    <a:pt x="22" y="18"/>
                    <a:pt x="21" y="17"/>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1" name="Google Shape;1821;p65"/>
            <p:cNvSpPr/>
            <p:nvPr/>
          </p:nvSpPr>
          <p:spPr>
            <a:xfrm>
              <a:off x="1740227" y="4027417"/>
              <a:ext cx="177547" cy="180855"/>
            </a:xfrm>
            <a:custGeom>
              <a:rect b="b" l="l" r="r" t="t"/>
              <a:pathLst>
                <a:path extrusionOk="0" h="69" w="68">
                  <a:moveTo>
                    <a:pt x="59" y="0"/>
                  </a:moveTo>
                  <a:cubicBezTo>
                    <a:pt x="9" y="0"/>
                    <a:pt x="9" y="0"/>
                    <a:pt x="9" y="0"/>
                  </a:cubicBezTo>
                  <a:cubicBezTo>
                    <a:pt x="4" y="0"/>
                    <a:pt x="0" y="4"/>
                    <a:pt x="0" y="9"/>
                  </a:cubicBezTo>
                  <a:cubicBezTo>
                    <a:pt x="0" y="60"/>
                    <a:pt x="0" y="60"/>
                    <a:pt x="0" y="60"/>
                  </a:cubicBezTo>
                  <a:cubicBezTo>
                    <a:pt x="0" y="65"/>
                    <a:pt x="4" y="69"/>
                    <a:pt x="9" y="69"/>
                  </a:cubicBezTo>
                  <a:cubicBezTo>
                    <a:pt x="59" y="69"/>
                    <a:pt x="59" y="69"/>
                    <a:pt x="59" y="69"/>
                  </a:cubicBezTo>
                  <a:cubicBezTo>
                    <a:pt x="64" y="69"/>
                    <a:pt x="68" y="65"/>
                    <a:pt x="68" y="60"/>
                  </a:cubicBezTo>
                  <a:cubicBezTo>
                    <a:pt x="68" y="9"/>
                    <a:pt x="68" y="9"/>
                    <a:pt x="68" y="9"/>
                  </a:cubicBezTo>
                  <a:cubicBezTo>
                    <a:pt x="68" y="4"/>
                    <a:pt x="64" y="0"/>
                    <a:pt x="59" y="0"/>
                  </a:cubicBezTo>
                  <a:close/>
                  <a:moveTo>
                    <a:pt x="59" y="63"/>
                  </a:moveTo>
                  <a:cubicBezTo>
                    <a:pt x="9" y="63"/>
                    <a:pt x="9" y="63"/>
                    <a:pt x="9" y="63"/>
                  </a:cubicBezTo>
                  <a:cubicBezTo>
                    <a:pt x="7" y="63"/>
                    <a:pt x="6" y="62"/>
                    <a:pt x="6" y="60"/>
                  </a:cubicBezTo>
                  <a:cubicBezTo>
                    <a:pt x="6" y="9"/>
                    <a:pt x="6" y="9"/>
                    <a:pt x="6" y="9"/>
                  </a:cubicBezTo>
                  <a:cubicBezTo>
                    <a:pt x="6" y="8"/>
                    <a:pt x="7" y="6"/>
                    <a:pt x="9" y="6"/>
                  </a:cubicBezTo>
                  <a:cubicBezTo>
                    <a:pt x="59" y="6"/>
                    <a:pt x="59" y="6"/>
                    <a:pt x="59" y="6"/>
                  </a:cubicBezTo>
                  <a:cubicBezTo>
                    <a:pt x="61" y="6"/>
                    <a:pt x="63" y="8"/>
                    <a:pt x="63" y="9"/>
                  </a:cubicBezTo>
                  <a:cubicBezTo>
                    <a:pt x="63" y="60"/>
                    <a:pt x="63" y="60"/>
                    <a:pt x="63" y="60"/>
                  </a:cubicBezTo>
                  <a:cubicBezTo>
                    <a:pt x="63" y="62"/>
                    <a:pt x="61" y="63"/>
                    <a:pt x="59" y="63"/>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2" name="Google Shape;1822;p65"/>
            <p:cNvSpPr/>
            <p:nvPr/>
          </p:nvSpPr>
          <p:spPr>
            <a:xfrm>
              <a:off x="1543933" y="4027417"/>
              <a:ext cx="179753" cy="180855"/>
            </a:xfrm>
            <a:custGeom>
              <a:rect b="b" l="l" r="r" t="t"/>
              <a:pathLst>
                <a:path extrusionOk="0" h="69" w="69">
                  <a:moveTo>
                    <a:pt x="59" y="0"/>
                  </a:moveTo>
                  <a:cubicBezTo>
                    <a:pt x="10" y="0"/>
                    <a:pt x="10" y="0"/>
                    <a:pt x="10" y="0"/>
                  </a:cubicBezTo>
                  <a:cubicBezTo>
                    <a:pt x="5" y="0"/>
                    <a:pt x="0" y="4"/>
                    <a:pt x="0" y="9"/>
                  </a:cubicBezTo>
                  <a:cubicBezTo>
                    <a:pt x="0" y="60"/>
                    <a:pt x="0" y="60"/>
                    <a:pt x="0" y="60"/>
                  </a:cubicBezTo>
                  <a:cubicBezTo>
                    <a:pt x="0" y="65"/>
                    <a:pt x="5" y="69"/>
                    <a:pt x="10" y="69"/>
                  </a:cubicBezTo>
                  <a:cubicBezTo>
                    <a:pt x="59" y="69"/>
                    <a:pt x="59" y="69"/>
                    <a:pt x="59" y="69"/>
                  </a:cubicBezTo>
                  <a:cubicBezTo>
                    <a:pt x="64" y="69"/>
                    <a:pt x="69" y="65"/>
                    <a:pt x="69" y="60"/>
                  </a:cubicBezTo>
                  <a:cubicBezTo>
                    <a:pt x="69" y="9"/>
                    <a:pt x="69" y="9"/>
                    <a:pt x="69" y="9"/>
                  </a:cubicBezTo>
                  <a:cubicBezTo>
                    <a:pt x="69" y="4"/>
                    <a:pt x="64" y="0"/>
                    <a:pt x="59" y="0"/>
                  </a:cubicBezTo>
                  <a:close/>
                  <a:moveTo>
                    <a:pt x="63" y="60"/>
                  </a:moveTo>
                  <a:cubicBezTo>
                    <a:pt x="63" y="62"/>
                    <a:pt x="61" y="63"/>
                    <a:pt x="60" y="63"/>
                  </a:cubicBezTo>
                  <a:cubicBezTo>
                    <a:pt x="10" y="63"/>
                    <a:pt x="10" y="63"/>
                    <a:pt x="10" y="63"/>
                  </a:cubicBezTo>
                  <a:cubicBezTo>
                    <a:pt x="8" y="63"/>
                    <a:pt x="6" y="62"/>
                    <a:pt x="6" y="60"/>
                  </a:cubicBezTo>
                  <a:cubicBezTo>
                    <a:pt x="6" y="9"/>
                    <a:pt x="6" y="9"/>
                    <a:pt x="6" y="9"/>
                  </a:cubicBezTo>
                  <a:cubicBezTo>
                    <a:pt x="6" y="8"/>
                    <a:pt x="8" y="6"/>
                    <a:pt x="10" y="6"/>
                  </a:cubicBezTo>
                  <a:cubicBezTo>
                    <a:pt x="59" y="6"/>
                    <a:pt x="59" y="6"/>
                    <a:pt x="59" y="6"/>
                  </a:cubicBezTo>
                  <a:cubicBezTo>
                    <a:pt x="61" y="6"/>
                    <a:pt x="63" y="8"/>
                    <a:pt x="63" y="9"/>
                  </a:cubicBezTo>
                  <a:cubicBezTo>
                    <a:pt x="63" y="60"/>
                    <a:pt x="63" y="60"/>
                    <a:pt x="63" y="6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23" name="Google Shape;1823;p65"/>
          <p:cNvGrpSpPr/>
          <p:nvPr/>
        </p:nvGrpSpPr>
        <p:grpSpPr>
          <a:xfrm>
            <a:off x="751036" y="3222392"/>
            <a:ext cx="329731" cy="377149"/>
            <a:chOff x="751036" y="3222392"/>
            <a:chExt cx="329731" cy="377149"/>
          </a:xfrm>
        </p:grpSpPr>
        <p:sp>
          <p:nvSpPr>
            <p:cNvPr id="1824" name="Google Shape;1824;p65"/>
            <p:cNvSpPr/>
            <p:nvPr/>
          </p:nvSpPr>
          <p:spPr>
            <a:xfrm>
              <a:off x="878958" y="3361342"/>
              <a:ext cx="73886" cy="72783"/>
            </a:xfrm>
            <a:custGeom>
              <a:rect b="b" l="l" r="r" t="t"/>
              <a:pathLst>
                <a:path extrusionOk="0" h="28" w="28">
                  <a:moveTo>
                    <a:pt x="14" y="28"/>
                  </a:moveTo>
                  <a:cubicBezTo>
                    <a:pt x="21" y="28"/>
                    <a:pt x="28" y="22"/>
                    <a:pt x="28" y="14"/>
                  </a:cubicBezTo>
                  <a:cubicBezTo>
                    <a:pt x="28" y="6"/>
                    <a:pt x="21" y="0"/>
                    <a:pt x="14" y="0"/>
                  </a:cubicBezTo>
                  <a:cubicBezTo>
                    <a:pt x="6" y="0"/>
                    <a:pt x="0" y="6"/>
                    <a:pt x="0" y="14"/>
                  </a:cubicBezTo>
                  <a:cubicBezTo>
                    <a:pt x="0" y="22"/>
                    <a:pt x="6" y="28"/>
                    <a:pt x="14" y="28"/>
                  </a:cubicBezTo>
                  <a:close/>
                  <a:moveTo>
                    <a:pt x="14" y="6"/>
                  </a:moveTo>
                  <a:cubicBezTo>
                    <a:pt x="18" y="6"/>
                    <a:pt x="22" y="9"/>
                    <a:pt x="22" y="14"/>
                  </a:cubicBezTo>
                  <a:cubicBezTo>
                    <a:pt x="22" y="18"/>
                    <a:pt x="18" y="22"/>
                    <a:pt x="14" y="22"/>
                  </a:cubicBezTo>
                  <a:cubicBezTo>
                    <a:pt x="9" y="22"/>
                    <a:pt x="6" y="18"/>
                    <a:pt x="6" y="14"/>
                  </a:cubicBezTo>
                  <a:cubicBezTo>
                    <a:pt x="6" y="9"/>
                    <a:pt x="9" y="6"/>
                    <a:pt x="14" y="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5" name="Google Shape;1825;p65"/>
            <p:cNvSpPr/>
            <p:nvPr/>
          </p:nvSpPr>
          <p:spPr>
            <a:xfrm>
              <a:off x="751036" y="3222392"/>
              <a:ext cx="329731" cy="377149"/>
            </a:xfrm>
            <a:custGeom>
              <a:rect b="b" l="l" r="r" t="t"/>
              <a:pathLst>
                <a:path extrusionOk="0" h="144" w="126">
                  <a:moveTo>
                    <a:pt x="123" y="78"/>
                  </a:moveTo>
                  <a:cubicBezTo>
                    <a:pt x="95" y="78"/>
                    <a:pt x="95" y="78"/>
                    <a:pt x="95" y="78"/>
                  </a:cubicBezTo>
                  <a:cubicBezTo>
                    <a:pt x="95" y="46"/>
                    <a:pt x="95" y="46"/>
                    <a:pt x="95" y="46"/>
                  </a:cubicBezTo>
                  <a:cubicBezTo>
                    <a:pt x="95" y="45"/>
                    <a:pt x="94" y="44"/>
                    <a:pt x="94" y="44"/>
                  </a:cubicBezTo>
                  <a:cubicBezTo>
                    <a:pt x="66" y="26"/>
                    <a:pt x="66" y="26"/>
                    <a:pt x="66" y="26"/>
                  </a:cubicBezTo>
                  <a:cubicBezTo>
                    <a:pt x="66" y="20"/>
                    <a:pt x="66" y="20"/>
                    <a:pt x="66" y="20"/>
                  </a:cubicBezTo>
                  <a:cubicBezTo>
                    <a:pt x="79" y="20"/>
                    <a:pt x="79" y="20"/>
                    <a:pt x="79" y="20"/>
                  </a:cubicBezTo>
                  <a:cubicBezTo>
                    <a:pt x="80" y="20"/>
                    <a:pt x="80" y="20"/>
                    <a:pt x="81" y="20"/>
                  </a:cubicBezTo>
                  <a:cubicBezTo>
                    <a:pt x="82" y="19"/>
                    <a:pt x="82" y="18"/>
                    <a:pt x="82" y="16"/>
                  </a:cubicBezTo>
                  <a:cubicBezTo>
                    <a:pt x="80" y="10"/>
                    <a:pt x="80" y="10"/>
                    <a:pt x="80" y="10"/>
                  </a:cubicBezTo>
                  <a:cubicBezTo>
                    <a:pt x="82" y="4"/>
                    <a:pt x="82" y="4"/>
                    <a:pt x="82" y="4"/>
                  </a:cubicBezTo>
                  <a:cubicBezTo>
                    <a:pt x="82" y="3"/>
                    <a:pt x="82" y="2"/>
                    <a:pt x="81" y="1"/>
                  </a:cubicBezTo>
                  <a:cubicBezTo>
                    <a:pt x="80" y="0"/>
                    <a:pt x="80" y="0"/>
                    <a:pt x="79" y="0"/>
                  </a:cubicBezTo>
                  <a:cubicBezTo>
                    <a:pt x="63" y="0"/>
                    <a:pt x="63" y="0"/>
                    <a:pt x="63" y="0"/>
                  </a:cubicBezTo>
                  <a:cubicBezTo>
                    <a:pt x="61" y="0"/>
                    <a:pt x="60" y="2"/>
                    <a:pt x="60" y="3"/>
                  </a:cubicBezTo>
                  <a:cubicBezTo>
                    <a:pt x="60" y="26"/>
                    <a:pt x="60" y="26"/>
                    <a:pt x="60" y="26"/>
                  </a:cubicBezTo>
                  <a:cubicBezTo>
                    <a:pt x="32" y="44"/>
                    <a:pt x="32" y="44"/>
                    <a:pt x="32" y="44"/>
                  </a:cubicBezTo>
                  <a:cubicBezTo>
                    <a:pt x="31" y="44"/>
                    <a:pt x="31" y="45"/>
                    <a:pt x="31" y="46"/>
                  </a:cubicBezTo>
                  <a:cubicBezTo>
                    <a:pt x="31" y="78"/>
                    <a:pt x="31" y="78"/>
                    <a:pt x="31" y="78"/>
                  </a:cubicBezTo>
                  <a:cubicBezTo>
                    <a:pt x="2" y="78"/>
                    <a:pt x="2" y="78"/>
                    <a:pt x="2" y="78"/>
                  </a:cubicBezTo>
                  <a:cubicBezTo>
                    <a:pt x="1" y="78"/>
                    <a:pt x="0" y="79"/>
                    <a:pt x="0" y="80"/>
                  </a:cubicBezTo>
                  <a:cubicBezTo>
                    <a:pt x="0" y="142"/>
                    <a:pt x="0" y="142"/>
                    <a:pt x="0" y="142"/>
                  </a:cubicBezTo>
                  <a:cubicBezTo>
                    <a:pt x="0" y="143"/>
                    <a:pt x="1" y="144"/>
                    <a:pt x="2" y="144"/>
                  </a:cubicBezTo>
                  <a:cubicBezTo>
                    <a:pt x="124" y="144"/>
                    <a:pt x="124" y="144"/>
                    <a:pt x="124" y="144"/>
                  </a:cubicBezTo>
                  <a:cubicBezTo>
                    <a:pt x="125" y="144"/>
                    <a:pt x="126" y="143"/>
                    <a:pt x="126" y="142"/>
                  </a:cubicBezTo>
                  <a:cubicBezTo>
                    <a:pt x="126" y="77"/>
                    <a:pt x="126" y="77"/>
                    <a:pt x="126" y="77"/>
                  </a:cubicBezTo>
                  <a:cubicBezTo>
                    <a:pt x="126" y="77"/>
                    <a:pt x="125" y="76"/>
                    <a:pt x="124" y="77"/>
                  </a:cubicBezTo>
                  <a:lnTo>
                    <a:pt x="123" y="78"/>
                  </a:lnTo>
                  <a:close/>
                  <a:moveTo>
                    <a:pt x="66" y="6"/>
                  </a:moveTo>
                  <a:cubicBezTo>
                    <a:pt x="75" y="6"/>
                    <a:pt x="75" y="6"/>
                    <a:pt x="75" y="6"/>
                  </a:cubicBezTo>
                  <a:cubicBezTo>
                    <a:pt x="74" y="9"/>
                    <a:pt x="74" y="9"/>
                    <a:pt x="74" y="9"/>
                  </a:cubicBezTo>
                  <a:cubicBezTo>
                    <a:pt x="74" y="10"/>
                    <a:pt x="74" y="11"/>
                    <a:pt x="74" y="11"/>
                  </a:cubicBezTo>
                  <a:cubicBezTo>
                    <a:pt x="75" y="15"/>
                    <a:pt x="75" y="15"/>
                    <a:pt x="75" y="15"/>
                  </a:cubicBezTo>
                  <a:cubicBezTo>
                    <a:pt x="66" y="15"/>
                    <a:pt x="66" y="15"/>
                    <a:pt x="66" y="15"/>
                  </a:cubicBezTo>
                  <a:lnTo>
                    <a:pt x="66" y="6"/>
                  </a:lnTo>
                  <a:close/>
                  <a:moveTo>
                    <a:pt x="31" y="83"/>
                  </a:moveTo>
                  <a:cubicBezTo>
                    <a:pt x="31" y="138"/>
                    <a:pt x="31" y="138"/>
                    <a:pt x="31" y="138"/>
                  </a:cubicBezTo>
                  <a:cubicBezTo>
                    <a:pt x="22" y="138"/>
                    <a:pt x="22" y="138"/>
                    <a:pt x="22" y="138"/>
                  </a:cubicBezTo>
                  <a:cubicBezTo>
                    <a:pt x="22" y="104"/>
                    <a:pt x="22" y="104"/>
                    <a:pt x="22" y="104"/>
                  </a:cubicBezTo>
                  <a:cubicBezTo>
                    <a:pt x="22" y="103"/>
                    <a:pt x="21" y="102"/>
                    <a:pt x="19" y="102"/>
                  </a:cubicBezTo>
                  <a:cubicBezTo>
                    <a:pt x="6" y="102"/>
                    <a:pt x="6" y="102"/>
                    <a:pt x="6" y="102"/>
                  </a:cubicBezTo>
                  <a:cubicBezTo>
                    <a:pt x="6" y="83"/>
                    <a:pt x="6" y="83"/>
                    <a:pt x="6" y="83"/>
                  </a:cubicBezTo>
                  <a:lnTo>
                    <a:pt x="31" y="83"/>
                  </a:lnTo>
                  <a:close/>
                  <a:moveTo>
                    <a:pt x="6" y="138"/>
                  </a:moveTo>
                  <a:cubicBezTo>
                    <a:pt x="6" y="107"/>
                    <a:pt x="6" y="107"/>
                    <a:pt x="6" y="107"/>
                  </a:cubicBezTo>
                  <a:cubicBezTo>
                    <a:pt x="16" y="107"/>
                    <a:pt x="16" y="107"/>
                    <a:pt x="16" y="107"/>
                  </a:cubicBezTo>
                  <a:cubicBezTo>
                    <a:pt x="16" y="138"/>
                    <a:pt x="16" y="138"/>
                    <a:pt x="16" y="138"/>
                  </a:cubicBezTo>
                  <a:lnTo>
                    <a:pt x="6" y="138"/>
                  </a:lnTo>
                  <a:close/>
                  <a:moveTo>
                    <a:pt x="37" y="48"/>
                  </a:moveTo>
                  <a:cubicBezTo>
                    <a:pt x="63" y="31"/>
                    <a:pt x="63" y="31"/>
                    <a:pt x="63" y="31"/>
                  </a:cubicBezTo>
                  <a:cubicBezTo>
                    <a:pt x="89" y="48"/>
                    <a:pt x="89" y="48"/>
                    <a:pt x="89" y="48"/>
                  </a:cubicBezTo>
                  <a:cubicBezTo>
                    <a:pt x="89" y="138"/>
                    <a:pt x="89" y="138"/>
                    <a:pt x="89" y="138"/>
                  </a:cubicBezTo>
                  <a:cubicBezTo>
                    <a:pt x="77" y="138"/>
                    <a:pt x="77" y="138"/>
                    <a:pt x="77" y="138"/>
                  </a:cubicBezTo>
                  <a:cubicBezTo>
                    <a:pt x="77" y="103"/>
                    <a:pt x="77" y="103"/>
                    <a:pt x="77" y="103"/>
                  </a:cubicBezTo>
                  <a:cubicBezTo>
                    <a:pt x="77" y="102"/>
                    <a:pt x="76" y="101"/>
                    <a:pt x="74" y="101"/>
                  </a:cubicBezTo>
                  <a:cubicBezTo>
                    <a:pt x="52" y="101"/>
                    <a:pt x="52" y="101"/>
                    <a:pt x="52" y="101"/>
                  </a:cubicBezTo>
                  <a:cubicBezTo>
                    <a:pt x="50" y="101"/>
                    <a:pt x="49" y="102"/>
                    <a:pt x="49" y="103"/>
                  </a:cubicBezTo>
                  <a:cubicBezTo>
                    <a:pt x="49" y="138"/>
                    <a:pt x="49" y="138"/>
                    <a:pt x="49" y="138"/>
                  </a:cubicBezTo>
                  <a:cubicBezTo>
                    <a:pt x="37" y="138"/>
                    <a:pt x="37" y="138"/>
                    <a:pt x="37" y="138"/>
                  </a:cubicBezTo>
                  <a:lnTo>
                    <a:pt x="37" y="48"/>
                  </a:lnTo>
                  <a:close/>
                  <a:moveTo>
                    <a:pt x="55" y="138"/>
                  </a:moveTo>
                  <a:cubicBezTo>
                    <a:pt x="55" y="106"/>
                    <a:pt x="55" y="106"/>
                    <a:pt x="55" y="106"/>
                  </a:cubicBezTo>
                  <a:cubicBezTo>
                    <a:pt x="71" y="106"/>
                    <a:pt x="71" y="106"/>
                    <a:pt x="71" y="106"/>
                  </a:cubicBezTo>
                  <a:cubicBezTo>
                    <a:pt x="71" y="138"/>
                    <a:pt x="71" y="138"/>
                    <a:pt x="71" y="138"/>
                  </a:cubicBezTo>
                  <a:lnTo>
                    <a:pt x="55" y="138"/>
                  </a:lnTo>
                  <a:close/>
                  <a:moveTo>
                    <a:pt x="95" y="83"/>
                  </a:moveTo>
                  <a:cubicBezTo>
                    <a:pt x="120" y="83"/>
                    <a:pt x="120" y="83"/>
                    <a:pt x="120" y="83"/>
                  </a:cubicBezTo>
                  <a:cubicBezTo>
                    <a:pt x="120" y="102"/>
                    <a:pt x="120" y="102"/>
                    <a:pt x="120" y="102"/>
                  </a:cubicBezTo>
                  <a:cubicBezTo>
                    <a:pt x="107" y="102"/>
                    <a:pt x="107" y="102"/>
                    <a:pt x="107" y="102"/>
                  </a:cubicBezTo>
                  <a:cubicBezTo>
                    <a:pt x="105" y="102"/>
                    <a:pt x="104" y="103"/>
                    <a:pt x="104" y="104"/>
                  </a:cubicBezTo>
                  <a:cubicBezTo>
                    <a:pt x="104" y="138"/>
                    <a:pt x="104" y="138"/>
                    <a:pt x="104" y="138"/>
                  </a:cubicBezTo>
                  <a:cubicBezTo>
                    <a:pt x="95" y="138"/>
                    <a:pt x="95" y="138"/>
                    <a:pt x="95" y="138"/>
                  </a:cubicBezTo>
                  <a:lnTo>
                    <a:pt x="95" y="83"/>
                  </a:lnTo>
                  <a:close/>
                  <a:moveTo>
                    <a:pt x="120" y="138"/>
                  </a:moveTo>
                  <a:cubicBezTo>
                    <a:pt x="110" y="138"/>
                    <a:pt x="110" y="138"/>
                    <a:pt x="110" y="138"/>
                  </a:cubicBezTo>
                  <a:cubicBezTo>
                    <a:pt x="110" y="107"/>
                    <a:pt x="110" y="107"/>
                    <a:pt x="110" y="107"/>
                  </a:cubicBezTo>
                  <a:cubicBezTo>
                    <a:pt x="120" y="107"/>
                    <a:pt x="120" y="107"/>
                    <a:pt x="120" y="107"/>
                  </a:cubicBezTo>
                  <a:lnTo>
                    <a:pt x="120" y="13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26" name="Google Shape;1826;p65"/>
          <p:cNvGrpSpPr/>
          <p:nvPr/>
        </p:nvGrpSpPr>
        <p:grpSpPr>
          <a:xfrm>
            <a:off x="7302634" y="3232318"/>
            <a:ext cx="245919" cy="378252"/>
            <a:chOff x="7302634" y="3232318"/>
            <a:chExt cx="245919" cy="378252"/>
          </a:xfrm>
        </p:grpSpPr>
        <p:sp>
          <p:nvSpPr>
            <p:cNvPr id="1827" name="Google Shape;1827;p65"/>
            <p:cNvSpPr/>
            <p:nvPr/>
          </p:nvSpPr>
          <p:spPr>
            <a:xfrm>
              <a:off x="7391959" y="3232318"/>
              <a:ext cx="67270" cy="378252"/>
            </a:xfrm>
            <a:custGeom>
              <a:rect b="b" l="l" r="r" t="t"/>
              <a:pathLst>
                <a:path extrusionOk="0" h="144" w="26">
                  <a:moveTo>
                    <a:pt x="18" y="2"/>
                  </a:moveTo>
                  <a:cubicBezTo>
                    <a:pt x="18" y="1"/>
                    <a:pt x="17" y="0"/>
                    <a:pt x="16" y="0"/>
                  </a:cubicBezTo>
                  <a:cubicBezTo>
                    <a:pt x="10" y="0"/>
                    <a:pt x="10" y="0"/>
                    <a:pt x="10" y="0"/>
                  </a:cubicBezTo>
                  <a:cubicBezTo>
                    <a:pt x="9" y="0"/>
                    <a:pt x="8" y="1"/>
                    <a:pt x="7" y="2"/>
                  </a:cubicBezTo>
                  <a:cubicBezTo>
                    <a:pt x="0" y="17"/>
                    <a:pt x="0" y="17"/>
                    <a:pt x="0" y="17"/>
                  </a:cubicBezTo>
                  <a:cubicBezTo>
                    <a:pt x="0" y="18"/>
                    <a:pt x="0" y="18"/>
                    <a:pt x="0" y="19"/>
                  </a:cubicBezTo>
                  <a:cubicBezTo>
                    <a:pt x="0" y="141"/>
                    <a:pt x="0" y="141"/>
                    <a:pt x="0" y="141"/>
                  </a:cubicBezTo>
                  <a:cubicBezTo>
                    <a:pt x="0" y="142"/>
                    <a:pt x="1" y="144"/>
                    <a:pt x="3" y="144"/>
                  </a:cubicBezTo>
                  <a:cubicBezTo>
                    <a:pt x="23" y="144"/>
                    <a:pt x="23" y="144"/>
                    <a:pt x="23" y="144"/>
                  </a:cubicBezTo>
                  <a:cubicBezTo>
                    <a:pt x="25" y="144"/>
                    <a:pt x="26" y="142"/>
                    <a:pt x="26" y="141"/>
                  </a:cubicBezTo>
                  <a:cubicBezTo>
                    <a:pt x="26" y="19"/>
                    <a:pt x="26" y="19"/>
                    <a:pt x="26" y="19"/>
                  </a:cubicBezTo>
                  <a:cubicBezTo>
                    <a:pt x="26" y="18"/>
                    <a:pt x="26" y="18"/>
                    <a:pt x="26" y="17"/>
                  </a:cubicBezTo>
                  <a:lnTo>
                    <a:pt x="18" y="2"/>
                  </a:lnTo>
                  <a:close/>
                  <a:moveTo>
                    <a:pt x="20" y="104"/>
                  </a:moveTo>
                  <a:cubicBezTo>
                    <a:pt x="5" y="104"/>
                    <a:pt x="5" y="104"/>
                    <a:pt x="5" y="104"/>
                  </a:cubicBezTo>
                  <a:cubicBezTo>
                    <a:pt x="5" y="57"/>
                    <a:pt x="5" y="57"/>
                    <a:pt x="5" y="57"/>
                  </a:cubicBezTo>
                  <a:cubicBezTo>
                    <a:pt x="20" y="57"/>
                    <a:pt x="20" y="57"/>
                    <a:pt x="20" y="57"/>
                  </a:cubicBezTo>
                  <a:lnTo>
                    <a:pt x="20" y="104"/>
                  </a:lnTo>
                  <a:close/>
                  <a:moveTo>
                    <a:pt x="5" y="51"/>
                  </a:moveTo>
                  <a:cubicBezTo>
                    <a:pt x="5" y="26"/>
                    <a:pt x="5" y="26"/>
                    <a:pt x="5" y="26"/>
                  </a:cubicBezTo>
                  <a:cubicBezTo>
                    <a:pt x="20" y="26"/>
                    <a:pt x="20" y="26"/>
                    <a:pt x="20" y="26"/>
                  </a:cubicBezTo>
                  <a:cubicBezTo>
                    <a:pt x="20" y="51"/>
                    <a:pt x="20" y="51"/>
                    <a:pt x="20" y="51"/>
                  </a:cubicBezTo>
                  <a:lnTo>
                    <a:pt x="5" y="51"/>
                  </a:lnTo>
                  <a:close/>
                  <a:moveTo>
                    <a:pt x="5" y="19"/>
                  </a:moveTo>
                  <a:cubicBezTo>
                    <a:pt x="12" y="6"/>
                    <a:pt x="12" y="6"/>
                    <a:pt x="12" y="6"/>
                  </a:cubicBezTo>
                  <a:cubicBezTo>
                    <a:pt x="14" y="6"/>
                    <a:pt x="14" y="6"/>
                    <a:pt x="14" y="6"/>
                  </a:cubicBezTo>
                  <a:cubicBezTo>
                    <a:pt x="20" y="19"/>
                    <a:pt x="20" y="19"/>
                    <a:pt x="20" y="19"/>
                  </a:cubicBezTo>
                  <a:cubicBezTo>
                    <a:pt x="20" y="20"/>
                    <a:pt x="20" y="20"/>
                    <a:pt x="20" y="20"/>
                  </a:cubicBezTo>
                  <a:cubicBezTo>
                    <a:pt x="5" y="20"/>
                    <a:pt x="5" y="20"/>
                    <a:pt x="5" y="20"/>
                  </a:cubicBezTo>
                  <a:lnTo>
                    <a:pt x="5" y="19"/>
                  </a:lnTo>
                  <a:close/>
                  <a:moveTo>
                    <a:pt x="5" y="138"/>
                  </a:moveTo>
                  <a:cubicBezTo>
                    <a:pt x="5" y="110"/>
                    <a:pt x="5" y="110"/>
                    <a:pt x="5" y="110"/>
                  </a:cubicBezTo>
                  <a:cubicBezTo>
                    <a:pt x="20" y="110"/>
                    <a:pt x="20" y="110"/>
                    <a:pt x="20" y="110"/>
                  </a:cubicBezTo>
                  <a:cubicBezTo>
                    <a:pt x="20" y="138"/>
                    <a:pt x="20" y="138"/>
                    <a:pt x="20" y="138"/>
                  </a:cubicBezTo>
                  <a:lnTo>
                    <a:pt x="5" y="13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8" name="Google Shape;1828;p65"/>
            <p:cNvSpPr/>
            <p:nvPr/>
          </p:nvSpPr>
          <p:spPr>
            <a:xfrm>
              <a:off x="7480181" y="3232318"/>
              <a:ext cx="68372" cy="378252"/>
            </a:xfrm>
            <a:custGeom>
              <a:rect b="b" l="l" r="r" t="t"/>
              <a:pathLst>
                <a:path extrusionOk="0" h="144" w="26">
                  <a:moveTo>
                    <a:pt x="25" y="17"/>
                  </a:moveTo>
                  <a:cubicBezTo>
                    <a:pt x="18" y="2"/>
                    <a:pt x="18" y="2"/>
                    <a:pt x="18" y="2"/>
                  </a:cubicBezTo>
                  <a:cubicBezTo>
                    <a:pt x="18" y="1"/>
                    <a:pt x="17" y="0"/>
                    <a:pt x="16" y="0"/>
                  </a:cubicBezTo>
                  <a:cubicBezTo>
                    <a:pt x="10" y="0"/>
                    <a:pt x="10" y="0"/>
                    <a:pt x="10" y="0"/>
                  </a:cubicBezTo>
                  <a:cubicBezTo>
                    <a:pt x="9" y="0"/>
                    <a:pt x="8" y="1"/>
                    <a:pt x="7" y="2"/>
                  </a:cubicBezTo>
                  <a:cubicBezTo>
                    <a:pt x="0" y="17"/>
                    <a:pt x="0" y="17"/>
                    <a:pt x="0" y="17"/>
                  </a:cubicBezTo>
                  <a:cubicBezTo>
                    <a:pt x="0" y="18"/>
                    <a:pt x="0" y="18"/>
                    <a:pt x="0" y="19"/>
                  </a:cubicBezTo>
                  <a:cubicBezTo>
                    <a:pt x="0" y="141"/>
                    <a:pt x="0" y="141"/>
                    <a:pt x="0" y="141"/>
                  </a:cubicBezTo>
                  <a:cubicBezTo>
                    <a:pt x="0" y="142"/>
                    <a:pt x="1" y="144"/>
                    <a:pt x="2" y="144"/>
                  </a:cubicBezTo>
                  <a:cubicBezTo>
                    <a:pt x="23" y="144"/>
                    <a:pt x="23" y="144"/>
                    <a:pt x="23" y="144"/>
                  </a:cubicBezTo>
                  <a:cubicBezTo>
                    <a:pt x="24" y="144"/>
                    <a:pt x="26" y="142"/>
                    <a:pt x="26" y="141"/>
                  </a:cubicBezTo>
                  <a:cubicBezTo>
                    <a:pt x="26" y="19"/>
                    <a:pt x="26" y="19"/>
                    <a:pt x="26" y="19"/>
                  </a:cubicBezTo>
                  <a:cubicBezTo>
                    <a:pt x="26" y="18"/>
                    <a:pt x="26" y="18"/>
                    <a:pt x="25" y="17"/>
                  </a:cubicBezTo>
                  <a:close/>
                  <a:moveTo>
                    <a:pt x="20" y="104"/>
                  </a:moveTo>
                  <a:cubicBezTo>
                    <a:pt x="5" y="104"/>
                    <a:pt x="5" y="104"/>
                    <a:pt x="5" y="104"/>
                  </a:cubicBezTo>
                  <a:cubicBezTo>
                    <a:pt x="5" y="57"/>
                    <a:pt x="5" y="57"/>
                    <a:pt x="5" y="57"/>
                  </a:cubicBezTo>
                  <a:cubicBezTo>
                    <a:pt x="20" y="57"/>
                    <a:pt x="20" y="57"/>
                    <a:pt x="20" y="57"/>
                  </a:cubicBezTo>
                  <a:lnTo>
                    <a:pt x="20" y="104"/>
                  </a:lnTo>
                  <a:close/>
                  <a:moveTo>
                    <a:pt x="5" y="51"/>
                  </a:moveTo>
                  <a:cubicBezTo>
                    <a:pt x="5" y="26"/>
                    <a:pt x="5" y="26"/>
                    <a:pt x="5" y="26"/>
                  </a:cubicBezTo>
                  <a:cubicBezTo>
                    <a:pt x="20" y="26"/>
                    <a:pt x="20" y="26"/>
                    <a:pt x="20" y="26"/>
                  </a:cubicBezTo>
                  <a:cubicBezTo>
                    <a:pt x="20" y="51"/>
                    <a:pt x="20" y="51"/>
                    <a:pt x="20" y="51"/>
                  </a:cubicBezTo>
                  <a:lnTo>
                    <a:pt x="5" y="51"/>
                  </a:lnTo>
                  <a:close/>
                  <a:moveTo>
                    <a:pt x="5" y="19"/>
                  </a:moveTo>
                  <a:cubicBezTo>
                    <a:pt x="12" y="6"/>
                    <a:pt x="12" y="6"/>
                    <a:pt x="12" y="6"/>
                  </a:cubicBezTo>
                  <a:cubicBezTo>
                    <a:pt x="14" y="6"/>
                    <a:pt x="14" y="6"/>
                    <a:pt x="14" y="6"/>
                  </a:cubicBezTo>
                  <a:cubicBezTo>
                    <a:pt x="20" y="19"/>
                    <a:pt x="20" y="19"/>
                    <a:pt x="20" y="19"/>
                  </a:cubicBezTo>
                  <a:cubicBezTo>
                    <a:pt x="20" y="20"/>
                    <a:pt x="20" y="20"/>
                    <a:pt x="20" y="20"/>
                  </a:cubicBezTo>
                  <a:cubicBezTo>
                    <a:pt x="5" y="20"/>
                    <a:pt x="5" y="20"/>
                    <a:pt x="5" y="20"/>
                  </a:cubicBezTo>
                  <a:cubicBezTo>
                    <a:pt x="5" y="19"/>
                    <a:pt x="5" y="19"/>
                    <a:pt x="5" y="19"/>
                  </a:cubicBezTo>
                  <a:close/>
                  <a:moveTo>
                    <a:pt x="5" y="138"/>
                  </a:moveTo>
                  <a:cubicBezTo>
                    <a:pt x="5" y="110"/>
                    <a:pt x="5" y="110"/>
                    <a:pt x="5" y="110"/>
                  </a:cubicBezTo>
                  <a:cubicBezTo>
                    <a:pt x="20" y="110"/>
                    <a:pt x="20" y="110"/>
                    <a:pt x="20" y="110"/>
                  </a:cubicBezTo>
                  <a:cubicBezTo>
                    <a:pt x="20" y="138"/>
                    <a:pt x="20" y="138"/>
                    <a:pt x="20" y="138"/>
                  </a:cubicBezTo>
                  <a:lnTo>
                    <a:pt x="5" y="13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9" name="Google Shape;1829;p65"/>
            <p:cNvSpPr/>
            <p:nvPr/>
          </p:nvSpPr>
          <p:spPr>
            <a:xfrm>
              <a:off x="7302634" y="3232318"/>
              <a:ext cx="68372" cy="378252"/>
            </a:xfrm>
            <a:custGeom>
              <a:rect b="b" l="l" r="r" t="t"/>
              <a:pathLst>
                <a:path extrusionOk="0" h="144" w="26">
                  <a:moveTo>
                    <a:pt x="19" y="2"/>
                  </a:moveTo>
                  <a:cubicBezTo>
                    <a:pt x="18" y="1"/>
                    <a:pt x="17" y="0"/>
                    <a:pt x="16" y="0"/>
                  </a:cubicBezTo>
                  <a:cubicBezTo>
                    <a:pt x="10" y="0"/>
                    <a:pt x="10" y="0"/>
                    <a:pt x="10" y="0"/>
                  </a:cubicBezTo>
                  <a:cubicBezTo>
                    <a:pt x="9" y="0"/>
                    <a:pt x="8" y="1"/>
                    <a:pt x="8" y="2"/>
                  </a:cubicBezTo>
                  <a:cubicBezTo>
                    <a:pt x="0" y="17"/>
                    <a:pt x="0" y="17"/>
                    <a:pt x="0" y="17"/>
                  </a:cubicBezTo>
                  <a:cubicBezTo>
                    <a:pt x="0" y="18"/>
                    <a:pt x="0" y="18"/>
                    <a:pt x="0" y="19"/>
                  </a:cubicBezTo>
                  <a:cubicBezTo>
                    <a:pt x="0" y="141"/>
                    <a:pt x="0" y="141"/>
                    <a:pt x="0" y="141"/>
                  </a:cubicBezTo>
                  <a:cubicBezTo>
                    <a:pt x="0" y="142"/>
                    <a:pt x="1" y="144"/>
                    <a:pt x="3" y="144"/>
                  </a:cubicBezTo>
                  <a:cubicBezTo>
                    <a:pt x="23" y="144"/>
                    <a:pt x="23" y="144"/>
                    <a:pt x="23" y="144"/>
                  </a:cubicBezTo>
                  <a:cubicBezTo>
                    <a:pt x="25" y="144"/>
                    <a:pt x="26" y="142"/>
                    <a:pt x="26" y="141"/>
                  </a:cubicBezTo>
                  <a:cubicBezTo>
                    <a:pt x="26" y="19"/>
                    <a:pt x="26" y="19"/>
                    <a:pt x="26" y="19"/>
                  </a:cubicBezTo>
                  <a:cubicBezTo>
                    <a:pt x="26" y="18"/>
                    <a:pt x="26" y="18"/>
                    <a:pt x="26" y="17"/>
                  </a:cubicBezTo>
                  <a:lnTo>
                    <a:pt x="19" y="2"/>
                  </a:lnTo>
                  <a:close/>
                  <a:moveTo>
                    <a:pt x="21" y="104"/>
                  </a:moveTo>
                  <a:cubicBezTo>
                    <a:pt x="6" y="104"/>
                    <a:pt x="6" y="104"/>
                    <a:pt x="6" y="104"/>
                  </a:cubicBezTo>
                  <a:cubicBezTo>
                    <a:pt x="6" y="57"/>
                    <a:pt x="6" y="57"/>
                    <a:pt x="6" y="57"/>
                  </a:cubicBezTo>
                  <a:cubicBezTo>
                    <a:pt x="21" y="57"/>
                    <a:pt x="21" y="57"/>
                    <a:pt x="21" y="57"/>
                  </a:cubicBezTo>
                  <a:lnTo>
                    <a:pt x="21" y="104"/>
                  </a:lnTo>
                  <a:close/>
                  <a:moveTo>
                    <a:pt x="6" y="51"/>
                  </a:moveTo>
                  <a:cubicBezTo>
                    <a:pt x="6" y="26"/>
                    <a:pt x="6" y="26"/>
                    <a:pt x="6" y="26"/>
                  </a:cubicBezTo>
                  <a:cubicBezTo>
                    <a:pt x="21" y="26"/>
                    <a:pt x="21" y="26"/>
                    <a:pt x="21" y="26"/>
                  </a:cubicBezTo>
                  <a:cubicBezTo>
                    <a:pt x="21" y="51"/>
                    <a:pt x="21" y="51"/>
                    <a:pt x="21" y="51"/>
                  </a:cubicBezTo>
                  <a:lnTo>
                    <a:pt x="6" y="51"/>
                  </a:lnTo>
                  <a:close/>
                  <a:moveTo>
                    <a:pt x="6" y="19"/>
                  </a:moveTo>
                  <a:cubicBezTo>
                    <a:pt x="12" y="6"/>
                    <a:pt x="12" y="6"/>
                    <a:pt x="12" y="6"/>
                  </a:cubicBezTo>
                  <a:cubicBezTo>
                    <a:pt x="14" y="6"/>
                    <a:pt x="14" y="6"/>
                    <a:pt x="14" y="6"/>
                  </a:cubicBezTo>
                  <a:cubicBezTo>
                    <a:pt x="21" y="19"/>
                    <a:pt x="21" y="19"/>
                    <a:pt x="21" y="19"/>
                  </a:cubicBezTo>
                  <a:cubicBezTo>
                    <a:pt x="21" y="20"/>
                    <a:pt x="21" y="20"/>
                    <a:pt x="21" y="20"/>
                  </a:cubicBezTo>
                  <a:cubicBezTo>
                    <a:pt x="6" y="20"/>
                    <a:pt x="6" y="20"/>
                    <a:pt x="6" y="20"/>
                  </a:cubicBezTo>
                  <a:lnTo>
                    <a:pt x="6" y="19"/>
                  </a:lnTo>
                  <a:close/>
                  <a:moveTo>
                    <a:pt x="6" y="138"/>
                  </a:moveTo>
                  <a:cubicBezTo>
                    <a:pt x="6" y="110"/>
                    <a:pt x="6" y="110"/>
                    <a:pt x="6" y="110"/>
                  </a:cubicBezTo>
                  <a:cubicBezTo>
                    <a:pt x="21" y="110"/>
                    <a:pt x="21" y="110"/>
                    <a:pt x="21" y="110"/>
                  </a:cubicBezTo>
                  <a:cubicBezTo>
                    <a:pt x="21" y="138"/>
                    <a:pt x="21" y="138"/>
                    <a:pt x="21" y="138"/>
                  </a:cubicBezTo>
                  <a:lnTo>
                    <a:pt x="6" y="13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30" name="Google Shape;1830;p65"/>
          <p:cNvGrpSpPr/>
          <p:nvPr/>
        </p:nvGrpSpPr>
        <p:grpSpPr>
          <a:xfrm>
            <a:off x="8114278" y="3232318"/>
            <a:ext cx="255844" cy="378252"/>
            <a:chOff x="8114278" y="3232318"/>
            <a:chExt cx="255844" cy="378252"/>
          </a:xfrm>
        </p:grpSpPr>
        <p:sp>
          <p:nvSpPr>
            <p:cNvPr id="1831" name="Google Shape;1831;p65"/>
            <p:cNvSpPr/>
            <p:nvPr/>
          </p:nvSpPr>
          <p:spPr>
            <a:xfrm>
              <a:off x="8114278" y="3232318"/>
              <a:ext cx="255844" cy="378252"/>
            </a:xfrm>
            <a:custGeom>
              <a:rect b="b" l="l" r="r" t="t"/>
              <a:pathLst>
                <a:path extrusionOk="0" h="144" w="98">
                  <a:moveTo>
                    <a:pt x="98" y="72"/>
                  </a:moveTo>
                  <a:cubicBezTo>
                    <a:pt x="98" y="54"/>
                    <a:pt x="92" y="38"/>
                    <a:pt x="81" y="24"/>
                  </a:cubicBezTo>
                  <a:cubicBezTo>
                    <a:pt x="81" y="24"/>
                    <a:pt x="81" y="24"/>
                    <a:pt x="81" y="24"/>
                  </a:cubicBezTo>
                  <a:cubicBezTo>
                    <a:pt x="73" y="14"/>
                    <a:pt x="62" y="6"/>
                    <a:pt x="50" y="0"/>
                  </a:cubicBezTo>
                  <a:cubicBezTo>
                    <a:pt x="49" y="0"/>
                    <a:pt x="48" y="0"/>
                    <a:pt x="48" y="0"/>
                  </a:cubicBezTo>
                  <a:cubicBezTo>
                    <a:pt x="36" y="6"/>
                    <a:pt x="25" y="14"/>
                    <a:pt x="16" y="24"/>
                  </a:cubicBezTo>
                  <a:cubicBezTo>
                    <a:pt x="16" y="24"/>
                    <a:pt x="16" y="24"/>
                    <a:pt x="16" y="24"/>
                  </a:cubicBezTo>
                  <a:cubicBezTo>
                    <a:pt x="11" y="31"/>
                    <a:pt x="7" y="38"/>
                    <a:pt x="4" y="46"/>
                  </a:cubicBezTo>
                  <a:cubicBezTo>
                    <a:pt x="1" y="55"/>
                    <a:pt x="0" y="63"/>
                    <a:pt x="0" y="72"/>
                  </a:cubicBezTo>
                  <a:cubicBezTo>
                    <a:pt x="0" y="90"/>
                    <a:pt x="6" y="106"/>
                    <a:pt x="16" y="120"/>
                  </a:cubicBezTo>
                  <a:cubicBezTo>
                    <a:pt x="16" y="120"/>
                    <a:pt x="16" y="120"/>
                    <a:pt x="17" y="120"/>
                  </a:cubicBezTo>
                  <a:cubicBezTo>
                    <a:pt x="25" y="130"/>
                    <a:pt x="36" y="138"/>
                    <a:pt x="48" y="144"/>
                  </a:cubicBezTo>
                  <a:cubicBezTo>
                    <a:pt x="48" y="144"/>
                    <a:pt x="49" y="144"/>
                    <a:pt x="49" y="144"/>
                  </a:cubicBezTo>
                  <a:cubicBezTo>
                    <a:pt x="49" y="144"/>
                    <a:pt x="50" y="144"/>
                    <a:pt x="50" y="144"/>
                  </a:cubicBezTo>
                  <a:cubicBezTo>
                    <a:pt x="62" y="138"/>
                    <a:pt x="73" y="130"/>
                    <a:pt x="81" y="120"/>
                  </a:cubicBezTo>
                  <a:cubicBezTo>
                    <a:pt x="81" y="120"/>
                    <a:pt x="81" y="120"/>
                    <a:pt x="82" y="120"/>
                  </a:cubicBezTo>
                  <a:cubicBezTo>
                    <a:pt x="87" y="113"/>
                    <a:pt x="91" y="106"/>
                    <a:pt x="94" y="98"/>
                  </a:cubicBezTo>
                  <a:cubicBezTo>
                    <a:pt x="96" y="89"/>
                    <a:pt x="98" y="81"/>
                    <a:pt x="98" y="72"/>
                  </a:cubicBezTo>
                  <a:close/>
                  <a:moveTo>
                    <a:pt x="49" y="6"/>
                  </a:moveTo>
                  <a:cubicBezTo>
                    <a:pt x="58" y="10"/>
                    <a:pt x="66" y="16"/>
                    <a:pt x="73" y="23"/>
                  </a:cubicBezTo>
                  <a:cubicBezTo>
                    <a:pt x="25" y="23"/>
                    <a:pt x="25" y="23"/>
                    <a:pt x="25" y="23"/>
                  </a:cubicBezTo>
                  <a:cubicBezTo>
                    <a:pt x="31" y="16"/>
                    <a:pt x="40" y="10"/>
                    <a:pt x="49" y="6"/>
                  </a:cubicBezTo>
                  <a:close/>
                  <a:moveTo>
                    <a:pt x="49" y="138"/>
                  </a:moveTo>
                  <a:cubicBezTo>
                    <a:pt x="40" y="134"/>
                    <a:pt x="32" y="128"/>
                    <a:pt x="25" y="121"/>
                  </a:cubicBezTo>
                  <a:cubicBezTo>
                    <a:pt x="73" y="121"/>
                    <a:pt x="73" y="121"/>
                    <a:pt x="73" y="121"/>
                  </a:cubicBezTo>
                  <a:cubicBezTo>
                    <a:pt x="66" y="128"/>
                    <a:pt x="58" y="134"/>
                    <a:pt x="49" y="138"/>
                  </a:cubicBezTo>
                  <a:close/>
                  <a:moveTo>
                    <a:pt x="78" y="115"/>
                  </a:moveTo>
                  <a:cubicBezTo>
                    <a:pt x="20" y="115"/>
                    <a:pt x="20" y="115"/>
                    <a:pt x="20" y="115"/>
                  </a:cubicBezTo>
                  <a:cubicBezTo>
                    <a:pt x="10" y="103"/>
                    <a:pt x="5" y="88"/>
                    <a:pt x="5" y="72"/>
                  </a:cubicBezTo>
                  <a:cubicBezTo>
                    <a:pt x="5" y="56"/>
                    <a:pt x="10" y="41"/>
                    <a:pt x="20" y="29"/>
                  </a:cubicBezTo>
                  <a:cubicBezTo>
                    <a:pt x="78" y="29"/>
                    <a:pt x="78" y="29"/>
                    <a:pt x="78" y="29"/>
                  </a:cubicBezTo>
                  <a:cubicBezTo>
                    <a:pt x="87" y="41"/>
                    <a:pt x="92" y="56"/>
                    <a:pt x="92" y="72"/>
                  </a:cubicBezTo>
                  <a:cubicBezTo>
                    <a:pt x="92" y="88"/>
                    <a:pt x="87" y="103"/>
                    <a:pt x="78" y="11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2" name="Google Shape;1832;p65"/>
            <p:cNvSpPr/>
            <p:nvPr/>
          </p:nvSpPr>
          <p:spPr>
            <a:xfrm>
              <a:off x="8145156" y="3323847"/>
              <a:ext cx="194089" cy="194088"/>
            </a:xfrm>
            <a:custGeom>
              <a:rect b="b" l="l" r="r" t="t"/>
              <a:pathLst>
                <a:path extrusionOk="0" h="74" w="74">
                  <a:moveTo>
                    <a:pt x="61" y="0"/>
                  </a:moveTo>
                  <a:cubicBezTo>
                    <a:pt x="13" y="1"/>
                    <a:pt x="13" y="1"/>
                    <a:pt x="13" y="1"/>
                  </a:cubicBezTo>
                  <a:cubicBezTo>
                    <a:pt x="13" y="1"/>
                    <a:pt x="13" y="1"/>
                    <a:pt x="13" y="1"/>
                  </a:cubicBezTo>
                  <a:cubicBezTo>
                    <a:pt x="12" y="1"/>
                    <a:pt x="11" y="1"/>
                    <a:pt x="11" y="2"/>
                  </a:cubicBezTo>
                  <a:cubicBezTo>
                    <a:pt x="4" y="12"/>
                    <a:pt x="0" y="24"/>
                    <a:pt x="0" y="37"/>
                  </a:cubicBezTo>
                  <a:cubicBezTo>
                    <a:pt x="0" y="50"/>
                    <a:pt x="4" y="62"/>
                    <a:pt x="11" y="72"/>
                  </a:cubicBezTo>
                  <a:cubicBezTo>
                    <a:pt x="11" y="73"/>
                    <a:pt x="12" y="73"/>
                    <a:pt x="13" y="73"/>
                  </a:cubicBezTo>
                  <a:cubicBezTo>
                    <a:pt x="61" y="74"/>
                    <a:pt x="61" y="74"/>
                    <a:pt x="61" y="74"/>
                  </a:cubicBezTo>
                  <a:cubicBezTo>
                    <a:pt x="61" y="74"/>
                    <a:pt x="61" y="74"/>
                    <a:pt x="61" y="74"/>
                  </a:cubicBezTo>
                  <a:cubicBezTo>
                    <a:pt x="62" y="74"/>
                    <a:pt x="63" y="73"/>
                    <a:pt x="63" y="72"/>
                  </a:cubicBezTo>
                  <a:cubicBezTo>
                    <a:pt x="70" y="62"/>
                    <a:pt x="74" y="50"/>
                    <a:pt x="74" y="37"/>
                  </a:cubicBezTo>
                  <a:cubicBezTo>
                    <a:pt x="74" y="24"/>
                    <a:pt x="70" y="12"/>
                    <a:pt x="63" y="2"/>
                  </a:cubicBezTo>
                  <a:cubicBezTo>
                    <a:pt x="63" y="1"/>
                    <a:pt x="62" y="0"/>
                    <a:pt x="61" y="0"/>
                  </a:cubicBezTo>
                  <a:close/>
                  <a:moveTo>
                    <a:pt x="59" y="68"/>
                  </a:moveTo>
                  <a:cubicBezTo>
                    <a:pt x="14" y="68"/>
                    <a:pt x="14" y="68"/>
                    <a:pt x="14" y="68"/>
                  </a:cubicBezTo>
                  <a:cubicBezTo>
                    <a:pt x="9" y="59"/>
                    <a:pt x="6" y="48"/>
                    <a:pt x="6" y="37"/>
                  </a:cubicBezTo>
                  <a:cubicBezTo>
                    <a:pt x="6" y="26"/>
                    <a:pt x="9" y="15"/>
                    <a:pt x="14" y="6"/>
                  </a:cubicBezTo>
                  <a:cubicBezTo>
                    <a:pt x="59" y="6"/>
                    <a:pt x="59" y="6"/>
                    <a:pt x="59" y="6"/>
                  </a:cubicBezTo>
                  <a:cubicBezTo>
                    <a:pt x="65" y="15"/>
                    <a:pt x="68" y="26"/>
                    <a:pt x="68" y="37"/>
                  </a:cubicBezTo>
                  <a:cubicBezTo>
                    <a:pt x="68" y="48"/>
                    <a:pt x="65" y="59"/>
                    <a:pt x="59" y="6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3" name="Google Shape;1833;p65"/>
            <p:cNvSpPr/>
            <p:nvPr/>
          </p:nvSpPr>
          <p:spPr>
            <a:xfrm>
              <a:off x="8213528" y="3358034"/>
              <a:ext cx="55139" cy="125716"/>
            </a:xfrm>
            <a:custGeom>
              <a:rect b="b" l="l" r="r" t="t"/>
              <a:pathLst>
                <a:path extrusionOk="0" h="48" w="21">
                  <a:moveTo>
                    <a:pt x="18" y="12"/>
                  </a:moveTo>
                  <a:cubicBezTo>
                    <a:pt x="20" y="12"/>
                    <a:pt x="21" y="11"/>
                    <a:pt x="21" y="10"/>
                  </a:cubicBezTo>
                  <a:cubicBezTo>
                    <a:pt x="21" y="8"/>
                    <a:pt x="20" y="6"/>
                    <a:pt x="18" y="6"/>
                  </a:cubicBezTo>
                  <a:cubicBezTo>
                    <a:pt x="14" y="6"/>
                    <a:pt x="14" y="6"/>
                    <a:pt x="14" y="6"/>
                  </a:cubicBezTo>
                  <a:cubicBezTo>
                    <a:pt x="14" y="3"/>
                    <a:pt x="14" y="3"/>
                    <a:pt x="14" y="3"/>
                  </a:cubicBezTo>
                  <a:cubicBezTo>
                    <a:pt x="14" y="1"/>
                    <a:pt x="13" y="0"/>
                    <a:pt x="11" y="0"/>
                  </a:cubicBezTo>
                  <a:cubicBezTo>
                    <a:pt x="9" y="0"/>
                    <a:pt x="8" y="1"/>
                    <a:pt x="8" y="3"/>
                  </a:cubicBezTo>
                  <a:cubicBezTo>
                    <a:pt x="8" y="6"/>
                    <a:pt x="8" y="6"/>
                    <a:pt x="8" y="6"/>
                  </a:cubicBezTo>
                  <a:cubicBezTo>
                    <a:pt x="3" y="6"/>
                    <a:pt x="3" y="6"/>
                    <a:pt x="3" y="6"/>
                  </a:cubicBezTo>
                  <a:cubicBezTo>
                    <a:pt x="2" y="6"/>
                    <a:pt x="1" y="7"/>
                    <a:pt x="1" y="9"/>
                  </a:cubicBezTo>
                  <a:cubicBezTo>
                    <a:pt x="0" y="11"/>
                    <a:pt x="2" y="12"/>
                    <a:pt x="3" y="12"/>
                  </a:cubicBezTo>
                  <a:cubicBezTo>
                    <a:pt x="8" y="12"/>
                    <a:pt x="8" y="12"/>
                    <a:pt x="8" y="12"/>
                  </a:cubicBezTo>
                  <a:cubicBezTo>
                    <a:pt x="8" y="21"/>
                    <a:pt x="8" y="21"/>
                    <a:pt x="8" y="21"/>
                  </a:cubicBezTo>
                  <a:cubicBezTo>
                    <a:pt x="3" y="21"/>
                    <a:pt x="3" y="21"/>
                    <a:pt x="3" y="21"/>
                  </a:cubicBezTo>
                  <a:cubicBezTo>
                    <a:pt x="2" y="21"/>
                    <a:pt x="1" y="22"/>
                    <a:pt x="1" y="24"/>
                  </a:cubicBezTo>
                  <a:cubicBezTo>
                    <a:pt x="0" y="25"/>
                    <a:pt x="2" y="27"/>
                    <a:pt x="3" y="27"/>
                  </a:cubicBezTo>
                  <a:cubicBezTo>
                    <a:pt x="8" y="27"/>
                    <a:pt x="8" y="27"/>
                    <a:pt x="8" y="27"/>
                  </a:cubicBezTo>
                  <a:cubicBezTo>
                    <a:pt x="8" y="36"/>
                    <a:pt x="8" y="36"/>
                    <a:pt x="8" y="36"/>
                  </a:cubicBezTo>
                  <a:cubicBezTo>
                    <a:pt x="3" y="36"/>
                    <a:pt x="3" y="36"/>
                    <a:pt x="3" y="36"/>
                  </a:cubicBezTo>
                  <a:cubicBezTo>
                    <a:pt x="2" y="36"/>
                    <a:pt x="1" y="37"/>
                    <a:pt x="1" y="38"/>
                  </a:cubicBezTo>
                  <a:cubicBezTo>
                    <a:pt x="0" y="40"/>
                    <a:pt x="2" y="41"/>
                    <a:pt x="3" y="41"/>
                  </a:cubicBezTo>
                  <a:cubicBezTo>
                    <a:pt x="8" y="41"/>
                    <a:pt x="8" y="41"/>
                    <a:pt x="8" y="41"/>
                  </a:cubicBezTo>
                  <a:cubicBezTo>
                    <a:pt x="8" y="45"/>
                    <a:pt x="8" y="45"/>
                    <a:pt x="8" y="45"/>
                  </a:cubicBezTo>
                  <a:cubicBezTo>
                    <a:pt x="8" y="46"/>
                    <a:pt x="9" y="48"/>
                    <a:pt x="10" y="48"/>
                  </a:cubicBezTo>
                  <a:cubicBezTo>
                    <a:pt x="12" y="48"/>
                    <a:pt x="14" y="47"/>
                    <a:pt x="14" y="45"/>
                  </a:cubicBezTo>
                  <a:cubicBezTo>
                    <a:pt x="14" y="41"/>
                    <a:pt x="14" y="41"/>
                    <a:pt x="14" y="41"/>
                  </a:cubicBezTo>
                  <a:cubicBezTo>
                    <a:pt x="18" y="41"/>
                    <a:pt x="18" y="41"/>
                    <a:pt x="18" y="41"/>
                  </a:cubicBezTo>
                  <a:cubicBezTo>
                    <a:pt x="20" y="41"/>
                    <a:pt x="21" y="40"/>
                    <a:pt x="21" y="39"/>
                  </a:cubicBezTo>
                  <a:cubicBezTo>
                    <a:pt x="21" y="37"/>
                    <a:pt x="20" y="36"/>
                    <a:pt x="18" y="36"/>
                  </a:cubicBezTo>
                  <a:cubicBezTo>
                    <a:pt x="14" y="36"/>
                    <a:pt x="14" y="36"/>
                    <a:pt x="14" y="36"/>
                  </a:cubicBezTo>
                  <a:cubicBezTo>
                    <a:pt x="14" y="27"/>
                    <a:pt x="14" y="27"/>
                    <a:pt x="14" y="27"/>
                  </a:cubicBezTo>
                  <a:cubicBezTo>
                    <a:pt x="18" y="27"/>
                    <a:pt x="18" y="27"/>
                    <a:pt x="18" y="27"/>
                  </a:cubicBezTo>
                  <a:cubicBezTo>
                    <a:pt x="20" y="27"/>
                    <a:pt x="21" y="26"/>
                    <a:pt x="21" y="24"/>
                  </a:cubicBezTo>
                  <a:cubicBezTo>
                    <a:pt x="21" y="23"/>
                    <a:pt x="20" y="21"/>
                    <a:pt x="18" y="21"/>
                  </a:cubicBezTo>
                  <a:cubicBezTo>
                    <a:pt x="14" y="21"/>
                    <a:pt x="14" y="21"/>
                    <a:pt x="14" y="21"/>
                  </a:cubicBezTo>
                  <a:cubicBezTo>
                    <a:pt x="14" y="12"/>
                    <a:pt x="14" y="12"/>
                    <a:pt x="14" y="12"/>
                  </a:cubicBezTo>
                  <a:lnTo>
                    <a:pt x="18" y="12"/>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34" name="Google Shape;1834;p65"/>
          <p:cNvGrpSpPr/>
          <p:nvPr/>
        </p:nvGrpSpPr>
        <p:grpSpPr>
          <a:xfrm>
            <a:off x="6446880" y="3232318"/>
            <a:ext cx="324216" cy="378252"/>
            <a:chOff x="6446880" y="3232318"/>
            <a:chExt cx="324216" cy="378252"/>
          </a:xfrm>
        </p:grpSpPr>
        <p:sp>
          <p:nvSpPr>
            <p:cNvPr id="1835" name="Google Shape;1835;p65"/>
            <p:cNvSpPr/>
            <p:nvPr/>
          </p:nvSpPr>
          <p:spPr>
            <a:xfrm>
              <a:off x="6525176" y="3316128"/>
              <a:ext cx="165417" cy="163210"/>
            </a:xfrm>
            <a:custGeom>
              <a:rect b="b" l="l" r="r" t="t"/>
              <a:pathLst>
                <a:path extrusionOk="0" h="62" w="63">
                  <a:moveTo>
                    <a:pt x="58" y="23"/>
                  </a:moveTo>
                  <a:cubicBezTo>
                    <a:pt x="57" y="21"/>
                    <a:pt x="57" y="20"/>
                    <a:pt x="56" y="19"/>
                  </a:cubicBezTo>
                  <a:cubicBezTo>
                    <a:pt x="57" y="17"/>
                    <a:pt x="57" y="17"/>
                    <a:pt x="57" y="17"/>
                  </a:cubicBezTo>
                  <a:cubicBezTo>
                    <a:pt x="58" y="15"/>
                    <a:pt x="58" y="12"/>
                    <a:pt x="56" y="10"/>
                  </a:cubicBezTo>
                  <a:cubicBezTo>
                    <a:pt x="53" y="7"/>
                    <a:pt x="53" y="7"/>
                    <a:pt x="53" y="7"/>
                  </a:cubicBezTo>
                  <a:cubicBezTo>
                    <a:pt x="51" y="5"/>
                    <a:pt x="48" y="4"/>
                    <a:pt x="46" y="6"/>
                  </a:cubicBezTo>
                  <a:cubicBezTo>
                    <a:pt x="44" y="7"/>
                    <a:pt x="44" y="7"/>
                    <a:pt x="44" y="7"/>
                  </a:cubicBezTo>
                  <a:cubicBezTo>
                    <a:pt x="43" y="6"/>
                    <a:pt x="41" y="6"/>
                    <a:pt x="40" y="5"/>
                  </a:cubicBezTo>
                  <a:cubicBezTo>
                    <a:pt x="40" y="4"/>
                    <a:pt x="40" y="4"/>
                    <a:pt x="40" y="4"/>
                  </a:cubicBezTo>
                  <a:cubicBezTo>
                    <a:pt x="39" y="2"/>
                    <a:pt x="37" y="0"/>
                    <a:pt x="34" y="0"/>
                  </a:cubicBezTo>
                  <a:cubicBezTo>
                    <a:pt x="30" y="0"/>
                    <a:pt x="30" y="0"/>
                    <a:pt x="30" y="0"/>
                  </a:cubicBezTo>
                  <a:cubicBezTo>
                    <a:pt x="27" y="0"/>
                    <a:pt x="24" y="2"/>
                    <a:pt x="24" y="4"/>
                  </a:cubicBezTo>
                  <a:cubicBezTo>
                    <a:pt x="24" y="5"/>
                    <a:pt x="24" y="5"/>
                    <a:pt x="24" y="5"/>
                  </a:cubicBezTo>
                  <a:cubicBezTo>
                    <a:pt x="22" y="6"/>
                    <a:pt x="21" y="6"/>
                    <a:pt x="19" y="7"/>
                  </a:cubicBezTo>
                  <a:cubicBezTo>
                    <a:pt x="18" y="6"/>
                    <a:pt x="18" y="6"/>
                    <a:pt x="18" y="6"/>
                  </a:cubicBezTo>
                  <a:cubicBezTo>
                    <a:pt x="16" y="4"/>
                    <a:pt x="12" y="5"/>
                    <a:pt x="10" y="7"/>
                  </a:cubicBezTo>
                  <a:cubicBezTo>
                    <a:pt x="7" y="10"/>
                    <a:pt x="7" y="10"/>
                    <a:pt x="7" y="10"/>
                  </a:cubicBezTo>
                  <a:cubicBezTo>
                    <a:pt x="5" y="12"/>
                    <a:pt x="5" y="15"/>
                    <a:pt x="7" y="17"/>
                  </a:cubicBezTo>
                  <a:cubicBezTo>
                    <a:pt x="8" y="19"/>
                    <a:pt x="8" y="19"/>
                    <a:pt x="8" y="19"/>
                  </a:cubicBezTo>
                  <a:cubicBezTo>
                    <a:pt x="7" y="20"/>
                    <a:pt x="6" y="21"/>
                    <a:pt x="6" y="23"/>
                  </a:cubicBezTo>
                  <a:cubicBezTo>
                    <a:pt x="5" y="23"/>
                    <a:pt x="5" y="23"/>
                    <a:pt x="5" y="23"/>
                  </a:cubicBezTo>
                  <a:cubicBezTo>
                    <a:pt x="2" y="24"/>
                    <a:pt x="0" y="26"/>
                    <a:pt x="0" y="29"/>
                  </a:cubicBezTo>
                  <a:cubicBezTo>
                    <a:pt x="0" y="33"/>
                    <a:pt x="0" y="33"/>
                    <a:pt x="0" y="33"/>
                  </a:cubicBezTo>
                  <a:cubicBezTo>
                    <a:pt x="0" y="36"/>
                    <a:pt x="2" y="38"/>
                    <a:pt x="5" y="39"/>
                  </a:cubicBezTo>
                  <a:cubicBezTo>
                    <a:pt x="6" y="39"/>
                    <a:pt x="6" y="39"/>
                    <a:pt x="6" y="39"/>
                  </a:cubicBezTo>
                  <a:cubicBezTo>
                    <a:pt x="6" y="41"/>
                    <a:pt x="7" y="42"/>
                    <a:pt x="8" y="43"/>
                  </a:cubicBezTo>
                  <a:cubicBezTo>
                    <a:pt x="7" y="45"/>
                    <a:pt x="7" y="45"/>
                    <a:pt x="7" y="45"/>
                  </a:cubicBezTo>
                  <a:cubicBezTo>
                    <a:pt x="5" y="47"/>
                    <a:pt x="5" y="50"/>
                    <a:pt x="7" y="52"/>
                  </a:cubicBezTo>
                  <a:cubicBezTo>
                    <a:pt x="10" y="55"/>
                    <a:pt x="10" y="55"/>
                    <a:pt x="10" y="55"/>
                  </a:cubicBezTo>
                  <a:cubicBezTo>
                    <a:pt x="12" y="57"/>
                    <a:pt x="16" y="58"/>
                    <a:pt x="18" y="56"/>
                  </a:cubicBezTo>
                  <a:cubicBezTo>
                    <a:pt x="19" y="55"/>
                    <a:pt x="19" y="55"/>
                    <a:pt x="19" y="55"/>
                  </a:cubicBezTo>
                  <a:cubicBezTo>
                    <a:pt x="21" y="56"/>
                    <a:pt x="22" y="57"/>
                    <a:pt x="24" y="57"/>
                  </a:cubicBezTo>
                  <a:cubicBezTo>
                    <a:pt x="24" y="58"/>
                    <a:pt x="24" y="58"/>
                    <a:pt x="24" y="58"/>
                  </a:cubicBezTo>
                  <a:cubicBezTo>
                    <a:pt x="24" y="61"/>
                    <a:pt x="27" y="62"/>
                    <a:pt x="30" y="62"/>
                  </a:cubicBezTo>
                  <a:cubicBezTo>
                    <a:pt x="34" y="62"/>
                    <a:pt x="34" y="62"/>
                    <a:pt x="34" y="62"/>
                  </a:cubicBezTo>
                  <a:cubicBezTo>
                    <a:pt x="37" y="62"/>
                    <a:pt x="39" y="61"/>
                    <a:pt x="40" y="58"/>
                  </a:cubicBezTo>
                  <a:cubicBezTo>
                    <a:pt x="40" y="57"/>
                    <a:pt x="40" y="57"/>
                    <a:pt x="40" y="57"/>
                  </a:cubicBezTo>
                  <a:cubicBezTo>
                    <a:pt x="41" y="57"/>
                    <a:pt x="43" y="56"/>
                    <a:pt x="44" y="55"/>
                  </a:cubicBezTo>
                  <a:cubicBezTo>
                    <a:pt x="46" y="56"/>
                    <a:pt x="46" y="56"/>
                    <a:pt x="46" y="56"/>
                  </a:cubicBezTo>
                  <a:cubicBezTo>
                    <a:pt x="48" y="58"/>
                    <a:pt x="51" y="57"/>
                    <a:pt x="53" y="55"/>
                  </a:cubicBezTo>
                  <a:cubicBezTo>
                    <a:pt x="56" y="52"/>
                    <a:pt x="56" y="52"/>
                    <a:pt x="56" y="52"/>
                  </a:cubicBezTo>
                  <a:cubicBezTo>
                    <a:pt x="58" y="50"/>
                    <a:pt x="58" y="47"/>
                    <a:pt x="57" y="45"/>
                  </a:cubicBezTo>
                  <a:cubicBezTo>
                    <a:pt x="56" y="43"/>
                    <a:pt x="56" y="43"/>
                    <a:pt x="56" y="43"/>
                  </a:cubicBezTo>
                  <a:cubicBezTo>
                    <a:pt x="57" y="42"/>
                    <a:pt x="57" y="41"/>
                    <a:pt x="58" y="39"/>
                  </a:cubicBezTo>
                  <a:cubicBezTo>
                    <a:pt x="59" y="39"/>
                    <a:pt x="59" y="39"/>
                    <a:pt x="59" y="39"/>
                  </a:cubicBezTo>
                  <a:cubicBezTo>
                    <a:pt x="61" y="38"/>
                    <a:pt x="63" y="36"/>
                    <a:pt x="63" y="33"/>
                  </a:cubicBezTo>
                  <a:cubicBezTo>
                    <a:pt x="63" y="29"/>
                    <a:pt x="63" y="29"/>
                    <a:pt x="63" y="29"/>
                  </a:cubicBezTo>
                  <a:cubicBezTo>
                    <a:pt x="63" y="26"/>
                    <a:pt x="61" y="24"/>
                    <a:pt x="59" y="23"/>
                  </a:cubicBezTo>
                  <a:lnTo>
                    <a:pt x="58" y="23"/>
                  </a:lnTo>
                  <a:close/>
                  <a:moveTo>
                    <a:pt x="58" y="33"/>
                  </a:moveTo>
                  <a:cubicBezTo>
                    <a:pt x="58" y="33"/>
                    <a:pt x="57" y="34"/>
                    <a:pt x="57" y="34"/>
                  </a:cubicBezTo>
                  <a:cubicBezTo>
                    <a:pt x="55" y="34"/>
                    <a:pt x="55" y="34"/>
                    <a:pt x="55" y="34"/>
                  </a:cubicBezTo>
                  <a:cubicBezTo>
                    <a:pt x="54" y="35"/>
                    <a:pt x="53" y="35"/>
                    <a:pt x="53" y="36"/>
                  </a:cubicBezTo>
                  <a:cubicBezTo>
                    <a:pt x="52" y="38"/>
                    <a:pt x="51" y="40"/>
                    <a:pt x="50" y="42"/>
                  </a:cubicBezTo>
                  <a:cubicBezTo>
                    <a:pt x="50" y="43"/>
                    <a:pt x="50" y="44"/>
                    <a:pt x="50" y="45"/>
                  </a:cubicBezTo>
                  <a:cubicBezTo>
                    <a:pt x="52" y="48"/>
                    <a:pt x="52" y="48"/>
                    <a:pt x="52" y="48"/>
                  </a:cubicBezTo>
                  <a:cubicBezTo>
                    <a:pt x="52" y="48"/>
                    <a:pt x="52" y="48"/>
                    <a:pt x="52" y="48"/>
                  </a:cubicBezTo>
                  <a:cubicBezTo>
                    <a:pt x="49" y="51"/>
                    <a:pt x="49" y="51"/>
                    <a:pt x="49" y="51"/>
                  </a:cubicBezTo>
                  <a:cubicBezTo>
                    <a:pt x="49" y="51"/>
                    <a:pt x="49" y="52"/>
                    <a:pt x="49" y="51"/>
                  </a:cubicBezTo>
                  <a:cubicBezTo>
                    <a:pt x="46" y="50"/>
                    <a:pt x="46" y="50"/>
                    <a:pt x="46" y="50"/>
                  </a:cubicBezTo>
                  <a:cubicBezTo>
                    <a:pt x="45" y="49"/>
                    <a:pt x="44" y="49"/>
                    <a:pt x="43" y="50"/>
                  </a:cubicBezTo>
                  <a:cubicBezTo>
                    <a:pt x="41" y="51"/>
                    <a:pt x="39" y="52"/>
                    <a:pt x="37" y="52"/>
                  </a:cubicBezTo>
                  <a:cubicBezTo>
                    <a:pt x="36" y="52"/>
                    <a:pt x="35" y="53"/>
                    <a:pt x="35" y="54"/>
                  </a:cubicBezTo>
                  <a:cubicBezTo>
                    <a:pt x="34" y="56"/>
                    <a:pt x="34" y="56"/>
                    <a:pt x="34" y="56"/>
                  </a:cubicBezTo>
                  <a:cubicBezTo>
                    <a:pt x="34" y="57"/>
                    <a:pt x="34" y="57"/>
                    <a:pt x="34" y="57"/>
                  </a:cubicBezTo>
                  <a:cubicBezTo>
                    <a:pt x="30" y="57"/>
                    <a:pt x="30" y="57"/>
                    <a:pt x="30" y="57"/>
                  </a:cubicBezTo>
                  <a:cubicBezTo>
                    <a:pt x="29" y="57"/>
                    <a:pt x="29" y="57"/>
                    <a:pt x="29" y="56"/>
                  </a:cubicBezTo>
                  <a:cubicBezTo>
                    <a:pt x="29" y="54"/>
                    <a:pt x="29" y="54"/>
                    <a:pt x="29" y="54"/>
                  </a:cubicBezTo>
                  <a:cubicBezTo>
                    <a:pt x="28" y="53"/>
                    <a:pt x="27" y="52"/>
                    <a:pt x="27" y="52"/>
                  </a:cubicBezTo>
                  <a:cubicBezTo>
                    <a:pt x="24" y="52"/>
                    <a:pt x="22" y="51"/>
                    <a:pt x="21" y="50"/>
                  </a:cubicBezTo>
                  <a:cubicBezTo>
                    <a:pt x="20" y="49"/>
                    <a:pt x="20" y="49"/>
                    <a:pt x="19" y="49"/>
                  </a:cubicBezTo>
                  <a:cubicBezTo>
                    <a:pt x="19" y="49"/>
                    <a:pt x="18" y="49"/>
                    <a:pt x="18" y="50"/>
                  </a:cubicBezTo>
                  <a:cubicBezTo>
                    <a:pt x="15" y="51"/>
                    <a:pt x="15" y="51"/>
                    <a:pt x="15" y="51"/>
                  </a:cubicBezTo>
                  <a:cubicBezTo>
                    <a:pt x="15" y="52"/>
                    <a:pt x="15" y="51"/>
                    <a:pt x="14" y="51"/>
                  </a:cubicBezTo>
                  <a:cubicBezTo>
                    <a:pt x="11" y="48"/>
                    <a:pt x="11" y="48"/>
                    <a:pt x="11" y="48"/>
                  </a:cubicBezTo>
                  <a:cubicBezTo>
                    <a:pt x="11" y="48"/>
                    <a:pt x="11" y="48"/>
                    <a:pt x="11" y="48"/>
                  </a:cubicBezTo>
                  <a:cubicBezTo>
                    <a:pt x="13" y="45"/>
                    <a:pt x="13" y="45"/>
                    <a:pt x="13" y="45"/>
                  </a:cubicBezTo>
                  <a:cubicBezTo>
                    <a:pt x="14" y="44"/>
                    <a:pt x="14" y="43"/>
                    <a:pt x="13" y="42"/>
                  </a:cubicBezTo>
                  <a:cubicBezTo>
                    <a:pt x="12" y="40"/>
                    <a:pt x="11" y="38"/>
                    <a:pt x="11" y="36"/>
                  </a:cubicBezTo>
                  <a:cubicBezTo>
                    <a:pt x="11" y="35"/>
                    <a:pt x="10" y="35"/>
                    <a:pt x="9" y="34"/>
                  </a:cubicBezTo>
                  <a:cubicBezTo>
                    <a:pt x="6" y="34"/>
                    <a:pt x="6" y="34"/>
                    <a:pt x="6" y="34"/>
                  </a:cubicBezTo>
                  <a:cubicBezTo>
                    <a:pt x="6" y="34"/>
                    <a:pt x="6" y="33"/>
                    <a:pt x="6" y="33"/>
                  </a:cubicBezTo>
                  <a:cubicBezTo>
                    <a:pt x="6" y="29"/>
                    <a:pt x="6" y="29"/>
                    <a:pt x="6" y="29"/>
                  </a:cubicBezTo>
                  <a:cubicBezTo>
                    <a:pt x="6" y="29"/>
                    <a:pt x="6" y="28"/>
                    <a:pt x="6" y="28"/>
                  </a:cubicBezTo>
                  <a:cubicBezTo>
                    <a:pt x="9" y="28"/>
                    <a:pt x="9" y="28"/>
                    <a:pt x="9" y="28"/>
                  </a:cubicBezTo>
                  <a:cubicBezTo>
                    <a:pt x="10" y="28"/>
                    <a:pt x="11" y="27"/>
                    <a:pt x="11" y="26"/>
                  </a:cubicBezTo>
                  <a:cubicBezTo>
                    <a:pt x="11" y="24"/>
                    <a:pt x="12" y="22"/>
                    <a:pt x="13" y="20"/>
                  </a:cubicBezTo>
                  <a:cubicBezTo>
                    <a:pt x="14" y="19"/>
                    <a:pt x="14" y="18"/>
                    <a:pt x="13" y="17"/>
                  </a:cubicBezTo>
                  <a:cubicBezTo>
                    <a:pt x="11" y="14"/>
                    <a:pt x="11" y="14"/>
                    <a:pt x="11" y="14"/>
                  </a:cubicBezTo>
                  <a:cubicBezTo>
                    <a:pt x="11" y="14"/>
                    <a:pt x="11" y="14"/>
                    <a:pt x="11" y="14"/>
                  </a:cubicBezTo>
                  <a:cubicBezTo>
                    <a:pt x="14" y="11"/>
                    <a:pt x="14" y="11"/>
                    <a:pt x="14" y="11"/>
                  </a:cubicBezTo>
                  <a:cubicBezTo>
                    <a:pt x="15" y="11"/>
                    <a:pt x="15" y="11"/>
                    <a:pt x="15" y="11"/>
                  </a:cubicBezTo>
                  <a:cubicBezTo>
                    <a:pt x="18" y="12"/>
                    <a:pt x="18" y="12"/>
                    <a:pt x="18" y="12"/>
                  </a:cubicBezTo>
                  <a:cubicBezTo>
                    <a:pt x="19" y="13"/>
                    <a:pt x="20" y="13"/>
                    <a:pt x="21" y="12"/>
                  </a:cubicBezTo>
                  <a:cubicBezTo>
                    <a:pt x="22" y="11"/>
                    <a:pt x="24" y="11"/>
                    <a:pt x="26" y="10"/>
                  </a:cubicBezTo>
                  <a:cubicBezTo>
                    <a:pt x="27" y="10"/>
                    <a:pt x="28" y="9"/>
                    <a:pt x="29" y="8"/>
                  </a:cubicBezTo>
                  <a:cubicBezTo>
                    <a:pt x="29" y="6"/>
                    <a:pt x="29" y="6"/>
                    <a:pt x="29" y="6"/>
                  </a:cubicBezTo>
                  <a:cubicBezTo>
                    <a:pt x="29" y="5"/>
                    <a:pt x="29" y="5"/>
                    <a:pt x="30" y="5"/>
                  </a:cubicBezTo>
                  <a:cubicBezTo>
                    <a:pt x="34" y="5"/>
                    <a:pt x="34" y="5"/>
                    <a:pt x="34" y="5"/>
                  </a:cubicBezTo>
                  <a:cubicBezTo>
                    <a:pt x="34" y="5"/>
                    <a:pt x="34" y="5"/>
                    <a:pt x="34" y="6"/>
                  </a:cubicBezTo>
                  <a:cubicBezTo>
                    <a:pt x="35" y="8"/>
                    <a:pt x="35" y="8"/>
                    <a:pt x="35" y="8"/>
                  </a:cubicBezTo>
                  <a:cubicBezTo>
                    <a:pt x="35" y="9"/>
                    <a:pt x="36" y="10"/>
                    <a:pt x="37" y="10"/>
                  </a:cubicBezTo>
                  <a:cubicBezTo>
                    <a:pt x="39" y="11"/>
                    <a:pt x="41" y="11"/>
                    <a:pt x="43" y="12"/>
                  </a:cubicBezTo>
                  <a:cubicBezTo>
                    <a:pt x="44" y="13"/>
                    <a:pt x="45" y="13"/>
                    <a:pt x="46" y="12"/>
                  </a:cubicBezTo>
                  <a:cubicBezTo>
                    <a:pt x="49" y="11"/>
                    <a:pt x="49" y="11"/>
                    <a:pt x="49" y="11"/>
                  </a:cubicBezTo>
                  <a:cubicBezTo>
                    <a:pt x="49" y="11"/>
                    <a:pt x="49" y="11"/>
                    <a:pt x="49" y="11"/>
                  </a:cubicBezTo>
                  <a:cubicBezTo>
                    <a:pt x="52" y="14"/>
                    <a:pt x="52" y="14"/>
                    <a:pt x="52" y="14"/>
                  </a:cubicBezTo>
                  <a:cubicBezTo>
                    <a:pt x="52" y="14"/>
                    <a:pt x="52" y="14"/>
                    <a:pt x="52" y="14"/>
                  </a:cubicBezTo>
                  <a:cubicBezTo>
                    <a:pt x="50" y="17"/>
                    <a:pt x="50" y="17"/>
                    <a:pt x="50" y="17"/>
                  </a:cubicBezTo>
                  <a:cubicBezTo>
                    <a:pt x="50" y="18"/>
                    <a:pt x="50" y="19"/>
                    <a:pt x="50" y="20"/>
                  </a:cubicBezTo>
                  <a:cubicBezTo>
                    <a:pt x="51" y="22"/>
                    <a:pt x="52" y="24"/>
                    <a:pt x="53" y="26"/>
                  </a:cubicBezTo>
                  <a:cubicBezTo>
                    <a:pt x="53" y="27"/>
                    <a:pt x="54" y="28"/>
                    <a:pt x="55" y="28"/>
                  </a:cubicBezTo>
                  <a:cubicBezTo>
                    <a:pt x="57" y="28"/>
                    <a:pt x="57" y="28"/>
                    <a:pt x="57" y="28"/>
                  </a:cubicBezTo>
                  <a:cubicBezTo>
                    <a:pt x="57" y="28"/>
                    <a:pt x="58" y="29"/>
                    <a:pt x="58" y="29"/>
                  </a:cubicBezTo>
                  <a:cubicBezTo>
                    <a:pt x="58" y="33"/>
                    <a:pt x="58" y="33"/>
                    <a:pt x="58" y="33"/>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6" name="Google Shape;1836;p65"/>
            <p:cNvSpPr/>
            <p:nvPr/>
          </p:nvSpPr>
          <p:spPr>
            <a:xfrm>
              <a:off x="6486579" y="3272017"/>
              <a:ext cx="242611" cy="338552"/>
            </a:xfrm>
            <a:custGeom>
              <a:rect b="b" l="l" r="r" t="t"/>
              <a:pathLst>
                <a:path extrusionOk="0" h="129" w="93">
                  <a:moveTo>
                    <a:pt x="47" y="0"/>
                  </a:moveTo>
                  <a:cubicBezTo>
                    <a:pt x="21" y="0"/>
                    <a:pt x="0" y="21"/>
                    <a:pt x="0" y="47"/>
                  </a:cubicBezTo>
                  <a:cubicBezTo>
                    <a:pt x="0" y="68"/>
                    <a:pt x="15" y="87"/>
                    <a:pt x="36" y="92"/>
                  </a:cubicBezTo>
                  <a:cubicBezTo>
                    <a:pt x="36" y="98"/>
                    <a:pt x="36" y="98"/>
                    <a:pt x="36" y="98"/>
                  </a:cubicBezTo>
                  <a:cubicBezTo>
                    <a:pt x="33" y="98"/>
                    <a:pt x="33" y="98"/>
                    <a:pt x="33" y="98"/>
                  </a:cubicBezTo>
                  <a:cubicBezTo>
                    <a:pt x="32" y="98"/>
                    <a:pt x="31" y="100"/>
                    <a:pt x="31" y="101"/>
                  </a:cubicBezTo>
                  <a:cubicBezTo>
                    <a:pt x="31" y="116"/>
                    <a:pt x="31" y="116"/>
                    <a:pt x="31" y="116"/>
                  </a:cubicBezTo>
                  <a:cubicBezTo>
                    <a:pt x="31" y="117"/>
                    <a:pt x="32" y="118"/>
                    <a:pt x="33" y="118"/>
                  </a:cubicBezTo>
                  <a:cubicBezTo>
                    <a:pt x="38" y="118"/>
                    <a:pt x="38" y="118"/>
                    <a:pt x="38" y="118"/>
                  </a:cubicBezTo>
                  <a:cubicBezTo>
                    <a:pt x="38" y="126"/>
                    <a:pt x="38" y="126"/>
                    <a:pt x="38" y="126"/>
                  </a:cubicBezTo>
                  <a:cubicBezTo>
                    <a:pt x="38" y="127"/>
                    <a:pt x="39" y="129"/>
                    <a:pt x="41" y="129"/>
                  </a:cubicBezTo>
                  <a:cubicBezTo>
                    <a:pt x="53" y="129"/>
                    <a:pt x="53" y="129"/>
                    <a:pt x="53" y="129"/>
                  </a:cubicBezTo>
                  <a:cubicBezTo>
                    <a:pt x="55" y="129"/>
                    <a:pt x="56" y="127"/>
                    <a:pt x="56" y="126"/>
                  </a:cubicBezTo>
                  <a:cubicBezTo>
                    <a:pt x="56" y="118"/>
                    <a:pt x="56" y="118"/>
                    <a:pt x="56" y="118"/>
                  </a:cubicBezTo>
                  <a:cubicBezTo>
                    <a:pt x="60" y="118"/>
                    <a:pt x="60" y="118"/>
                    <a:pt x="60" y="118"/>
                  </a:cubicBezTo>
                  <a:cubicBezTo>
                    <a:pt x="62" y="118"/>
                    <a:pt x="63" y="117"/>
                    <a:pt x="63" y="116"/>
                  </a:cubicBezTo>
                  <a:cubicBezTo>
                    <a:pt x="63" y="101"/>
                    <a:pt x="63" y="101"/>
                    <a:pt x="63" y="101"/>
                  </a:cubicBezTo>
                  <a:cubicBezTo>
                    <a:pt x="63" y="100"/>
                    <a:pt x="62" y="98"/>
                    <a:pt x="60" y="98"/>
                  </a:cubicBezTo>
                  <a:cubicBezTo>
                    <a:pt x="58" y="98"/>
                    <a:pt x="58" y="98"/>
                    <a:pt x="58" y="98"/>
                  </a:cubicBezTo>
                  <a:cubicBezTo>
                    <a:pt x="58" y="92"/>
                    <a:pt x="58" y="92"/>
                    <a:pt x="58" y="92"/>
                  </a:cubicBezTo>
                  <a:cubicBezTo>
                    <a:pt x="79" y="87"/>
                    <a:pt x="93" y="68"/>
                    <a:pt x="93" y="47"/>
                  </a:cubicBezTo>
                  <a:cubicBezTo>
                    <a:pt x="93" y="21"/>
                    <a:pt x="73" y="0"/>
                    <a:pt x="47" y="0"/>
                  </a:cubicBezTo>
                  <a:close/>
                  <a:moveTo>
                    <a:pt x="50" y="123"/>
                  </a:moveTo>
                  <a:cubicBezTo>
                    <a:pt x="43" y="123"/>
                    <a:pt x="43" y="123"/>
                    <a:pt x="43" y="123"/>
                  </a:cubicBezTo>
                  <a:cubicBezTo>
                    <a:pt x="43" y="118"/>
                    <a:pt x="43" y="118"/>
                    <a:pt x="43" y="118"/>
                  </a:cubicBezTo>
                  <a:cubicBezTo>
                    <a:pt x="50" y="118"/>
                    <a:pt x="50" y="118"/>
                    <a:pt x="50" y="118"/>
                  </a:cubicBezTo>
                  <a:lnTo>
                    <a:pt x="50" y="123"/>
                  </a:lnTo>
                  <a:close/>
                  <a:moveTo>
                    <a:pt x="57" y="113"/>
                  </a:moveTo>
                  <a:cubicBezTo>
                    <a:pt x="36" y="113"/>
                    <a:pt x="36" y="113"/>
                    <a:pt x="36" y="113"/>
                  </a:cubicBezTo>
                  <a:cubicBezTo>
                    <a:pt x="36" y="104"/>
                    <a:pt x="36" y="104"/>
                    <a:pt x="36" y="104"/>
                  </a:cubicBezTo>
                  <a:cubicBezTo>
                    <a:pt x="57" y="104"/>
                    <a:pt x="57" y="104"/>
                    <a:pt x="57" y="104"/>
                  </a:cubicBezTo>
                  <a:lnTo>
                    <a:pt x="57" y="113"/>
                  </a:lnTo>
                  <a:close/>
                  <a:moveTo>
                    <a:pt x="55" y="87"/>
                  </a:moveTo>
                  <a:cubicBezTo>
                    <a:pt x="53" y="87"/>
                    <a:pt x="52" y="88"/>
                    <a:pt x="52" y="90"/>
                  </a:cubicBezTo>
                  <a:cubicBezTo>
                    <a:pt x="52" y="98"/>
                    <a:pt x="52" y="98"/>
                    <a:pt x="52" y="98"/>
                  </a:cubicBezTo>
                  <a:cubicBezTo>
                    <a:pt x="41" y="98"/>
                    <a:pt x="41" y="98"/>
                    <a:pt x="41" y="98"/>
                  </a:cubicBezTo>
                  <a:cubicBezTo>
                    <a:pt x="41" y="90"/>
                    <a:pt x="41" y="90"/>
                    <a:pt x="41" y="90"/>
                  </a:cubicBezTo>
                  <a:cubicBezTo>
                    <a:pt x="41" y="88"/>
                    <a:pt x="40" y="87"/>
                    <a:pt x="39" y="87"/>
                  </a:cubicBezTo>
                  <a:cubicBezTo>
                    <a:pt x="20" y="83"/>
                    <a:pt x="6" y="66"/>
                    <a:pt x="6" y="47"/>
                  </a:cubicBezTo>
                  <a:cubicBezTo>
                    <a:pt x="6" y="24"/>
                    <a:pt x="24" y="6"/>
                    <a:pt x="47" y="6"/>
                  </a:cubicBezTo>
                  <a:cubicBezTo>
                    <a:pt x="70" y="6"/>
                    <a:pt x="88" y="24"/>
                    <a:pt x="88" y="47"/>
                  </a:cubicBezTo>
                  <a:cubicBezTo>
                    <a:pt x="88" y="66"/>
                    <a:pt x="74" y="83"/>
                    <a:pt x="55" y="87"/>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7" name="Google Shape;1837;p65"/>
            <p:cNvSpPr/>
            <p:nvPr/>
          </p:nvSpPr>
          <p:spPr>
            <a:xfrm>
              <a:off x="6601268" y="3232318"/>
              <a:ext cx="15439" cy="26467"/>
            </a:xfrm>
            <a:custGeom>
              <a:rect b="b" l="l" r="r" t="t"/>
              <a:pathLst>
                <a:path extrusionOk="0" h="10" w="6">
                  <a:moveTo>
                    <a:pt x="6" y="7"/>
                  </a:moveTo>
                  <a:cubicBezTo>
                    <a:pt x="6" y="3"/>
                    <a:pt x="6" y="3"/>
                    <a:pt x="6" y="3"/>
                  </a:cubicBezTo>
                  <a:cubicBezTo>
                    <a:pt x="6" y="2"/>
                    <a:pt x="5" y="1"/>
                    <a:pt x="3" y="0"/>
                  </a:cubicBezTo>
                  <a:cubicBezTo>
                    <a:pt x="1" y="0"/>
                    <a:pt x="0" y="1"/>
                    <a:pt x="0" y="3"/>
                  </a:cubicBezTo>
                  <a:cubicBezTo>
                    <a:pt x="0" y="7"/>
                    <a:pt x="0" y="7"/>
                    <a:pt x="0" y="7"/>
                  </a:cubicBezTo>
                  <a:cubicBezTo>
                    <a:pt x="0" y="9"/>
                    <a:pt x="1" y="10"/>
                    <a:pt x="3" y="10"/>
                  </a:cubicBezTo>
                  <a:cubicBezTo>
                    <a:pt x="5" y="10"/>
                    <a:pt x="6" y="9"/>
                    <a:pt x="6" y="7"/>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8" name="Google Shape;1838;p65"/>
            <p:cNvSpPr/>
            <p:nvPr/>
          </p:nvSpPr>
          <p:spPr>
            <a:xfrm>
              <a:off x="6742424" y="3386706"/>
              <a:ext cx="28672" cy="13233"/>
            </a:xfrm>
            <a:custGeom>
              <a:rect b="b" l="l" r="r" t="t"/>
              <a:pathLst>
                <a:path extrusionOk="0" h="5" w="11">
                  <a:moveTo>
                    <a:pt x="8" y="0"/>
                  </a:moveTo>
                  <a:cubicBezTo>
                    <a:pt x="3" y="0"/>
                    <a:pt x="3" y="0"/>
                    <a:pt x="3" y="0"/>
                  </a:cubicBezTo>
                  <a:cubicBezTo>
                    <a:pt x="2" y="0"/>
                    <a:pt x="1" y="1"/>
                    <a:pt x="1" y="2"/>
                  </a:cubicBezTo>
                  <a:cubicBezTo>
                    <a:pt x="0" y="4"/>
                    <a:pt x="2" y="5"/>
                    <a:pt x="3" y="5"/>
                  </a:cubicBezTo>
                  <a:cubicBezTo>
                    <a:pt x="8" y="5"/>
                    <a:pt x="8" y="5"/>
                    <a:pt x="8" y="5"/>
                  </a:cubicBezTo>
                  <a:cubicBezTo>
                    <a:pt x="9" y="5"/>
                    <a:pt x="10" y="4"/>
                    <a:pt x="10" y="3"/>
                  </a:cubicBezTo>
                  <a:cubicBezTo>
                    <a:pt x="11" y="1"/>
                    <a:pt x="9" y="0"/>
                    <a:pt x="8"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9" name="Google Shape;1839;p65"/>
            <p:cNvSpPr/>
            <p:nvPr/>
          </p:nvSpPr>
          <p:spPr>
            <a:xfrm>
              <a:off x="6446880" y="3386706"/>
              <a:ext cx="26467" cy="13233"/>
            </a:xfrm>
            <a:custGeom>
              <a:rect b="b" l="l" r="r" t="t"/>
              <a:pathLst>
                <a:path extrusionOk="0" h="5" w="10">
                  <a:moveTo>
                    <a:pt x="7" y="0"/>
                  </a:moveTo>
                  <a:cubicBezTo>
                    <a:pt x="3" y="0"/>
                    <a:pt x="3" y="0"/>
                    <a:pt x="3" y="0"/>
                  </a:cubicBezTo>
                  <a:cubicBezTo>
                    <a:pt x="2" y="0"/>
                    <a:pt x="1" y="1"/>
                    <a:pt x="0" y="2"/>
                  </a:cubicBezTo>
                  <a:cubicBezTo>
                    <a:pt x="0" y="4"/>
                    <a:pt x="1" y="5"/>
                    <a:pt x="3" y="5"/>
                  </a:cubicBezTo>
                  <a:cubicBezTo>
                    <a:pt x="7" y="5"/>
                    <a:pt x="7" y="5"/>
                    <a:pt x="7" y="5"/>
                  </a:cubicBezTo>
                  <a:cubicBezTo>
                    <a:pt x="9" y="5"/>
                    <a:pt x="10" y="4"/>
                    <a:pt x="10" y="3"/>
                  </a:cubicBezTo>
                  <a:cubicBezTo>
                    <a:pt x="10" y="1"/>
                    <a:pt x="9" y="0"/>
                    <a:pt x="7"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0" name="Google Shape;1840;p65"/>
            <p:cNvSpPr/>
            <p:nvPr/>
          </p:nvSpPr>
          <p:spPr>
            <a:xfrm>
              <a:off x="6700518" y="3277531"/>
              <a:ext cx="26467" cy="23159"/>
            </a:xfrm>
            <a:custGeom>
              <a:rect b="b" l="l" r="r" t="t"/>
              <a:pathLst>
                <a:path extrusionOk="0" h="9" w="10">
                  <a:moveTo>
                    <a:pt x="3" y="9"/>
                  </a:moveTo>
                  <a:cubicBezTo>
                    <a:pt x="4" y="9"/>
                    <a:pt x="5" y="9"/>
                    <a:pt x="5" y="8"/>
                  </a:cubicBezTo>
                  <a:cubicBezTo>
                    <a:pt x="8" y="5"/>
                    <a:pt x="8" y="5"/>
                    <a:pt x="8" y="5"/>
                  </a:cubicBezTo>
                  <a:cubicBezTo>
                    <a:pt x="10" y="4"/>
                    <a:pt x="10" y="2"/>
                    <a:pt x="8" y="1"/>
                  </a:cubicBezTo>
                  <a:cubicBezTo>
                    <a:pt x="7" y="0"/>
                    <a:pt x="6" y="0"/>
                    <a:pt x="5" y="1"/>
                  </a:cubicBezTo>
                  <a:cubicBezTo>
                    <a:pt x="1" y="4"/>
                    <a:pt x="1" y="4"/>
                    <a:pt x="1" y="4"/>
                  </a:cubicBezTo>
                  <a:cubicBezTo>
                    <a:pt x="0" y="5"/>
                    <a:pt x="0" y="7"/>
                    <a:pt x="1" y="8"/>
                  </a:cubicBezTo>
                  <a:cubicBezTo>
                    <a:pt x="2" y="9"/>
                    <a:pt x="3" y="9"/>
                    <a:pt x="3" y="9"/>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1" name="Google Shape;1841;p65"/>
            <p:cNvSpPr/>
            <p:nvPr/>
          </p:nvSpPr>
          <p:spPr>
            <a:xfrm>
              <a:off x="6490991" y="3487058"/>
              <a:ext cx="24261" cy="23159"/>
            </a:xfrm>
            <a:custGeom>
              <a:rect b="b" l="l" r="r" t="t"/>
              <a:pathLst>
                <a:path extrusionOk="0" h="9" w="9">
                  <a:moveTo>
                    <a:pt x="4" y="1"/>
                  </a:moveTo>
                  <a:cubicBezTo>
                    <a:pt x="1" y="4"/>
                    <a:pt x="1" y="4"/>
                    <a:pt x="1" y="4"/>
                  </a:cubicBezTo>
                  <a:cubicBezTo>
                    <a:pt x="0" y="5"/>
                    <a:pt x="0" y="7"/>
                    <a:pt x="1" y="8"/>
                  </a:cubicBezTo>
                  <a:cubicBezTo>
                    <a:pt x="2" y="9"/>
                    <a:pt x="3" y="9"/>
                    <a:pt x="3" y="9"/>
                  </a:cubicBezTo>
                  <a:cubicBezTo>
                    <a:pt x="4" y="9"/>
                    <a:pt x="5" y="9"/>
                    <a:pt x="5" y="8"/>
                  </a:cubicBezTo>
                  <a:cubicBezTo>
                    <a:pt x="8" y="5"/>
                    <a:pt x="8" y="5"/>
                    <a:pt x="8" y="5"/>
                  </a:cubicBezTo>
                  <a:cubicBezTo>
                    <a:pt x="9" y="4"/>
                    <a:pt x="9" y="2"/>
                    <a:pt x="8" y="1"/>
                  </a:cubicBezTo>
                  <a:cubicBezTo>
                    <a:pt x="7" y="0"/>
                    <a:pt x="6" y="0"/>
                    <a:pt x="4" y="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2" name="Google Shape;1842;p65"/>
            <p:cNvSpPr/>
            <p:nvPr/>
          </p:nvSpPr>
          <p:spPr>
            <a:xfrm>
              <a:off x="6700518" y="3487058"/>
              <a:ext cx="26467" cy="23159"/>
            </a:xfrm>
            <a:custGeom>
              <a:rect b="b" l="l" r="r" t="t"/>
              <a:pathLst>
                <a:path extrusionOk="0" h="9" w="10">
                  <a:moveTo>
                    <a:pt x="5" y="1"/>
                  </a:moveTo>
                  <a:cubicBezTo>
                    <a:pt x="4" y="0"/>
                    <a:pt x="2" y="0"/>
                    <a:pt x="1" y="1"/>
                  </a:cubicBezTo>
                  <a:cubicBezTo>
                    <a:pt x="0" y="2"/>
                    <a:pt x="0" y="4"/>
                    <a:pt x="1" y="5"/>
                  </a:cubicBezTo>
                  <a:cubicBezTo>
                    <a:pt x="5" y="8"/>
                    <a:pt x="5" y="8"/>
                    <a:pt x="5" y="8"/>
                  </a:cubicBezTo>
                  <a:cubicBezTo>
                    <a:pt x="5" y="9"/>
                    <a:pt x="6" y="9"/>
                    <a:pt x="6" y="9"/>
                  </a:cubicBezTo>
                  <a:cubicBezTo>
                    <a:pt x="7" y="9"/>
                    <a:pt x="8" y="9"/>
                    <a:pt x="8" y="8"/>
                  </a:cubicBezTo>
                  <a:cubicBezTo>
                    <a:pt x="10" y="7"/>
                    <a:pt x="10" y="5"/>
                    <a:pt x="8" y="4"/>
                  </a:cubicBezTo>
                  <a:lnTo>
                    <a:pt x="5" y="1"/>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3" name="Google Shape;1843;p65"/>
            <p:cNvSpPr/>
            <p:nvPr/>
          </p:nvSpPr>
          <p:spPr>
            <a:xfrm>
              <a:off x="6490991" y="3277531"/>
              <a:ext cx="24261" cy="23159"/>
            </a:xfrm>
            <a:custGeom>
              <a:rect b="b" l="l" r="r" t="t"/>
              <a:pathLst>
                <a:path extrusionOk="0" h="9" w="9">
                  <a:moveTo>
                    <a:pt x="4" y="8"/>
                  </a:moveTo>
                  <a:cubicBezTo>
                    <a:pt x="5" y="9"/>
                    <a:pt x="6" y="9"/>
                    <a:pt x="6" y="9"/>
                  </a:cubicBezTo>
                  <a:cubicBezTo>
                    <a:pt x="7" y="9"/>
                    <a:pt x="8" y="9"/>
                    <a:pt x="8" y="8"/>
                  </a:cubicBezTo>
                  <a:cubicBezTo>
                    <a:pt x="9" y="7"/>
                    <a:pt x="9" y="5"/>
                    <a:pt x="8" y="4"/>
                  </a:cubicBezTo>
                  <a:cubicBezTo>
                    <a:pt x="5" y="1"/>
                    <a:pt x="5" y="1"/>
                    <a:pt x="5" y="1"/>
                  </a:cubicBezTo>
                  <a:cubicBezTo>
                    <a:pt x="4" y="0"/>
                    <a:pt x="2" y="0"/>
                    <a:pt x="1" y="1"/>
                  </a:cubicBezTo>
                  <a:cubicBezTo>
                    <a:pt x="0" y="2"/>
                    <a:pt x="0" y="4"/>
                    <a:pt x="1" y="5"/>
                  </a:cubicBezTo>
                  <a:lnTo>
                    <a:pt x="4" y="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4" name="Google Shape;1844;p65"/>
            <p:cNvSpPr/>
            <p:nvPr/>
          </p:nvSpPr>
          <p:spPr>
            <a:xfrm>
              <a:off x="6572596" y="3363547"/>
              <a:ext cx="70578" cy="70577"/>
            </a:xfrm>
            <a:custGeom>
              <a:rect b="b" l="l" r="r" t="t"/>
              <a:pathLst>
                <a:path extrusionOk="0" h="27" w="27">
                  <a:moveTo>
                    <a:pt x="14" y="0"/>
                  </a:moveTo>
                  <a:cubicBezTo>
                    <a:pt x="6" y="0"/>
                    <a:pt x="0" y="6"/>
                    <a:pt x="0" y="13"/>
                  </a:cubicBezTo>
                  <a:cubicBezTo>
                    <a:pt x="0" y="21"/>
                    <a:pt x="6" y="27"/>
                    <a:pt x="14" y="27"/>
                  </a:cubicBezTo>
                  <a:cubicBezTo>
                    <a:pt x="21" y="27"/>
                    <a:pt x="27" y="21"/>
                    <a:pt x="27" y="13"/>
                  </a:cubicBezTo>
                  <a:cubicBezTo>
                    <a:pt x="27" y="6"/>
                    <a:pt x="21" y="0"/>
                    <a:pt x="14" y="0"/>
                  </a:cubicBezTo>
                  <a:close/>
                  <a:moveTo>
                    <a:pt x="14" y="21"/>
                  </a:moveTo>
                  <a:cubicBezTo>
                    <a:pt x="10" y="21"/>
                    <a:pt x="6" y="17"/>
                    <a:pt x="6" y="13"/>
                  </a:cubicBezTo>
                  <a:cubicBezTo>
                    <a:pt x="6" y="9"/>
                    <a:pt x="10" y="5"/>
                    <a:pt x="14" y="5"/>
                  </a:cubicBezTo>
                  <a:cubicBezTo>
                    <a:pt x="18" y="5"/>
                    <a:pt x="22" y="9"/>
                    <a:pt x="22" y="13"/>
                  </a:cubicBezTo>
                  <a:cubicBezTo>
                    <a:pt x="22" y="17"/>
                    <a:pt x="18" y="21"/>
                    <a:pt x="14" y="2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45" name="Google Shape;1845;p65"/>
          <p:cNvGrpSpPr/>
          <p:nvPr/>
        </p:nvGrpSpPr>
        <p:grpSpPr>
          <a:xfrm>
            <a:off x="3225668" y="3232318"/>
            <a:ext cx="256947" cy="378252"/>
            <a:chOff x="3225668" y="3232318"/>
            <a:chExt cx="256947" cy="378252"/>
          </a:xfrm>
        </p:grpSpPr>
        <p:sp>
          <p:nvSpPr>
            <p:cNvPr id="1846" name="Google Shape;1846;p65"/>
            <p:cNvSpPr/>
            <p:nvPr/>
          </p:nvSpPr>
          <p:spPr>
            <a:xfrm>
              <a:off x="3225668" y="3232318"/>
              <a:ext cx="256947" cy="378252"/>
            </a:xfrm>
            <a:custGeom>
              <a:rect b="b" l="l" r="r" t="t"/>
              <a:pathLst>
                <a:path extrusionOk="0" h="144" w="98">
                  <a:moveTo>
                    <a:pt x="98" y="3"/>
                  </a:moveTo>
                  <a:cubicBezTo>
                    <a:pt x="98" y="2"/>
                    <a:pt x="97" y="0"/>
                    <a:pt x="95" y="0"/>
                  </a:cubicBezTo>
                  <a:cubicBezTo>
                    <a:pt x="10" y="0"/>
                    <a:pt x="10" y="0"/>
                    <a:pt x="10" y="0"/>
                  </a:cubicBezTo>
                  <a:cubicBezTo>
                    <a:pt x="5" y="0"/>
                    <a:pt x="0" y="5"/>
                    <a:pt x="0" y="11"/>
                  </a:cubicBezTo>
                  <a:cubicBezTo>
                    <a:pt x="0" y="133"/>
                    <a:pt x="0" y="133"/>
                    <a:pt x="0" y="133"/>
                  </a:cubicBezTo>
                  <a:cubicBezTo>
                    <a:pt x="0" y="139"/>
                    <a:pt x="5" y="144"/>
                    <a:pt x="10" y="144"/>
                  </a:cubicBezTo>
                  <a:cubicBezTo>
                    <a:pt x="95" y="144"/>
                    <a:pt x="95" y="144"/>
                    <a:pt x="95" y="144"/>
                  </a:cubicBezTo>
                  <a:cubicBezTo>
                    <a:pt x="97" y="144"/>
                    <a:pt x="98" y="142"/>
                    <a:pt x="98" y="141"/>
                  </a:cubicBezTo>
                  <a:lnTo>
                    <a:pt x="98" y="3"/>
                  </a:lnTo>
                  <a:close/>
                  <a:moveTo>
                    <a:pt x="5" y="133"/>
                  </a:moveTo>
                  <a:cubicBezTo>
                    <a:pt x="5" y="11"/>
                    <a:pt x="5" y="11"/>
                    <a:pt x="5" y="11"/>
                  </a:cubicBezTo>
                  <a:cubicBezTo>
                    <a:pt x="5" y="8"/>
                    <a:pt x="8" y="6"/>
                    <a:pt x="10" y="6"/>
                  </a:cubicBezTo>
                  <a:cubicBezTo>
                    <a:pt x="13" y="6"/>
                    <a:pt x="13" y="6"/>
                    <a:pt x="13" y="6"/>
                  </a:cubicBezTo>
                  <a:cubicBezTo>
                    <a:pt x="13" y="138"/>
                    <a:pt x="13" y="138"/>
                    <a:pt x="13" y="138"/>
                  </a:cubicBezTo>
                  <a:cubicBezTo>
                    <a:pt x="10" y="138"/>
                    <a:pt x="10" y="138"/>
                    <a:pt x="10" y="138"/>
                  </a:cubicBezTo>
                  <a:cubicBezTo>
                    <a:pt x="8" y="138"/>
                    <a:pt x="5" y="136"/>
                    <a:pt x="5" y="133"/>
                  </a:cubicBezTo>
                  <a:close/>
                  <a:moveTo>
                    <a:pt x="92" y="138"/>
                  </a:moveTo>
                  <a:cubicBezTo>
                    <a:pt x="19" y="138"/>
                    <a:pt x="19" y="138"/>
                    <a:pt x="19" y="138"/>
                  </a:cubicBezTo>
                  <a:cubicBezTo>
                    <a:pt x="19" y="6"/>
                    <a:pt x="19" y="6"/>
                    <a:pt x="19" y="6"/>
                  </a:cubicBezTo>
                  <a:cubicBezTo>
                    <a:pt x="92" y="6"/>
                    <a:pt x="92" y="6"/>
                    <a:pt x="92" y="6"/>
                  </a:cubicBezTo>
                  <a:lnTo>
                    <a:pt x="92" y="13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7" name="Google Shape;1847;p65"/>
            <p:cNvSpPr/>
            <p:nvPr/>
          </p:nvSpPr>
          <p:spPr>
            <a:xfrm>
              <a:off x="3299554" y="3272017"/>
              <a:ext cx="146670" cy="298852"/>
            </a:xfrm>
            <a:custGeom>
              <a:rect b="b" l="l" r="r" t="t"/>
              <a:pathLst>
                <a:path extrusionOk="0" h="114" w="56">
                  <a:moveTo>
                    <a:pt x="1" y="105"/>
                  </a:moveTo>
                  <a:cubicBezTo>
                    <a:pt x="1" y="106"/>
                    <a:pt x="2" y="106"/>
                    <a:pt x="3" y="106"/>
                  </a:cubicBezTo>
                  <a:cubicBezTo>
                    <a:pt x="3" y="106"/>
                    <a:pt x="3" y="106"/>
                    <a:pt x="3" y="106"/>
                  </a:cubicBezTo>
                  <a:cubicBezTo>
                    <a:pt x="6" y="106"/>
                    <a:pt x="8" y="108"/>
                    <a:pt x="8" y="111"/>
                  </a:cubicBezTo>
                  <a:cubicBezTo>
                    <a:pt x="8" y="113"/>
                    <a:pt x="10" y="114"/>
                    <a:pt x="12" y="114"/>
                  </a:cubicBezTo>
                  <a:cubicBezTo>
                    <a:pt x="43" y="114"/>
                    <a:pt x="43" y="114"/>
                    <a:pt x="43" y="114"/>
                  </a:cubicBezTo>
                  <a:cubicBezTo>
                    <a:pt x="45" y="114"/>
                    <a:pt x="47" y="113"/>
                    <a:pt x="47" y="111"/>
                  </a:cubicBezTo>
                  <a:cubicBezTo>
                    <a:pt x="47" y="108"/>
                    <a:pt x="49" y="106"/>
                    <a:pt x="52" y="106"/>
                  </a:cubicBezTo>
                  <a:cubicBezTo>
                    <a:pt x="52" y="106"/>
                    <a:pt x="52" y="106"/>
                    <a:pt x="52" y="106"/>
                  </a:cubicBezTo>
                  <a:cubicBezTo>
                    <a:pt x="54" y="106"/>
                    <a:pt x="55" y="105"/>
                    <a:pt x="56" y="104"/>
                  </a:cubicBezTo>
                  <a:cubicBezTo>
                    <a:pt x="56" y="103"/>
                    <a:pt x="56" y="103"/>
                    <a:pt x="56" y="103"/>
                  </a:cubicBezTo>
                  <a:cubicBezTo>
                    <a:pt x="56" y="11"/>
                    <a:pt x="56" y="11"/>
                    <a:pt x="56" y="11"/>
                  </a:cubicBezTo>
                  <a:cubicBezTo>
                    <a:pt x="56" y="10"/>
                    <a:pt x="56" y="10"/>
                    <a:pt x="56" y="10"/>
                  </a:cubicBezTo>
                  <a:cubicBezTo>
                    <a:pt x="55" y="9"/>
                    <a:pt x="54" y="8"/>
                    <a:pt x="53" y="8"/>
                  </a:cubicBezTo>
                  <a:cubicBezTo>
                    <a:pt x="52" y="8"/>
                    <a:pt x="52" y="8"/>
                    <a:pt x="52" y="8"/>
                  </a:cubicBezTo>
                  <a:cubicBezTo>
                    <a:pt x="49" y="8"/>
                    <a:pt x="46" y="5"/>
                    <a:pt x="47" y="2"/>
                  </a:cubicBezTo>
                  <a:cubicBezTo>
                    <a:pt x="47" y="1"/>
                    <a:pt x="46" y="0"/>
                    <a:pt x="45" y="0"/>
                  </a:cubicBezTo>
                  <a:cubicBezTo>
                    <a:pt x="10" y="0"/>
                    <a:pt x="10" y="0"/>
                    <a:pt x="10" y="0"/>
                  </a:cubicBezTo>
                  <a:cubicBezTo>
                    <a:pt x="9" y="0"/>
                    <a:pt x="8" y="1"/>
                    <a:pt x="8" y="2"/>
                  </a:cubicBezTo>
                  <a:cubicBezTo>
                    <a:pt x="9" y="5"/>
                    <a:pt x="6" y="8"/>
                    <a:pt x="3" y="8"/>
                  </a:cubicBezTo>
                  <a:cubicBezTo>
                    <a:pt x="3" y="8"/>
                    <a:pt x="3" y="8"/>
                    <a:pt x="3" y="8"/>
                  </a:cubicBezTo>
                  <a:cubicBezTo>
                    <a:pt x="1" y="8"/>
                    <a:pt x="0" y="9"/>
                    <a:pt x="0" y="10"/>
                  </a:cubicBezTo>
                  <a:cubicBezTo>
                    <a:pt x="0" y="10"/>
                    <a:pt x="0" y="10"/>
                    <a:pt x="0" y="11"/>
                  </a:cubicBezTo>
                  <a:cubicBezTo>
                    <a:pt x="0" y="104"/>
                    <a:pt x="0" y="104"/>
                    <a:pt x="0" y="104"/>
                  </a:cubicBezTo>
                  <a:cubicBezTo>
                    <a:pt x="0" y="104"/>
                    <a:pt x="0" y="105"/>
                    <a:pt x="0" y="105"/>
                  </a:cubicBezTo>
                  <a:lnTo>
                    <a:pt x="1" y="105"/>
                  </a:lnTo>
                  <a:close/>
                  <a:moveTo>
                    <a:pt x="5" y="13"/>
                  </a:moveTo>
                  <a:cubicBezTo>
                    <a:pt x="9" y="13"/>
                    <a:pt x="13" y="9"/>
                    <a:pt x="14" y="5"/>
                  </a:cubicBezTo>
                  <a:cubicBezTo>
                    <a:pt x="42" y="5"/>
                    <a:pt x="42" y="5"/>
                    <a:pt x="42" y="5"/>
                  </a:cubicBezTo>
                  <a:cubicBezTo>
                    <a:pt x="43" y="9"/>
                    <a:pt x="46" y="13"/>
                    <a:pt x="50" y="13"/>
                  </a:cubicBezTo>
                  <a:cubicBezTo>
                    <a:pt x="50" y="101"/>
                    <a:pt x="50" y="101"/>
                    <a:pt x="50" y="101"/>
                  </a:cubicBezTo>
                  <a:cubicBezTo>
                    <a:pt x="46" y="101"/>
                    <a:pt x="43" y="105"/>
                    <a:pt x="42" y="109"/>
                  </a:cubicBezTo>
                  <a:cubicBezTo>
                    <a:pt x="14" y="109"/>
                    <a:pt x="14" y="109"/>
                    <a:pt x="14" y="109"/>
                  </a:cubicBezTo>
                  <a:cubicBezTo>
                    <a:pt x="13" y="105"/>
                    <a:pt x="9" y="101"/>
                    <a:pt x="5" y="101"/>
                  </a:cubicBezTo>
                  <a:lnTo>
                    <a:pt x="5" y="13"/>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48" name="Google Shape;1848;p65"/>
          <p:cNvGrpSpPr/>
          <p:nvPr/>
        </p:nvGrpSpPr>
        <p:grpSpPr>
          <a:xfrm>
            <a:off x="5638544" y="3232318"/>
            <a:ext cx="308777" cy="378252"/>
            <a:chOff x="5638544" y="3232318"/>
            <a:chExt cx="308777" cy="378252"/>
          </a:xfrm>
        </p:grpSpPr>
        <p:sp>
          <p:nvSpPr>
            <p:cNvPr id="1849" name="Google Shape;1849;p65"/>
            <p:cNvSpPr/>
            <p:nvPr/>
          </p:nvSpPr>
          <p:spPr>
            <a:xfrm>
              <a:off x="5638544" y="3232318"/>
              <a:ext cx="308777" cy="378252"/>
            </a:xfrm>
            <a:custGeom>
              <a:rect b="b" l="l" r="r" t="t"/>
              <a:pathLst>
                <a:path extrusionOk="0" h="144" w="118">
                  <a:moveTo>
                    <a:pt x="118" y="78"/>
                  </a:moveTo>
                  <a:cubicBezTo>
                    <a:pt x="118" y="73"/>
                    <a:pt x="115" y="68"/>
                    <a:pt x="110" y="67"/>
                  </a:cubicBezTo>
                  <a:cubicBezTo>
                    <a:pt x="110" y="45"/>
                    <a:pt x="110" y="45"/>
                    <a:pt x="110" y="45"/>
                  </a:cubicBezTo>
                  <a:cubicBezTo>
                    <a:pt x="115" y="44"/>
                    <a:pt x="118" y="39"/>
                    <a:pt x="118" y="34"/>
                  </a:cubicBezTo>
                  <a:cubicBezTo>
                    <a:pt x="118" y="29"/>
                    <a:pt x="115" y="25"/>
                    <a:pt x="110" y="24"/>
                  </a:cubicBezTo>
                  <a:cubicBezTo>
                    <a:pt x="110" y="13"/>
                    <a:pt x="110" y="13"/>
                    <a:pt x="110" y="13"/>
                  </a:cubicBezTo>
                  <a:cubicBezTo>
                    <a:pt x="110" y="9"/>
                    <a:pt x="107" y="5"/>
                    <a:pt x="103" y="5"/>
                  </a:cubicBezTo>
                  <a:cubicBezTo>
                    <a:pt x="97" y="5"/>
                    <a:pt x="97" y="5"/>
                    <a:pt x="97" y="5"/>
                  </a:cubicBezTo>
                  <a:cubicBezTo>
                    <a:pt x="96" y="2"/>
                    <a:pt x="93" y="0"/>
                    <a:pt x="90" y="0"/>
                  </a:cubicBezTo>
                  <a:cubicBezTo>
                    <a:pt x="7" y="0"/>
                    <a:pt x="7" y="0"/>
                    <a:pt x="7" y="0"/>
                  </a:cubicBezTo>
                  <a:cubicBezTo>
                    <a:pt x="3" y="0"/>
                    <a:pt x="0" y="4"/>
                    <a:pt x="0" y="8"/>
                  </a:cubicBezTo>
                  <a:cubicBezTo>
                    <a:pt x="0" y="136"/>
                    <a:pt x="0" y="136"/>
                    <a:pt x="0" y="136"/>
                  </a:cubicBezTo>
                  <a:cubicBezTo>
                    <a:pt x="0" y="140"/>
                    <a:pt x="3" y="144"/>
                    <a:pt x="7" y="144"/>
                  </a:cubicBezTo>
                  <a:cubicBezTo>
                    <a:pt x="103" y="144"/>
                    <a:pt x="103" y="144"/>
                    <a:pt x="103" y="144"/>
                  </a:cubicBezTo>
                  <a:cubicBezTo>
                    <a:pt x="107" y="144"/>
                    <a:pt x="110" y="140"/>
                    <a:pt x="110" y="136"/>
                  </a:cubicBezTo>
                  <a:cubicBezTo>
                    <a:pt x="110" y="114"/>
                    <a:pt x="110" y="114"/>
                    <a:pt x="110" y="114"/>
                  </a:cubicBezTo>
                  <a:cubicBezTo>
                    <a:pt x="110" y="114"/>
                    <a:pt x="118" y="109"/>
                    <a:pt x="118" y="104"/>
                  </a:cubicBezTo>
                  <a:cubicBezTo>
                    <a:pt x="118" y="99"/>
                    <a:pt x="115" y="94"/>
                    <a:pt x="110" y="93"/>
                  </a:cubicBezTo>
                  <a:cubicBezTo>
                    <a:pt x="110" y="88"/>
                    <a:pt x="110" y="88"/>
                    <a:pt x="110" y="88"/>
                  </a:cubicBezTo>
                  <a:cubicBezTo>
                    <a:pt x="115" y="87"/>
                    <a:pt x="118" y="83"/>
                    <a:pt x="118" y="78"/>
                  </a:cubicBezTo>
                  <a:close/>
                  <a:moveTo>
                    <a:pt x="97" y="93"/>
                  </a:moveTo>
                  <a:cubicBezTo>
                    <a:pt x="97" y="89"/>
                    <a:pt x="97" y="89"/>
                    <a:pt x="97" y="89"/>
                  </a:cubicBezTo>
                  <a:cubicBezTo>
                    <a:pt x="105" y="89"/>
                    <a:pt x="105" y="89"/>
                    <a:pt x="105" y="89"/>
                  </a:cubicBezTo>
                  <a:cubicBezTo>
                    <a:pt x="105" y="93"/>
                    <a:pt x="105" y="93"/>
                    <a:pt x="105" y="93"/>
                  </a:cubicBezTo>
                  <a:lnTo>
                    <a:pt x="97" y="93"/>
                  </a:lnTo>
                  <a:close/>
                  <a:moveTo>
                    <a:pt x="97" y="66"/>
                  </a:moveTo>
                  <a:cubicBezTo>
                    <a:pt x="97" y="45"/>
                    <a:pt x="97" y="45"/>
                    <a:pt x="97" y="45"/>
                  </a:cubicBezTo>
                  <a:cubicBezTo>
                    <a:pt x="105" y="45"/>
                    <a:pt x="105" y="45"/>
                    <a:pt x="105" y="45"/>
                  </a:cubicBezTo>
                  <a:cubicBezTo>
                    <a:pt x="105" y="66"/>
                    <a:pt x="105" y="66"/>
                    <a:pt x="105" y="66"/>
                  </a:cubicBezTo>
                  <a:lnTo>
                    <a:pt x="97" y="66"/>
                  </a:lnTo>
                  <a:close/>
                  <a:moveTo>
                    <a:pt x="107" y="83"/>
                  </a:moveTo>
                  <a:cubicBezTo>
                    <a:pt x="97" y="83"/>
                    <a:pt x="97" y="83"/>
                    <a:pt x="97" y="83"/>
                  </a:cubicBezTo>
                  <a:cubicBezTo>
                    <a:pt x="97" y="72"/>
                    <a:pt x="97" y="72"/>
                    <a:pt x="97" y="72"/>
                  </a:cubicBezTo>
                  <a:cubicBezTo>
                    <a:pt x="107" y="72"/>
                    <a:pt x="107" y="72"/>
                    <a:pt x="107" y="72"/>
                  </a:cubicBezTo>
                  <a:cubicBezTo>
                    <a:pt x="110" y="72"/>
                    <a:pt x="113" y="75"/>
                    <a:pt x="113" y="78"/>
                  </a:cubicBezTo>
                  <a:cubicBezTo>
                    <a:pt x="112" y="81"/>
                    <a:pt x="110" y="83"/>
                    <a:pt x="107" y="83"/>
                  </a:cubicBezTo>
                  <a:close/>
                  <a:moveTo>
                    <a:pt x="107" y="40"/>
                  </a:moveTo>
                  <a:cubicBezTo>
                    <a:pt x="97" y="40"/>
                    <a:pt x="97" y="40"/>
                    <a:pt x="97" y="40"/>
                  </a:cubicBezTo>
                  <a:cubicBezTo>
                    <a:pt x="97" y="29"/>
                    <a:pt x="97" y="29"/>
                    <a:pt x="97" y="29"/>
                  </a:cubicBezTo>
                  <a:cubicBezTo>
                    <a:pt x="107" y="29"/>
                    <a:pt x="107" y="29"/>
                    <a:pt x="107" y="29"/>
                  </a:cubicBezTo>
                  <a:cubicBezTo>
                    <a:pt x="110" y="29"/>
                    <a:pt x="113" y="32"/>
                    <a:pt x="113" y="35"/>
                  </a:cubicBezTo>
                  <a:cubicBezTo>
                    <a:pt x="112" y="38"/>
                    <a:pt x="110" y="40"/>
                    <a:pt x="107" y="40"/>
                  </a:cubicBezTo>
                  <a:close/>
                  <a:moveTo>
                    <a:pt x="105" y="13"/>
                  </a:moveTo>
                  <a:cubicBezTo>
                    <a:pt x="105" y="23"/>
                    <a:pt x="105" y="23"/>
                    <a:pt x="105" y="23"/>
                  </a:cubicBezTo>
                  <a:cubicBezTo>
                    <a:pt x="97" y="23"/>
                    <a:pt x="97" y="23"/>
                    <a:pt x="97" y="23"/>
                  </a:cubicBezTo>
                  <a:cubicBezTo>
                    <a:pt x="97" y="11"/>
                    <a:pt x="97" y="11"/>
                    <a:pt x="97" y="11"/>
                  </a:cubicBezTo>
                  <a:cubicBezTo>
                    <a:pt x="103" y="11"/>
                    <a:pt x="103" y="11"/>
                    <a:pt x="103" y="11"/>
                  </a:cubicBezTo>
                  <a:cubicBezTo>
                    <a:pt x="104" y="11"/>
                    <a:pt x="105" y="11"/>
                    <a:pt x="105" y="13"/>
                  </a:cubicBezTo>
                  <a:close/>
                  <a:moveTo>
                    <a:pt x="7" y="138"/>
                  </a:moveTo>
                  <a:cubicBezTo>
                    <a:pt x="6" y="138"/>
                    <a:pt x="5" y="137"/>
                    <a:pt x="5" y="136"/>
                  </a:cubicBezTo>
                  <a:cubicBezTo>
                    <a:pt x="5" y="8"/>
                    <a:pt x="5" y="8"/>
                    <a:pt x="5" y="8"/>
                  </a:cubicBezTo>
                  <a:cubicBezTo>
                    <a:pt x="5" y="7"/>
                    <a:pt x="6" y="6"/>
                    <a:pt x="7" y="6"/>
                  </a:cubicBezTo>
                  <a:cubicBezTo>
                    <a:pt x="90" y="6"/>
                    <a:pt x="90" y="6"/>
                    <a:pt x="90" y="6"/>
                  </a:cubicBezTo>
                  <a:cubicBezTo>
                    <a:pt x="91" y="6"/>
                    <a:pt x="91" y="7"/>
                    <a:pt x="91" y="8"/>
                  </a:cubicBezTo>
                  <a:cubicBezTo>
                    <a:pt x="91" y="136"/>
                    <a:pt x="91" y="136"/>
                    <a:pt x="91" y="136"/>
                  </a:cubicBezTo>
                  <a:cubicBezTo>
                    <a:pt x="91" y="137"/>
                    <a:pt x="91" y="138"/>
                    <a:pt x="90" y="138"/>
                  </a:cubicBezTo>
                  <a:cubicBezTo>
                    <a:pt x="7" y="138"/>
                    <a:pt x="7" y="138"/>
                    <a:pt x="7" y="138"/>
                  </a:cubicBezTo>
                  <a:close/>
                  <a:moveTo>
                    <a:pt x="103" y="138"/>
                  </a:moveTo>
                  <a:cubicBezTo>
                    <a:pt x="97" y="138"/>
                    <a:pt x="97" y="138"/>
                    <a:pt x="97" y="138"/>
                  </a:cubicBezTo>
                  <a:cubicBezTo>
                    <a:pt x="97" y="138"/>
                    <a:pt x="97" y="137"/>
                    <a:pt x="97" y="136"/>
                  </a:cubicBezTo>
                  <a:cubicBezTo>
                    <a:pt x="97" y="115"/>
                    <a:pt x="97" y="115"/>
                    <a:pt x="97" y="115"/>
                  </a:cubicBezTo>
                  <a:cubicBezTo>
                    <a:pt x="105" y="115"/>
                    <a:pt x="105" y="115"/>
                    <a:pt x="105" y="115"/>
                  </a:cubicBezTo>
                  <a:cubicBezTo>
                    <a:pt x="105" y="136"/>
                    <a:pt x="105" y="136"/>
                    <a:pt x="105" y="136"/>
                  </a:cubicBezTo>
                  <a:cubicBezTo>
                    <a:pt x="105" y="137"/>
                    <a:pt x="104" y="138"/>
                    <a:pt x="103" y="138"/>
                  </a:cubicBezTo>
                  <a:close/>
                  <a:moveTo>
                    <a:pt x="107" y="109"/>
                  </a:moveTo>
                  <a:cubicBezTo>
                    <a:pt x="97" y="109"/>
                    <a:pt x="97" y="109"/>
                    <a:pt x="97" y="109"/>
                  </a:cubicBezTo>
                  <a:cubicBezTo>
                    <a:pt x="97" y="98"/>
                    <a:pt x="97" y="98"/>
                    <a:pt x="97" y="98"/>
                  </a:cubicBezTo>
                  <a:cubicBezTo>
                    <a:pt x="107" y="98"/>
                    <a:pt x="107" y="98"/>
                    <a:pt x="107" y="98"/>
                  </a:cubicBezTo>
                  <a:cubicBezTo>
                    <a:pt x="110" y="98"/>
                    <a:pt x="113" y="101"/>
                    <a:pt x="113" y="105"/>
                  </a:cubicBezTo>
                  <a:cubicBezTo>
                    <a:pt x="112" y="107"/>
                    <a:pt x="110" y="109"/>
                    <a:pt x="107" y="109"/>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0" name="Google Shape;1850;p65"/>
            <p:cNvSpPr/>
            <p:nvPr/>
          </p:nvSpPr>
          <p:spPr>
            <a:xfrm>
              <a:off x="5693682" y="3281942"/>
              <a:ext cx="146670" cy="79400"/>
            </a:xfrm>
            <a:custGeom>
              <a:rect b="b" l="l" r="r" t="t"/>
              <a:pathLst>
                <a:path extrusionOk="0" h="30" w="56">
                  <a:moveTo>
                    <a:pt x="54" y="0"/>
                  </a:moveTo>
                  <a:cubicBezTo>
                    <a:pt x="2" y="0"/>
                    <a:pt x="2" y="0"/>
                    <a:pt x="2" y="0"/>
                  </a:cubicBezTo>
                  <a:cubicBezTo>
                    <a:pt x="1" y="0"/>
                    <a:pt x="0" y="2"/>
                    <a:pt x="0" y="3"/>
                  </a:cubicBezTo>
                  <a:cubicBezTo>
                    <a:pt x="0" y="28"/>
                    <a:pt x="0" y="28"/>
                    <a:pt x="0" y="28"/>
                  </a:cubicBezTo>
                  <a:cubicBezTo>
                    <a:pt x="0" y="29"/>
                    <a:pt x="1" y="30"/>
                    <a:pt x="2" y="30"/>
                  </a:cubicBezTo>
                  <a:cubicBezTo>
                    <a:pt x="54" y="30"/>
                    <a:pt x="54" y="30"/>
                    <a:pt x="54" y="30"/>
                  </a:cubicBezTo>
                  <a:cubicBezTo>
                    <a:pt x="55" y="30"/>
                    <a:pt x="56" y="29"/>
                    <a:pt x="56" y="28"/>
                  </a:cubicBezTo>
                  <a:cubicBezTo>
                    <a:pt x="56" y="3"/>
                    <a:pt x="56" y="3"/>
                    <a:pt x="56" y="3"/>
                  </a:cubicBezTo>
                  <a:cubicBezTo>
                    <a:pt x="56" y="2"/>
                    <a:pt x="55" y="0"/>
                    <a:pt x="54" y="0"/>
                  </a:cubicBezTo>
                  <a:close/>
                  <a:moveTo>
                    <a:pt x="51" y="25"/>
                  </a:moveTo>
                  <a:cubicBezTo>
                    <a:pt x="5" y="25"/>
                    <a:pt x="5" y="25"/>
                    <a:pt x="5" y="25"/>
                  </a:cubicBezTo>
                  <a:cubicBezTo>
                    <a:pt x="5" y="6"/>
                    <a:pt x="5" y="6"/>
                    <a:pt x="5" y="6"/>
                  </a:cubicBezTo>
                  <a:cubicBezTo>
                    <a:pt x="51" y="6"/>
                    <a:pt x="51" y="6"/>
                    <a:pt x="51" y="6"/>
                  </a:cubicBezTo>
                  <a:lnTo>
                    <a:pt x="51" y="2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1" name="Google Shape;1851;p65"/>
            <p:cNvSpPr/>
            <p:nvPr/>
          </p:nvSpPr>
          <p:spPr>
            <a:xfrm>
              <a:off x="5711327" y="3500291"/>
              <a:ext cx="110278" cy="15439"/>
            </a:xfrm>
            <a:custGeom>
              <a:rect b="b" l="l" r="r" t="t"/>
              <a:pathLst>
                <a:path extrusionOk="0" h="6" w="42">
                  <a:moveTo>
                    <a:pt x="39" y="0"/>
                  </a:moveTo>
                  <a:cubicBezTo>
                    <a:pt x="3" y="0"/>
                    <a:pt x="3" y="0"/>
                    <a:pt x="3" y="0"/>
                  </a:cubicBezTo>
                  <a:cubicBezTo>
                    <a:pt x="2" y="0"/>
                    <a:pt x="1" y="1"/>
                    <a:pt x="0" y="2"/>
                  </a:cubicBezTo>
                  <a:cubicBezTo>
                    <a:pt x="0" y="4"/>
                    <a:pt x="2" y="6"/>
                    <a:pt x="3" y="6"/>
                  </a:cubicBezTo>
                  <a:cubicBezTo>
                    <a:pt x="39" y="6"/>
                    <a:pt x="39" y="6"/>
                    <a:pt x="39" y="6"/>
                  </a:cubicBezTo>
                  <a:cubicBezTo>
                    <a:pt x="40" y="6"/>
                    <a:pt x="41" y="5"/>
                    <a:pt x="41" y="3"/>
                  </a:cubicBezTo>
                  <a:cubicBezTo>
                    <a:pt x="42" y="1"/>
                    <a:pt x="40" y="0"/>
                    <a:pt x="39"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52" name="Google Shape;1852;p65"/>
          <p:cNvGrpSpPr/>
          <p:nvPr/>
        </p:nvGrpSpPr>
        <p:grpSpPr>
          <a:xfrm>
            <a:off x="4788303" y="3253270"/>
            <a:ext cx="377150" cy="336346"/>
            <a:chOff x="4788303" y="3253270"/>
            <a:chExt cx="377150" cy="336346"/>
          </a:xfrm>
        </p:grpSpPr>
        <p:sp>
          <p:nvSpPr>
            <p:cNvPr id="1853" name="Google Shape;1853;p65"/>
            <p:cNvSpPr/>
            <p:nvPr/>
          </p:nvSpPr>
          <p:spPr>
            <a:xfrm>
              <a:off x="4843442" y="3348108"/>
              <a:ext cx="266872" cy="207321"/>
            </a:xfrm>
            <a:custGeom>
              <a:rect b="b" l="l" r="r" t="t"/>
              <a:pathLst>
                <a:path extrusionOk="0" h="79" w="102">
                  <a:moveTo>
                    <a:pt x="3" y="74"/>
                  </a:moveTo>
                  <a:cubicBezTo>
                    <a:pt x="40" y="74"/>
                    <a:pt x="40" y="74"/>
                    <a:pt x="40" y="74"/>
                  </a:cubicBezTo>
                  <a:cubicBezTo>
                    <a:pt x="43" y="77"/>
                    <a:pt x="47" y="79"/>
                    <a:pt x="51" y="79"/>
                  </a:cubicBezTo>
                  <a:cubicBezTo>
                    <a:pt x="55" y="79"/>
                    <a:pt x="59" y="77"/>
                    <a:pt x="62" y="74"/>
                  </a:cubicBezTo>
                  <a:cubicBezTo>
                    <a:pt x="99" y="74"/>
                    <a:pt x="99" y="74"/>
                    <a:pt x="99" y="74"/>
                  </a:cubicBezTo>
                  <a:cubicBezTo>
                    <a:pt x="101" y="74"/>
                    <a:pt x="102" y="72"/>
                    <a:pt x="102" y="71"/>
                  </a:cubicBezTo>
                  <a:cubicBezTo>
                    <a:pt x="102" y="7"/>
                    <a:pt x="102" y="7"/>
                    <a:pt x="102" y="7"/>
                  </a:cubicBezTo>
                  <a:cubicBezTo>
                    <a:pt x="102" y="5"/>
                    <a:pt x="101" y="4"/>
                    <a:pt x="99" y="4"/>
                  </a:cubicBezTo>
                  <a:cubicBezTo>
                    <a:pt x="88" y="4"/>
                    <a:pt x="88" y="4"/>
                    <a:pt x="88" y="4"/>
                  </a:cubicBezTo>
                  <a:cubicBezTo>
                    <a:pt x="88" y="3"/>
                    <a:pt x="88" y="3"/>
                    <a:pt x="88" y="3"/>
                  </a:cubicBezTo>
                  <a:cubicBezTo>
                    <a:pt x="88" y="1"/>
                    <a:pt x="86" y="0"/>
                    <a:pt x="85" y="0"/>
                  </a:cubicBezTo>
                  <a:cubicBezTo>
                    <a:pt x="17" y="0"/>
                    <a:pt x="17" y="0"/>
                    <a:pt x="17" y="0"/>
                  </a:cubicBezTo>
                  <a:cubicBezTo>
                    <a:pt x="15" y="0"/>
                    <a:pt x="14" y="1"/>
                    <a:pt x="14" y="3"/>
                  </a:cubicBezTo>
                  <a:cubicBezTo>
                    <a:pt x="14" y="4"/>
                    <a:pt x="14" y="4"/>
                    <a:pt x="14" y="4"/>
                  </a:cubicBezTo>
                  <a:cubicBezTo>
                    <a:pt x="3" y="4"/>
                    <a:pt x="3" y="4"/>
                    <a:pt x="3" y="4"/>
                  </a:cubicBezTo>
                  <a:cubicBezTo>
                    <a:pt x="1" y="4"/>
                    <a:pt x="0" y="5"/>
                    <a:pt x="0" y="7"/>
                  </a:cubicBezTo>
                  <a:cubicBezTo>
                    <a:pt x="0" y="71"/>
                    <a:pt x="0" y="71"/>
                    <a:pt x="0" y="71"/>
                  </a:cubicBezTo>
                  <a:cubicBezTo>
                    <a:pt x="0" y="72"/>
                    <a:pt x="1" y="74"/>
                    <a:pt x="3" y="74"/>
                  </a:cubicBezTo>
                  <a:close/>
                  <a:moveTo>
                    <a:pt x="82" y="54"/>
                  </a:moveTo>
                  <a:cubicBezTo>
                    <a:pt x="54" y="54"/>
                    <a:pt x="54" y="54"/>
                    <a:pt x="54" y="54"/>
                  </a:cubicBezTo>
                  <a:cubicBezTo>
                    <a:pt x="54" y="6"/>
                    <a:pt x="54" y="6"/>
                    <a:pt x="54" y="6"/>
                  </a:cubicBezTo>
                  <a:cubicBezTo>
                    <a:pt x="82" y="6"/>
                    <a:pt x="82" y="6"/>
                    <a:pt x="82" y="6"/>
                  </a:cubicBezTo>
                  <a:lnTo>
                    <a:pt x="82" y="54"/>
                  </a:lnTo>
                  <a:close/>
                  <a:moveTo>
                    <a:pt x="20" y="6"/>
                  </a:moveTo>
                  <a:cubicBezTo>
                    <a:pt x="48" y="6"/>
                    <a:pt x="48" y="6"/>
                    <a:pt x="48" y="6"/>
                  </a:cubicBezTo>
                  <a:cubicBezTo>
                    <a:pt x="48" y="54"/>
                    <a:pt x="48" y="54"/>
                    <a:pt x="48" y="54"/>
                  </a:cubicBezTo>
                  <a:cubicBezTo>
                    <a:pt x="20" y="54"/>
                    <a:pt x="20" y="54"/>
                    <a:pt x="20" y="54"/>
                  </a:cubicBezTo>
                  <a:lnTo>
                    <a:pt x="20" y="6"/>
                  </a:lnTo>
                  <a:close/>
                  <a:moveTo>
                    <a:pt x="6" y="10"/>
                  </a:moveTo>
                  <a:cubicBezTo>
                    <a:pt x="14" y="10"/>
                    <a:pt x="14" y="10"/>
                    <a:pt x="14" y="10"/>
                  </a:cubicBezTo>
                  <a:cubicBezTo>
                    <a:pt x="14" y="56"/>
                    <a:pt x="14" y="56"/>
                    <a:pt x="14" y="56"/>
                  </a:cubicBezTo>
                  <a:cubicBezTo>
                    <a:pt x="14" y="58"/>
                    <a:pt x="15" y="59"/>
                    <a:pt x="17" y="59"/>
                  </a:cubicBezTo>
                  <a:cubicBezTo>
                    <a:pt x="85" y="59"/>
                    <a:pt x="85" y="59"/>
                    <a:pt x="85" y="59"/>
                  </a:cubicBezTo>
                  <a:cubicBezTo>
                    <a:pt x="86" y="59"/>
                    <a:pt x="88" y="58"/>
                    <a:pt x="88" y="56"/>
                  </a:cubicBezTo>
                  <a:cubicBezTo>
                    <a:pt x="88" y="10"/>
                    <a:pt x="88" y="10"/>
                    <a:pt x="88" y="10"/>
                  </a:cubicBezTo>
                  <a:cubicBezTo>
                    <a:pt x="96" y="10"/>
                    <a:pt x="96" y="10"/>
                    <a:pt x="96" y="10"/>
                  </a:cubicBezTo>
                  <a:cubicBezTo>
                    <a:pt x="96" y="68"/>
                    <a:pt x="96" y="68"/>
                    <a:pt x="96" y="68"/>
                  </a:cubicBezTo>
                  <a:cubicBezTo>
                    <a:pt x="60" y="68"/>
                    <a:pt x="60" y="68"/>
                    <a:pt x="60" y="68"/>
                  </a:cubicBezTo>
                  <a:cubicBezTo>
                    <a:pt x="59" y="68"/>
                    <a:pt x="58" y="69"/>
                    <a:pt x="58" y="70"/>
                  </a:cubicBezTo>
                  <a:cubicBezTo>
                    <a:pt x="56" y="72"/>
                    <a:pt x="54" y="73"/>
                    <a:pt x="51" y="73"/>
                  </a:cubicBezTo>
                  <a:cubicBezTo>
                    <a:pt x="48" y="73"/>
                    <a:pt x="46" y="72"/>
                    <a:pt x="44" y="69"/>
                  </a:cubicBezTo>
                  <a:cubicBezTo>
                    <a:pt x="44" y="69"/>
                    <a:pt x="43" y="68"/>
                    <a:pt x="42" y="68"/>
                  </a:cubicBezTo>
                  <a:cubicBezTo>
                    <a:pt x="6" y="68"/>
                    <a:pt x="6" y="68"/>
                    <a:pt x="6" y="68"/>
                  </a:cubicBezTo>
                  <a:lnTo>
                    <a:pt x="6" y="1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4" name="Google Shape;1854;p65"/>
            <p:cNvSpPr/>
            <p:nvPr/>
          </p:nvSpPr>
          <p:spPr>
            <a:xfrm>
              <a:off x="4788303" y="3253270"/>
              <a:ext cx="377150" cy="336346"/>
            </a:xfrm>
            <a:custGeom>
              <a:rect b="b" l="l" r="r" t="t"/>
              <a:pathLst>
                <a:path extrusionOk="0" h="128" w="144">
                  <a:moveTo>
                    <a:pt x="135" y="5"/>
                  </a:moveTo>
                  <a:cubicBezTo>
                    <a:pt x="125" y="5"/>
                    <a:pt x="125" y="5"/>
                    <a:pt x="125" y="5"/>
                  </a:cubicBezTo>
                  <a:cubicBezTo>
                    <a:pt x="125" y="3"/>
                    <a:pt x="125" y="3"/>
                    <a:pt x="125" y="3"/>
                  </a:cubicBezTo>
                  <a:cubicBezTo>
                    <a:pt x="125" y="2"/>
                    <a:pt x="124" y="0"/>
                    <a:pt x="122" y="0"/>
                  </a:cubicBezTo>
                  <a:cubicBezTo>
                    <a:pt x="121" y="0"/>
                    <a:pt x="119" y="1"/>
                    <a:pt x="119" y="3"/>
                  </a:cubicBezTo>
                  <a:cubicBezTo>
                    <a:pt x="119" y="5"/>
                    <a:pt x="119" y="5"/>
                    <a:pt x="119" y="5"/>
                  </a:cubicBezTo>
                  <a:cubicBezTo>
                    <a:pt x="100" y="5"/>
                    <a:pt x="100" y="5"/>
                    <a:pt x="100" y="5"/>
                  </a:cubicBezTo>
                  <a:cubicBezTo>
                    <a:pt x="100" y="3"/>
                    <a:pt x="100" y="3"/>
                    <a:pt x="100" y="3"/>
                  </a:cubicBezTo>
                  <a:cubicBezTo>
                    <a:pt x="100" y="2"/>
                    <a:pt x="99" y="0"/>
                    <a:pt x="97" y="0"/>
                  </a:cubicBezTo>
                  <a:cubicBezTo>
                    <a:pt x="96" y="0"/>
                    <a:pt x="94" y="1"/>
                    <a:pt x="94" y="3"/>
                  </a:cubicBezTo>
                  <a:cubicBezTo>
                    <a:pt x="94" y="5"/>
                    <a:pt x="94" y="5"/>
                    <a:pt x="94" y="5"/>
                  </a:cubicBezTo>
                  <a:cubicBezTo>
                    <a:pt x="75" y="5"/>
                    <a:pt x="75" y="5"/>
                    <a:pt x="75" y="5"/>
                  </a:cubicBezTo>
                  <a:cubicBezTo>
                    <a:pt x="75" y="3"/>
                    <a:pt x="75" y="3"/>
                    <a:pt x="75" y="3"/>
                  </a:cubicBezTo>
                  <a:cubicBezTo>
                    <a:pt x="75" y="2"/>
                    <a:pt x="74" y="0"/>
                    <a:pt x="72" y="0"/>
                  </a:cubicBezTo>
                  <a:cubicBezTo>
                    <a:pt x="71" y="0"/>
                    <a:pt x="69" y="1"/>
                    <a:pt x="69" y="3"/>
                  </a:cubicBezTo>
                  <a:cubicBezTo>
                    <a:pt x="69" y="5"/>
                    <a:pt x="69" y="5"/>
                    <a:pt x="69" y="5"/>
                  </a:cubicBezTo>
                  <a:cubicBezTo>
                    <a:pt x="49" y="5"/>
                    <a:pt x="49" y="5"/>
                    <a:pt x="49" y="5"/>
                  </a:cubicBezTo>
                  <a:cubicBezTo>
                    <a:pt x="49" y="3"/>
                    <a:pt x="49" y="3"/>
                    <a:pt x="49" y="3"/>
                  </a:cubicBezTo>
                  <a:cubicBezTo>
                    <a:pt x="49" y="2"/>
                    <a:pt x="48" y="0"/>
                    <a:pt x="47" y="0"/>
                  </a:cubicBezTo>
                  <a:cubicBezTo>
                    <a:pt x="45" y="0"/>
                    <a:pt x="44" y="1"/>
                    <a:pt x="44" y="3"/>
                  </a:cubicBezTo>
                  <a:cubicBezTo>
                    <a:pt x="44" y="5"/>
                    <a:pt x="44" y="5"/>
                    <a:pt x="44" y="5"/>
                  </a:cubicBezTo>
                  <a:cubicBezTo>
                    <a:pt x="24" y="5"/>
                    <a:pt x="24" y="5"/>
                    <a:pt x="24" y="5"/>
                  </a:cubicBezTo>
                  <a:cubicBezTo>
                    <a:pt x="24" y="3"/>
                    <a:pt x="24" y="3"/>
                    <a:pt x="24" y="3"/>
                  </a:cubicBezTo>
                  <a:cubicBezTo>
                    <a:pt x="24" y="2"/>
                    <a:pt x="23" y="0"/>
                    <a:pt x="22" y="0"/>
                  </a:cubicBezTo>
                  <a:cubicBezTo>
                    <a:pt x="20" y="0"/>
                    <a:pt x="19" y="1"/>
                    <a:pt x="19" y="3"/>
                  </a:cubicBezTo>
                  <a:cubicBezTo>
                    <a:pt x="19" y="5"/>
                    <a:pt x="19" y="5"/>
                    <a:pt x="19" y="5"/>
                  </a:cubicBezTo>
                  <a:cubicBezTo>
                    <a:pt x="9" y="5"/>
                    <a:pt x="9" y="5"/>
                    <a:pt x="9" y="5"/>
                  </a:cubicBezTo>
                  <a:cubicBezTo>
                    <a:pt x="4" y="5"/>
                    <a:pt x="0" y="9"/>
                    <a:pt x="0" y="14"/>
                  </a:cubicBezTo>
                  <a:cubicBezTo>
                    <a:pt x="0" y="119"/>
                    <a:pt x="0" y="119"/>
                    <a:pt x="0" y="119"/>
                  </a:cubicBezTo>
                  <a:cubicBezTo>
                    <a:pt x="0" y="124"/>
                    <a:pt x="4" y="128"/>
                    <a:pt x="9" y="128"/>
                  </a:cubicBezTo>
                  <a:cubicBezTo>
                    <a:pt x="135" y="128"/>
                    <a:pt x="135" y="128"/>
                    <a:pt x="135" y="128"/>
                  </a:cubicBezTo>
                  <a:cubicBezTo>
                    <a:pt x="140" y="128"/>
                    <a:pt x="144" y="124"/>
                    <a:pt x="144" y="119"/>
                  </a:cubicBezTo>
                  <a:cubicBezTo>
                    <a:pt x="144" y="14"/>
                    <a:pt x="144" y="14"/>
                    <a:pt x="144" y="14"/>
                  </a:cubicBezTo>
                  <a:cubicBezTo>
                    <a:pt x="144" y="9"/>
                    <a:pt x="140" y="5"/>
                    <a:pt x="135" y="5"/>
                  </a:cubicBezTo>
                  <a:close/>
                  <a:moveTo>
                    <a:pt x="6" y="14"/>
                  </a:moveTo>
                  <a:cubicBezTo>
                    <a:pt x="6" y="12"/>
                    <a:pt x="7" y="11"/>
                    <a:pt x="9" y="11"/>
                  </a:cubicBezTo>
                  <a:cubicBezTo>
                    <a:pt x="19" y="11"/>
                    <a:pt x="19" y="11"/>
                    <a:pt x="19" y="11"/>
                  </a:cubicBezTo>
                  <a:cubicBezTo>
                    <a:pt x="19" y="16"/>
                    <a:pt x="19" y="16"/>
                    <a:pt x="19" y="16"/>
                  </a:cubicBezTo>
                  <a:cubicBezTo>
                    <a:pt x="19" y="17"/>
                    <a:pt x="20" y="18"/>
                    <a:pt x="21" y="19"/>
                  </a:cubicBezTo>
                  <a:cubicBezTo>
                    <a:pt x="23" y="19"/>
                    <a:pt x="24" y="18"/>
                    <a:pt x="24" y="16"/>
                  </a:cubicBezTo>
                  <a:cubicBezTo>
                    <a:pt x="24" y="11"/>
                    <a:pt x="24" y="11"/>
                    <a:pt x="24" y="11"/>
                  </a:cubicBezTo>
                  <a:cubicBezTo>
                    <a:pt x="44" y="11"/>
                    <a:pt x="44" y="11"/>
                    <a:pt x="44" y="11"/>
                  </a:cubicBezTo>
                  <a:cubicBezTo>
                    <a:pt x="44" y="16"/>
                    <a:pt x="44" y="16"/>
                    <a:pt x="44" y="16"/>
                  </a:cubicBezTo>
                  <a:cubicBezTo>
                    <a:pt x="44" y="17"/>
                    <a:pt x="45" y="18"/>
                    <a:pt x="46" y="19"/>
                  </a:cubicBezTo>
                  <a:cubicBezTo>
                    <a:pt x="48" y="19"/>
                    <a:pt x="49" y="18"/>
                    <a:pt x="49" y="16"/>
                  </a:cubicBezTo>
                  <a:cubicBezTo>
                    <a:pt x="49" y="11"/>
                    <a:pt x="49" y="11"/>
                    <a:pt x="49" y="11"/>
                  </a:cubicBezTo>
                  <a:cubicBezTo>
                    <a:pt x="69" y="11"/>
                    <a:pt x="69" y="11"/>
                    <a:pt x="69" y="11"/>
                  </a:cubicBezTo>
                  <a:cubicBezTo>
                    <a:pt x="69" y="16"/>
                    <a:pt x="69" y="16"/>
                    <a:pt x="69" y="16"/>
                  </a:cubicBezTo>
                  <a:cubicBezTo>
                    <a:pt x="69" y="17"/>
                    <a:pt x="70" y="18"/>
                    <a:pt x="71" y="19"/>
                  </a:cubicBezTo>
                  <a:cubicBezTo>
                    <a:pt x="73" y="19"/>
                    <a:pt x="75" y="18"/>
                    <a:pt x="75" y="16"/>
                  </a:cubicBezTo>
                  <a:cubicBezTo>
                    <a:pt x="75" y="11"/>
                    <a:pt x="75" y="11"/>
                    <a:pt x="75" y="11"/>
                  </a:cubicBezTo>
                  <a:cubicBezTo>
                    <a:pt x="94" y="11"/>
                    <a:pt x="94" y="11"/>
                    <a:pt x="94" y="11"/>
                  </a:cubicBezTo>
                  <a:cubicBezTo>
                    <a:pt x="94" y="16"/>
                    <a:pt x="94" y="16"/>
                    <a:pt x="94" y="16"/>
                  </a:cubicBezTo>
                  <a:cubicBezTo>
                    <a:pt x="94" y="17"/>
                    <a:pt x="95" y="18"/>
                    <a:pt x="96" y="19"/>
                  </a:cubicBezTo>
                  <a:cubicBezTo>
                    <a:pt x="98" y="19"/>
                    <a:pt x="100" y="18"/>
                    <a:pt x="100" y="16"/>
                  </a:cubicBezTo>
                  <a:cubicBezTo>
                    <a:pt x="100" y="11"/>
                    <a:pt x="100" y="11"/>
                    <a:pt x="100" y="11"/>
                  </a:cubicBezTo>
                  <a:cubicBezTo>
                    <a:pt x="119" y="11"/>
                    <a:pt x="119" y="11"/>
                    <a:pt x="119" y="11"/>
                  </a:cubicBezTo>
                  <a:cubicBezTo>
                    <a:pt x="119" y="16"/>
                    <a:pt x="119" y="16"/>
                    <a:pt x="119" y="16"/>
                  </a:cubicBezTo>
                  <a:cubicBezTo>
                    <a:pt x="119" y="17"/>
                    <a:pt x="120" y="18"/>
                    <a:pt x="122" y="19"/>
                  </a:cubicBezTo>
                  <a:cubicBezTo>
                    <a:pt x="123" y="19"/>
                    <a:pt x="125" y="18"/>
                    <a:pt x="125" y="16"/>
                  </a:cubicBezTo>
                  <a:cubicBezTo>
                    <a:pt x="125" y="11"/>
                    <a:pt x="125" y="11"/>
                    <a:pt x="125" y="11"/>
                  </a:cubicBezTo>
                  <a:cubicBezTo>
                    <a:pt x="135" y="11"/>
                    <a:pt x="135" y="11"/>
                    <a:pt x="135" y="11"/>
                  </a:cubicBezTo>
                  <a:cubicBezTo>
                    <a:pt x="137" y="11"/>
                    <a:pt x="138" y="12"/>
                    <a:pt x="138" y="14"/>
                  </a:cubicBezTo>
                  <a:cubicBezTo>
                    <a:pt x="138" y="23"/>
                    <a:pt x="138" y="23"/>
                    <a:pt x="138" y="23"/>
                  </a:cubicBezTo>
                  <a:cubicBezTo>
                    <a:pt x="6" y="23"/>
                    <a:pt x="6" y="23"/>
                    <a:pt x="6" y="23"/>
                  </a:cubicBezTo>
                  <a:lnTo>
                    <a:pt x="6" y="14"/>
                  </a:lnTo>
                  <a:close/>
                  <a:moveTo>
                    <a:pt x="135" y="122"/>
                  </a:moveTo>
                  <a:cubicBezTo>
                    <a:pt x="9" y="122"/>
                    <a:pt x="9" y="122"/>
                    <a:pt x="9" y="122"/>
                  </a:cubicBezTo>
                  <a:cubicBezTo>
                    <a:pt x="7" y="122"/>
                    <a:pt x="6" y="121"/>
                    <a:pt x="6" y="119"/>
                  </a:cubicBezTo>
                  <a:cubicBezTo>
                    <a:pt x="6" y="28"/>
                    <a:pt x="6" y="28"/>
                    <a:pt x="6" y="28"/>
                  </a:cubicBezTo>
                  <a:cubicBezTo>
                    <a:pt x="138" y="28"/>
                    <a:pt x="138" y="28"/>
                    <a:pt x="138" y="28"/>
                  </a:cubicBezTo>
                  <a:cubicBezTo>
                    <a:pt x="138" y="119"/>
                    <a:pt x="138" y="119"/>
                    <a:pt x="138" y="119"/>
                  </a:cubicBezTo>
                  <a:cubicBezTo>
                    <a:pt x="138" y="121"/>
                    <a:pt x="137" y="122"/>
                    <a:pt x="135" y="12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55" name="Google Shape;1855;p65"/>
          <p:cNvGrpSpPr/>
          <p:nvPr/>
        </p:nvGrpSpPr>
        <p:grpSpPr>
          <a:xfrm>
            <a:off x="4026284" y="3232318"/>
            <a:ext cx="287825" cy="378252"/>
            <a:chOff x="4026284" y="3232318"/>
            <a:chExt cx="287825" cy="378252"/>
          </a:xfrm>
        </p:grpSpPr>
        <p:sp>
          <p:nvSpPr>
            <p:cNvPr id="1856" name="Google Shape;1856;p65"/>
            <p:cNvSpPr/>
            <p:nvPr/>
          </p:nvSpPr>
          <p:spPr>
            <a:xfrm>
              <a:off x="4026284" y="3232318"/>
              <a:ext cx="287825" cy="378252"/>
            </a:xfrm>
            <a:custGeom>
              <a:rect b="b" l="l" r="r" t="t"/>
              <a:pathLst>
                <a:path extrusionOk="0" h="144" w="110">
                  <a:moveTo>
                    <a:pt x="110" y="11"/>
                  </a:moveTo>
                  <a:cubicBezTo>
                    <a:pt x="110" y="5"/>
                    <a:pt x="105" y="0"/>
                    <a:pt x="99" y="0"/>
                  </a:cubicBezTo>
                  <a:cubicBezTo>
                    <a:pt x="63" y="0"/>
                    <a:pt x="63" y="0"/>
                    <a:pt x="63" y="0"/>
                  </a:cubicBezTo>
                  <a:cubicBezTo>
                    <a:pt x="60" y="0"/>
                    <a:pt x="57" y="2"/>
                    <a:pt x="55" y="4"/>
                  </a:cubicBezTo>
                  <a:cubicBezTo>
                    <a:pt x="53" y="2"/>
                    <a:pt x="50" y="0"/>
                    <a:pt x="47" y="0"/>
                  </a:cubicBezTo>
                  <a:cubicBezTo>
                    <a:pt x="11" y="0"/>
                    <a:pt x="11" y="0"/>
                    <a:pt x="11" y="0"/>
                  </a:cubicBezTo>
                  <a:cubicBezTo>
                    <a:pt x="5" y="0"/>
                    <a:pt x="1" y="4"/>
                    <a:pt x="0" y="10"/>
                  </a:cubicBezTo>
                  <a:cubicBezTo>
                    <a:pt x="0" y="15"/>
                    <a:pt x="3" y="20"/>
                    <a:pt x="8" y="21"/>
                  </a:cubicBezTo>
                  <a:cubicBezTo>
                    <a:pt x="8" y="123"/>
                    <a:pt x="8" y="123"/>
                    <a:pt x="8" y="123"/>
                  </a:cubicBezTo>
                  <a:cubicBezTo>
                    <a:pt x="8" y="134"/>
                    <a:pt x="17" y="143"/>
                    <a:pt x="28" y="144"/>
                  </a:cubicBezTo>
                  <a:cubicBezTo>
                    <a:pt x="40" y="144"/>
                    <a:pt x="50" y="135"/>
                    <a:pt x="50" y="123"/>
                  </a:cubicBezTo>
                  <a:cubicBezTo>
                    <a:pt x="50" y="21"/>
                    <a:pt x="50" y="21"/>
                    <a:pt x="50" y="21"/>
                  </a:cubicBezTo>
                  <a:cubicBezTo>
                    <a:pt x="52" y="20"/>
                    <a:pt x="54" y="19"/>
                    <a:pt x="55" y="18"/>
                  </a:cubicBezTo>
                  <a:cubicBezTo>
                    <a:pt x="56" y="19"/>
                    <a:pt x="58" y="21"/>
                    <a:pt x="60" y="21"/>
                  </a:cubicBezTo>
                  <a:cubicBezTo>
                    <a:pt x="60" y="123"/>
                    <a:pt x="60" y="123"/>
                    <a:pt x="60" y="123"/>
                  </a:cubicBezTo>
                  <a:cubicBezTo>
                    <a:pt x="60" y="134"/>
                    <a:pt x="68" y="143"/>
                    <a:pt x="80" y="144"/>
                  </a:cubicBezTo>
                  <a:cubicBezTo>
                    <a:pt x="92" y="144"/>
                    <a:pt x="102" y="135"/>
                    <a:pt x="102" y="123"/>
                  </a:cubicBezTo>
                  <a:cubicBezTo>
                    <a:pt x="102" y="21"/>
                    <a:pt x="102" y="21"/>
                    <a:pt x="102" y="21"/>
                  </a:cubicBezTo>
                  <a:cubicBezTo>
                    <a:pt x="106" y="20"/>
                    <a:pt x="110" y="16"/>
                    <a:pt x="110" y="11"/>
                  </a:cubicBezTo>
                  <a:close/>
                  <a:moveTo>
                    <a:pt x="44" y="123"/>
                  </a:moveTo>
                  <a:cubicBezTo>
                    <a:pt x="44" y="132"/>
                    <a:pt x="37" y="139"/>
                    <a:pt x="28" y="138"/>
                  </a:cubicBezTo>
                  <a:cubicBezTo>
                    <a:pt x="20" y="137"/>
                    <a:pt x="14" y="131"/>
                    <a:pt x="14" y="123"/>
                  </a:cubicBezTo>
                  <a:cubicBezTo>
                    <a:pt x="14" y="21"/>
                    <a:pt x="14" y="21"/>
                    <a:pt x="14" y="21"/>
                  </a:cubicBezTo>
                  <a:cubicBezTo>
                    <a:pt x="44" y="21"/>
                    <a:pt x="44" y="21"/>
                    <a:pt x="44" y="21"/>
                  </a:cubicBezTo>
                  <a:cubicBezTo>
                    <a:pt x="44" y="123"/>
                    <a:pt x="44" y="123"/>
                    <a:pt x="44" y="123"/>
                  </a:cubicBezTo>
                  <a:close/>
                  <a:moveTo>
                    <a:pt x="47" y="16"/>
                  </a:moveTo>
                  <a:cubicBezTo>
                    <a:pt x="11" y="16"/>
                    <a:pt x="11" y="16"/>
                    <a:pt x="11" y="16"/>
                  </a:cubicBezTo>
                  <a:cubicBezTo>
                    <a:pt x="8" y="16"/>
                    <a:pt x="6" y="13"/>
                    <a:pt x="6" y="10"/>
                  </a:cubicBezTo>
                  <a:cubicBezTo>
                    <a:pt x="6" y="8"/>
                    <a:pt x="8" y="6"/>
                    <a:pt x="11" y="6"/>
                  </a:cubicBezTo>
                  <a:cubicBezTo>
                    <a:pt x="47" y="6"/>
                    <a:pt x="47" y="6"/>
                    <a:pt x="47" y="6"/>
                  </a:cubicBezTo>
                  <a:cubicBezTo>
                    <a:pt x="50" y="6"/>
                    <a:pt x="52" y="8"/>
                    <a:pt x="52" y="11"/>
                  </a:cubicBezTo>
                  <a:cubicBezTo>
                    <a:pt x="52" y="14"/>
                    <a:pt x="50" y="16"/>
                    <a:pt x="47" y="16"/>
                  </a:cubicBezTo>
                  <a:close/>
                  <a:moveTo>
                    <a:pt x="96" y="123"/>
                  </a:moveTo>
                  <a:cubicBezTo>
                    <a:pt x="96" y="132"/>
                    <a:pt x="89" y="139"/>
                    <a:pt x="80" y="138"/>
                  </a:cubicBezTo>
                  <a:cubicBezTo>
                    <a:pt x="72" y="137"/>
                    <a:pt x="66" y="131"/>
                    <a:pt x="66" y="123"/>
                  </a:cubicBezTo>
                  <a:cubicBezTo>
                    <a:pt x="66" y="21"/>
                    <a:pt x="66" y="21"/>
                    <a:pt x="66" y="21"/>
                  </a:cubicBezTo>
                  <a:cubicBezTo>
                    <a:pt x="96" y="21"/>
                    <a:pt x="96" y="21"/>
                    <a:pt x="96" y="21"/>
                  </a:cubicBezTo>
                  <a:lnTo>
                    <a:pt x="96" y="123"/>
                  </a:lnTo>
                  <a:close/>
                  <a:moveTo>
                    <a:pt x="99" y="16"/>
                  </a:moveTo>
                  <a:cubicBezTo>
                    <a:pt x="63" y="16"/>
                    <a:pt x="63" y="16"/>
                    <a:pt x="63" y="16"/>
                  </a:cubicBezTo>
                  <a:cubicBezTo>
                    <a:pt x="60" y="16"/>
                    <a:pt x="58" y="13"/>
                    <a:pt x="58" y="10"/>
                  </a:cubicBezTo>
                  <a:cubicBezTo>
                    <a:pt x="58" y="8"/>
                    <a:pt x="60" y="6"/>
                    <a:pt x="63" y="6"/>
                  </a:cubicBezTo>
                  <a:cubicBezTo>
                    <a:pt x="99" y="6"/>
                    <a:pt x="99" y="6"/>
                    <a:pt x="99" y="6"/>
                  </a:cubicBezTo>
                  <a:cubicBezTo>
                    <a:pt x="102" y="6"/>
                    <a:pt x="104" y="8"/>
                    <a:pt x="104" y="11"/>
                  </a:cubicBezTo>
                  <a:cubicBezTo>
                    <a:pt x="104" y="14"/>
                    <a:pt x="102" y="16"/>
                    <a:pt x="99" y="1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7" name="Google Shape;1857;p65"/>
            <p:cNvSpPr/>
            <p:nvPr/>
          </p:nvSpPr>
          <p:spPr>
            <a:xfrm>
              <a:off x="4214859" y="3392219"/>
              <a:ext cx="45214" cy="184164"/>
            </a:xfrm>
            <a:custGeom>
              <a:rect b="b" l="l" r="r" t="t"/>
              <a:pathLst>
                <a:path extrusionOk="0" h="70" w="17">
                  <a:moveTo>
                    <a:pt x="17" y="62"/>
                  </a:moveTo>
                  <a:cubicBezTo>
                    <a:pt x="17" y="3"/>
                    <a:pt x="17" y="3"/>
                    <a:pt x="17" y="3"/>
                  </a:cubicBezTo>
                  <a:cubicBezTo>
                    <a:pt x="17" y="1"/>
                    <a:pt x="16" y="0"/>
                    <a:pt x="15" y="0"/>
                  </a:cubicBezTo>
                  <a:cubicBezTo>
                    <a:pt x="3" y="0"/>
                    <a:pt x="3" y="0"/>
                    <a:pt x="3" y="0"/>
                  </a:cubicBezTo>
                  <a:cubicBezTo>
                    <a:pt x="2" y="0"/>
                    <a:pt x="0" y="1"/>
                    <a:pt x="0" y="3"/>
                  </a:cubicBezTo>
                  <a:cubicBezTo>
                    <a:pt x="0" y="62"/>
                    <a:pt x="0" y="62"/>
                    <a:pt x="0" y="62"/>
                  </a:cubicBezTo>
                  <a:cubicBezTo>
                    <a:pt x="0" y="67"/>
                    <a:pt x="4" y="70"/>
                    <a:pt x="9" y="70"/>
                  </a:cubicBezTo>
                  <a:cubicBezTo>
                    <a:pt x="9" y="70"/>
                    <a:pt x="9" y="70"/>
                    <a:pt x="9" y="70"/>
                  </a:cubicBezTo>
                  <a:cubicBezTo>
                    <a:pt x="14" y="70"/>
                    <a:pt x="17" y="67"/>
                    <a:pt x="17" y="62"/>
                  </a:cubicBezTo>
                  <a:close/>
                  <a:moveTo>
                    <a:pt x="6" y="5"/>
                  </a:moveTo>
                  <a:cubicBezTo>
                    <a:pt x="12" y="5"/>
                    <a:pt x="12" y="5"/>
                    <a:pt x="12" y="5"/>
                  </a:cubicBezTo>
                  <a:cubicBezTo>
                    <a:pt x="12" y="62"/>
                    <a:pt x="12" y="62"/>
                    <a:pt x="12" y="62"/>
                  </a:cubicBezTo>
                  <a:cubicBezTo>
                    <a:pt x="12" y="63"/>
                    <a:pt x="11" y="65"/>
                    <a:pt x="9" y="65"/>
                  </a:cubicBezTo>
                  <a:cubicBezTo>
                    <a:pt x="8" y="65"/>
                    <a:pt x="6" y="64"/>
                    <a:pt x="6" y="62"/>
                  </a:cubicBezTo>
                  <a:cubicBezTo>
                    <a:pt x="6" y="5"/>
                    <a:pt x="6" y="5"/>
                    <a:pt x="6" y="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8" name="Google Shape;1858;p65"/>
            <p:cNvSpPr/>
            <p:nvPr/>
          </p:nvSpPr>
          <p:spPr>
            <a:xfrm>
              <a:off x="4079217" y="3340389"/>
              <a:ext cx="47420" cy="238199"/>
            </a:xfrm>
            <a:custGeom>
              <a:rect b="b" l="l" r="r" t="t"/>
              <a:pathLst>
                <a:path extrusionOk="0" h="91" w="18">
                  <a:moveTo>
                    <a:pt x="18" y="82"/>
                  </a:moveTo>
                  <a:cubicBezTo>
                    <a:pt x="18" y="3"/>
                    <a:pt x="18" y="3"/>
                    <a:pt x="18" y="3"/>
                  </a:cubicBezTo>
                  <a:cubicBezTo>
                    <a:pt x="18" y="1"/>
                    <a:pt x="16" y="0"/>
                    <a:pt x="15" y="0"/>
                  </a:cubicBezTo>
                  <a:cubicBezTo>
                    <a:pt x="3" y="0"/>
                    <a:pt x="3" y="0"/>
                    <a:pt x="3" y="0"/>
                  </a:cubicBezTo>
                  <a:cubicBezTo>
                    <a:pt x="2" y="0"/>
                    <a:pt x="0" y="1"/>
                    <a:pt x="0" y="3"/>
                  </a:cubicBezTo>
                  <a:cubicBezTo>
                    <a:pt x="0" y="82"/>
                    <a:pt x="0" y="82"/>
                    <a:pt x="0" y="82"/>
                  </a:cubicBezTo>
                  <a:cubicBezTo>
                    <a:pt x="0" y="87"/>
                    <a:pt x="5" y="91"/>
                    <a:pt x="10" y="90"/>
                  </a:cubicBezTo>
                  <a:cubicBezTo>
                    <a:pt x="14" y="90"/>
                    <a:pt x="18" y="86"/>
                    <a:pt x="18" y="82"/>
                  </a:cubicBezTo>
                  <a:close/>
                  <a:moveTo>
                    <a:pt x="6" y="6"/>
                  </a:moveTo>
                  <a:cubicBezTo>
                    <a:pt x="12" y="6"/>
                    <a:pt x="12" y="6"/>
                    <a:pt x="12" y="6"/>
                  </a:cubicBezTo>
                  <a:cubicBezTo>
                    <a:pt x="12" y="82"/>
                    <a:pt x="12" y="82"/>
                    <a:pt x="12" y="82"/>
                  </a:cubicBezTo>
                  <a:cubicBezTo>
                    <a:pt x="12" y="83"/>
                    <a:pt x="11" y="84"/>
                    <a:pt x="10" y="85"/>
                  </a:cubicBezTo>
                  <a:cubicBezTo>
                    <a:pt x="8" y="85"/>
                    <a:pt x="6" y="84"/>
                    <a:pt x="6" y="82"/>
                  </a:cubicBezTo>
                  <a:cubicBezTo>
                    <a:pt x="6" y="6"/>
                    <a:pt x="6" y="6"/>
                    <a:pt x="6" y="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59" name="Google Shape;1859;p65"/>
          <p:cNvGrpSpPr/>
          <p:nvPr/>
        </p:nvGrpSpPr>
        <p:grpSpPr>
          <a:xfrm>
            <a:off x="1622230" y="3232318"/>
            <a:ext cx="217247" cy="390382"/>
            <a:chOff x="1622230" y="3232318"/>
            <a:chExt cx="217247" cy="390382"/>
          </a:xfrm>
        </p:grpSpPr>
        <p:sp>
          <p:nvSpPr>
            <p:cNvPr id="1860" name="Google Shape;1860;p65"/>
            <p:cNvSpPr/>
            <p:nvPr/>
          </p:nvSpPr>
          <p:spPr>
            <a:xfrm>
              <a:off x="1622230" y="3232318"/>
              <a:ext cx="217247" cy="390382"/>
            </a:xfrm>
            <a:custGeom>
              <a:rect b="b" l="l" r="r" t="t"/>
              <a:pathLst>
                <a:path extrusionOk="0" h="149" w="83">
                  <a:moveTo>
                    <a:pt x="83" y="42"/>
                  </a:moveTo>
                  <a:cubicBezTo>
                    <a:pt x="83" y="19"/>
                    <a:pt x="65" y="0"/>
                    <a:pt x="42" y="0"/>
                  </a:cubicBezTo>
                  <a:cubicBezTo>
                    <a:pt x="19" y="0"/>
                    <a:pt x="0" y="19"/>
                    <a:pt x="0" y="42"/>
                  </a:cubicBezTo>
                  <a:cubicBezTo>
                    <a:pt x="0" y="62"/>
                    <a:pt x="15" y="79"/>
                    <a:pt x="33" y="83"/>
                  </a:cubicBezTo>
                  <a:cubicBezTo>
                    <a:pt x="33" y="95"/>
                    <a:pt x="33" y="95"/>
                    <a:pt x="33" y="95"/>
                  </a:cubicBezTo>
                  <a:cubicBezTo>
                    <a:pt x="31" y="95"/>
                    <a:pt x="31" y="95"/>
                    <a:pt x="31" y="95"/>
                  </a:cubicBezTo>
                  <a:cubicBezTo>
                    <a:pt x="31" y="95"/>
                    <a:pt x="30" y="95"/>
                    <a:pt x="30" y="96"/>
                  </a:cubicBezTo>
                  <a:cubicBezTo>
                    <a:pt x="30" y="137"/>
                    <a:pt x="30" y="137"/>
                    <a:pt x="30" y="137"/>
                  </a:cubicBezTo>
                  <a:cubicBezTo>
                    <a:pt x="30" y="137"/>
                    <a:pt x="31" y="138"/>
                    <a:pt x="31" y="139"/>
                  </a:cubicBezTo>
                  <a:cubicBezTo>
                    <a:pt x="41" y="149"/>
                    <a:pt x="53" y="142"/>
                    <a:pt x="53" y="132"/>
                  </a:cubicBezTo>
                  <a:cubicBezTo>
                    <a:pt x="53" y="96"/>
                    <a:pt x="53" y="96"/>
                    <a:pt x="53" y="96"/>
                  </a:cubicBezTo>
                  <a:cubicBezTo>
                    <a:pt x="53" y="95"/>
                    <a:pt x="53" y="95"/>
                    <a:pt x="53" y="95"/>
                  </a:cubicBezTo>
                  <a:cubicBezTo>
                    <a:pt x="50" y="95"/>
                    <a:pt x="50" y="95"/>
                    <a:pt x="50" y="95"/>
                  </a:cubicBezTo>
                  <a:cubicBezTo>
                    <a:pt x="50" y="83"/>
                    <a:pt x="50" y="83"/>
                    <a:pt x="50" y="83"/>
                  </a:cubicBezTo>
                  <a:cubicBezTo>
                    <a:pt x="69" y="79"/>
                    <a:pt x="83" y="62"/>
                    <a:pt x="83" y="42"/>
                  </a:cubicBezTo>
                  <a:close/>
                  <a:moveTo>
                    <a:pt x="6" y="42"/>
                  </a:moveTo>
                  <a:cubicBezTo>
                    <a:pt x="6" y="22"/>
                    <a:pt x="22" y="6"/>
                    <a:pt x="42" y="6"/>
                  </a:cubicBezTo>
                  <a:cubicBezTo>
                    <a:pt x="62" y="6"/>
                    <a:pt x="78" y="22"/>
                    <a:pt x="78" y="42"/>
                  </a:cubicBezTo>
                  <a:cubicBezTo>
                    <a:pt x="78" y="62"/>
                    <a:pt x="62" y="78"/>
                    <a:pt x="42" y="78"/>
                  </a:cubicBezTo>
                  <a:cubicBezTo>
                    <a:pt x="22" y="78"/>
                    <a:pt x="6" y="62"/>
                    <a:pt x="6" y="42"/>
                  </a:cubicBezTo>
                  <a:close/>
                  <a:moveTo>
                    <a:pt x="48" y="132"/>
                  </a:moveTo>
                  <a:cubicBezTo>
                    <a:pt x="48" y="136"/>
                    <a:pt x="44" y="139"/>
                    <a:pt x="41" y="138"/>
                  </a:cubicBezTo>
                  <a:cubicBezTo>
                    <a:pt x="38" y="137"/>
                    <a:pt x="36" y="135"/>
                    <a:pt x="36" y="132"/>
                  </a:cubicBezTo>
                  <a:cubicBezTo>
                    <a:pt x="36" y="101"/>
                    <a:pt x="36" y="101"/>
                    <a:pt x="36" y="101"/>
                  </a:cubicBezTo>
                  <a:cubicBezTo>
                    <a:pt x="48" y="101"/>
                    <a:pt x="48" y="101"/>
                    <a:pt x="48" y="101"/>
                  </a:cubicBezTo>
                  <a:lnTo>
                    <a:pt x="48" y="132"/>
                  </a:lnTo>
                  <a:close/>
                  <a:moveTo>
                    <a:pt x="45" y="95"/>
                  </a:moveTo>
                  <a:cubicBezTo>
                    <a:pt x="39" y="95"/>
                    <a:pt x="39" y="95"/>
                    <a:pt x="39" y="95"/>
                  </a:cubicBezTo>
                  <a:cubicBezTo>
                    <a:pt x="39" y="84"/>
                    <a:pt x="39" y="84"/>
                    <a:pt x="39" y="84"/>
                  </a:cubicBezTo>
                  <a:cubicBezTo>
                    <a:pt x="40" y="84"/>
                    <a:pt x="41" y="84"/>
                    <a:pt x="42" y="84"/>
                  </a:cubicBezTo>
                  <a:cubicBezTo>
                    <a:pt x="43" y="84"/>
                    <a:pt x="44" y="84"/>
                    <a:pt x="45" y="84"/>
                  </a:cubicBezTo>
                  <a:cubicBezTo>
                    <a:pt x="45" y="95"/>
                    <a:pt x="45" y="95"/>
                    <a:pt x="45" y="9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1" name="Google Shape;1861;p65"/>
            <p:cNvSpPr/>
            <p:nvPr/>
          </p:nvSpPr>
          <p:spPr>
            <a:xfrm>
              <a:off x="1653108" y="3266503"/>
              <a:ext cx="154389" cy="152183"/>
            </a:xfrm>
            <a:custGeom>
              <a:rect b="b" l="l" r="r" t="t"/>
              <a:pathLst>
                <a:path extrusionOk="0" h="58" w="59">
                  <a:moveTo>
                    <a:pt x="59" y="29"/>
                  </a:moveTo>
                  <a:cubicBezTo>
                    <a:pt x="59" y="13"/>
                    <a:pt x="46" y="0"/>
                    <a:pt x="30" y="0"/>
                  </a:cubicBezTo>
                  <a:cubicBezTo>
                    <a:pt x="14" y="0"/>
                    <a:pt x="0" y="13"/>
                    <a:pt x="0" y="29"/>
                  </a:cubicBezTo>
                  <a:cubicBezTo>
                    <a:pt x="0" y="45"/>
                    <a:pt x="14" y="58"/>
                    <a:pt x="30" y="58"/>
                  </a:cubicBezTo>
                  <a:cubicBezTo>
                    <a:pt x="46" y="58"/>
                    <a:pt x="59" y="45"/>
                    <a:pt x="59" y="29"/>
                  </a:cubicBezTo>
                  <a:close/>
                  <a:moveTo>
                    <a:pt x="6" y="29"/>
                  </a:moveTo>
                  <a:cubicBezTo>
                    <a:pt x="6" y="16"/>
                    <a:pt x="17" y="5"/>
                    <a:pt x="30" y="5"/>
                  </a:cubicBezTo>
                  <a:cubicBezTo>
                    <a:pt x="43" y="5"/>
                    <a:pt x="54" y="16"/>
                    <a:pt x="54" y="29"/>
                  </a:cubicBezTo>
                  <a:cubicBezTo>
                    <a:pt x="54" y="42"/>
                    <a:pt x="43" y="53"/>
                    <a:pt x="30" y="53"/>
                  </a:cubicBezTo>
                  <a:cubicBezTo>
                    <a:pt x="17" y="53"/>
                    <a:pt x="6" y="42"/>
                    <a:pt x="6" y="29"/>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62" name="Google Shape;1862;p65"/>
          <p:cNvGrpSpPr/>
          <p:nvPr/>
        </p:nvGrpSpPr>
        <p:grpSpPr>
          <a:xfrm>
            <a:off x="8108764" y="2624689"/>
            <a:ext cx="263564" cy="377149"/>
            <a:chOff x="8108764" y="2624689"/>
            <a:chExt cx="263564" cy="377149"/>
          </a:xfrm>
        </p:grpSpPr>
        <p:sp>
          <p:nvSpPr>
            <p:cNvPr id="1863" name="Google Shape;1863;p65"/>
            <p:cNvSpPr/>
            <p:nvPr/>
          </p:nvSpPr>
          <p:spPr>
            <a:xfrm>
              <a:off x="8139642" y="2661081"/>
              <a:ext cx="57344" cy="204013"/>
            </a:xfrm>
            <a:custGeom>
              <a:rect b="b" l="l" r="r" t="t"/>
              <a:pathLst>
                <a:path extrusionOk="0" h="78" w="22">
                  <a:moveTo>
                    <a:pt x="3" y="78"/>
                  </a:moveTo>
                  <a:cubicBezTo>
                    <a:pt x="19" y="78"/>
                    <a:pt x="19" y="78"/>
                    <a:pt x="19" y="78"/>
                  </a:cubicBezTo>
                  <a:cubicBezTo>
                    <a:pt x="20" y="78"/>
                    <a:pt x="22" y="77"/>
                    <a:pt x="22" y="75"/>
                  </a:cubicBezTo>
                  <a:cubicBezTo>
                    <a:pt x="22" y="3"/>
                    <a:pt x="22" y="3"/>
                    <a:pt x="22" y="3"/>
                  </a:cubicBezTo>
                  <a:cubicBezTo>
                    <a:pt x="22" y="2"/>
                    <a:pt x="20" y="0"/>
                    <a:pt x="19" y="0"/>
                  </a:cubicBezTo>
                  <a:cubicBezTo>
                    <a:pt x="3" y="0"/>
                    <a:pt x="3" y="0"/>
                    <a:pt x="3" y="0"/>
                  </a:cubicBezTo>
                  <a:cubicBezTo>
                    <a:pt x="1" y="0"/>
                    <a:pt x="0" y="2"/>
                    <a:pt x="0" y="3"/>
                  </a:cubicBezTo>
                  <a:cubicBezTo>
                    <a:pt x="0" y="75"/>
                    <a:pt x="0" y="75"/>
                    <a:pt x="0" y="75"/>
                  </a:cubicBezTo>
                  <a:cubicBezTo>
                    <a:pt x="0" y="77"/>
                    <a:pt x="1" y="78"/>
                    <a:pt x="3" y="78"/>
                  </a:cubicBezTo>
                  <a:close/>
                  <a:moveTo>
                    <a:pt x="6" y="6"/>
                  </a:moveTo>
                  <a:cubicBezTo>
                    <a:pt x="16" y="6"/>
                    <a:pt x="16" y="6"/>
                    <a:pt x="16" y="6"/>
                  </a:cubicBezTo>
                  <a:cubicBezTo>
                    <a:pt x="16" y="72"/>
                    <a:pt x="16" y="72"/>
                    <a:pt x="16" y="72"/>
                  </a:cubicBezTo>
                  <a:cubicBezTo>
                    <a:pt x="6" y="72"/>
                    <a:pt x="6" y="72"/>
                    <a:pt x="6" y="72"/>
                  </a:cubicBezTo>
                  <a:lnTo>
                    <a:pt x="6" y="6"/>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4" name="Google Shape;1864;p65"/>
            <p:cNvSpPr/>
            <p:nvPr/>
          </p:nvSpPr>
          <p:spPr>
            <a:xfrm>
              <a:off x="8145156" y="2891560"/>
              <a:ext cx="47420" cy="49625"/>
            </a:xfrm>
            <a:custGeom>
              <a:rect b="b" l="l" r="r" t="t"/>
              <a:pathLst>
                <a:path extrusionOk="0" h="19" w="18">
                  <a:moveTo>
                    <a:pt x="9" y="0"/>
                  </a:moveTo>
                  <a:cubicBezTo>
                    <a:pt x="4" y="0"/>
                    <a:pt x="0" y="4"/>
                    <a:pt x="0" y="9"/>
                  </a:cubicBezTo>
                  <a:cubicBezTo>
                    <a:pt x="0" y="14"/>
                    <a:pt x="4" y="19"/>
                    <a:pt x="9" y="19"/>
                  </a:cubicBezTo>
                  <a:cubicBezTo>
                    <a:pt x="14" y="19"/>
                    <a:pt x="18" y="14"/>
                    <a:pt x="18" y="9"/>
                  </a:cubicBezTo>
                  <a:cubicBezTo>
                    <a:pt x="18" y="4"/>
                    <a:pt x="14" y="0"/>
                    <a:pt x="9" y="0"/>
                  </a:cubicBezTo>
                  <a:close/>
                  <a:moveTo>
                    <a:pt x="9" y="13"/>
                  </a:moveTo>
                  <a:cubicBezTo>
                    <a:pt x="7" y="13"/>
                    <a:pt x="5" y="11"/>
                    <a:pt x="5" y="9"/>
                  </a:cubicBezTo>
                  <a:cubicBezTo>
                    <a:pt x="5" y="7"/>
                    <a:pt x="7" y="6"/>
                    <a:pt x="9" y="6"/>
                  </a:cubicBezTo>
                  <a:cubicBezTo>
                    <a:pt x="11" y="6"/>
                    <a:pt x="13" y="7"/>
                    <a:pt x="13" y="9"/>
                  </a:cubicBezTo>
                  <a:cubicBezTo>
                    <a:pt x="13" y="11"/>
                    <a:pt x="11" y="13"/>
                    <a:pt x="9" y="13"/>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5" name="Google Shape;1865;p65"/>
            <p:cNvSpPr/>
            <p:nvPr/>
          </p:nvSpPr>
          <p:spPr>
            <a:xfrm>
              <a:off x="8247714" y="2658876"/>
              <a:ext cx="80503" cy="209527"/>
            </a:xfrm>
            <a:custGeom>
              <a:rect b="b" l="l" r="r" t="t"/>
              <a:pathLst>
                <a:path extrusionOk="0" h="80" w="31">
                  <a:moveTo>
                    <a:pt x="21" y="1"/>
                  </a:moveTo>
                  <a:cubicBezTo>
                    <a:pt x="20" y="1"/>
                    <a:pt x="19" y="0"/>
                    <a:pt x="19" y="1"/>
                  </a:cubicBezTo>
                  <a:cubicBezTo>
                    <a:pt x="3" y="2"/>
                    <a:pt x="3" y="2"/>
                    <a:pt x="3" y="2"/>
                  </a:cubicBezTo>
                  <a:cubicBezTo>
                    <a:pt x="2" y="3"/>
                    <a:pt x="0" y="4"/>
                    <a:pt x="1" y="6"/>
                  </a:cubicBezTo>
                  <a:cubicBezTo>
                    <a:pt x="9" y="77"/>
                    <a:pt x="9" y="77"/>
                    <a:pt x="9" y="77"/>
                  </a:cubicBezTo>
                  <a:cubicBezTo>
                    <a:pt x="10" y="78"/>
                    <a:pt x="10" y="79"/>
                    <a:pt x="10" y="79"/>
                  </a:cubicBezTo>
                  <a:cubicBezTo>
                    <a:pt x="11" y="79"/>
                    <a:pt x="12" y="80"/>
                    <a:pt x="12" y="80"/>
                  </a:cubicBezTo>
                  <a:cubicBezTo>
                    <a:pt x="12" y="80"/>
                    <a:pt x="12" y="80"/>
                    <a:pt x="13" y="80"/>
                  </a:cubicBezTo>
                  <a:cubicBezTo>
                    <a:pt x="28" y="78"/>
                    <a:pt x="28" y="78"/>
                    <a:pt x="28" y="78"/>
                  </a:cubicBezTo>
                  <a:cubicBezTo>
                    <a:pt x="30" y="78"/>
                    <a:pt x="31" y="76"/>
                    <a:pt x="31" y="75"/>
                  </a:cubicBezTo>
                  <a:cubicBezTo>
                    <a:pt x="22" y="3"/>
                    <a:pt x="22" y="3"/>
                    <a:pt x="22" y="3"/>
                  </a:cubicBezTo>
                  <a:cubicBezTo>
                    <a:pt x="22" y="2"/>
                    <a:pt x="21" y="2"/>
                    <a:pt x="21" y="1"/>
                  </a:cubicBezTo>
                  <a:close/>
                  <a:moveTo>
                    <a:pt x="15" y="74"/>
                  </a:moveTo>
                  <a:cubicBezTo>
                    <a:pt x="7" y="8"/>
                    <a:pt x="7" y="8"/>
                    <a:pt x="7" y="8"/>
                  </a:cubicBezTo>
                  <a:cubicBezTo>
                    <a:pt x="17" y="6"/>
                    <a:pt x="17" y="6"/>
                    <a:pt x="17" y="6"/>
                  </a:cubicBezTo>
                  <a:cubicBezTo>
                    <a:pt x="25" y="72"/>
                    <a:pt x="25" y="72"/>
                    <a:pt x="25" y="72"/>
                  </a:cubicBezTo>
                  <a:lnTo>
                    <a:pt x="15" y="74"/>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6" name="Google Shape;1866;p65"/>
            <p:cNvSpPr/>
            <p:nvPr/>
          </p:nvSpPr>
          <p:spPr>
            <a:xfrm>
              <a:off x="8108764" y="2624689"/>
              <a:ext cx="263564" cy="377149"/>
            </a:xfrm>
            <a:custGeom>
              <a:rect b="b" l="l" r="r" t="t"/>
              <a:pathLst>
                <a:path extrusionOk="0" h="144" w="101">
                  <a:moveTo>
                    <a:pt x="101" y="136"/>
                  </a:moveTo>
                  <a:cubicBezTo>
                    <a:pt x="85" y="3"/>
                    <a:pt x="85" y="3"/>
                    <a:pt x="85" y="3"/>
                  </a:cubicBezTo>
                  <a:cubicBezTo>
                    <a:pt x="85" y="2"/>
                    <a:pt x="85" y="2"/>
                    <a:pt x="85" y="2"/>
                  </a:cubicBezTo>
                  <a:cubicBezTo>
                    <a:pt x="84" y="1"/>
                    <a:pt x="83" y="0"/>
                    <a:pt x="82" y="0"/>
                  </a:cubicBezTo>
                  <a:cubicBezTo>
                    <a:pt x="46" y="5"/>
                    <a:pt x="46" y="5"/>
                    <a:pt x="46" y="5"/>
                  </a:cubicBezTo>
                  <a:cubicBezTo>
                    <a:pt x="45" y="3"/>
                    <a:pt x="44" y="2"/>
                    <a:pt x="43" y="2"/>
                  </a:cubicBezTo>
                  <a:cubicBezTo>
                    <a:pt x="3" y="2"/>
                    <a:pt x="3" y="2"/>
                    <a:pt x="3" y="2"/>
                  </a:cubicBezTo>
                  <a:cubicBezTo>
                    <a:pt x="2" y="2"/>
                    <a:pt x="0" y="4"/>
                    <a:pt x="0" y="5"/>
                  </a:cubicBezTo>
                  <a:cubicBezTo>
                    <a:pt x="0" y="139"/>
                    <a:pt x="0" y="139"/>
                    <a:pt x="0" y="139"/>
                  </a:cubicBezTo>
                  <a:cubicBezTo>
                    <a:pt x="0" y="140"/>
                    <a:pt x="2" y="142"/>
                    <a:pt x="3" y="142"/>
                  </a:cubicBezTo>
                  <a:cubicBezTo>
                    <a:pt x="43" y="142"/>
                    <a:pt x="43" y="142"/>
                    <a:pt x="43" y="142"/>
                  </a:cubicBezTo>
                  <a:cubicBezTo>
                    <a:pt x="44" y="142"/>
                    <a:pt x="46" y="140"/>
                    <a:pt x="46" y="139"/>
                  </a:cubicBezTo>
                  <a:cubicBezTo>
                    <a:pt x="46" y="51"/>
                    <a:pt x="46" y="51"/>
                    <a:pt x="46" y="51"/>
                  </a:cubicBezTo>
                  <a:cubicBezTo>
                    <a:pt x="57" y="141"/>
                    <a:pt x="57" y="141"/>
                    <a:pt x="57" y="141"/>
                  </a:cubicBezTo>
                  <a:cubicBezTo>
                    <a:pt x="57" y="142"/>
                    <a:pt x="57" y="142"/>
                    <a:pt x="57" y="142"/>
                  </a:cubicBezTo>
                  <a:cubicBezTo>
                    <a:pt x="57" y="143"/>
                    <a:pt x="58" y="144"/>
                    <a:pt x="59" y="144"/>
                  </a:cubicBezTo>
                  <a:cubicBezTo>
                    <a:pt x="59" y="144"/>
                    <a:pt x="60" y="144"/>
                    <a:pt x="60" y="144"/>
                  </a:cubicBezTo>
                  <a:cubicBezTo>
                    <a:pt x="99" y="139"/>
                    <a:pt x="99" y="139"/>
                    <a:pt x="99" y="139"/>
                  </a:cubicBezTo>
                  <a:cubicBezTo>
                    <a:pt x="100" y="139"/>
                    <a:pt x="101" y="137"/>
                    <a:pt x="101" y="136"/>
                  </a:cubicBezTo>
                  <a:close/>
                  <a:moveTo>
                    <a:pt x="40" y="136"/>
                  </a:moveTo>
                  <a:cubicBezTo>
                    <a:pt x="6" y="136"/>
                    <a:pt x="6" y="136"/>
                    <a:pt x="6" y="136"/>
                  </a:cubicBezTo>
                  <a:cubicBezTo>
                    <a:pt x="6" y="8"/>
                    <a:pt x="6" y="8"/>
                    <a:pt x="6" y="8"/>
                  </a:cubicBezTo>
                  <a:cubicBezTo>
                    <a:pt x="40" y="8"/>
                    <a:pt x="40" y="8"/>
                    <a:pt x="40" y="8"/>
                  </a:cubicBezTo>
                  <a:lnTo>
                    <a:pt x="40" y="136"/>
                  </a:lnTo>
                  <a:close/>
                  <a:moveTo>
                    <a:pt x="62" y="138"/>
                  </a:moveTo>
                  <a:cubicBezTo>
                    <a:pt x="46" y="10"/>
                    <a:pt x="46" y="10"/>
                    <a:pt x="46" y="10"/>
                  </a:cubicBezTo>
                  <a:cubicBezTo>
                    <a:pt x="80" y="6"/>
                    <a:pt x="80" y="6"/>
                    <a:pt x="80" y="6"/>
                  </a:cubicBezTo>
                  <a:cubicBezTo>
                    <a:pt x="96" y="134"/>
                    <a:pt x="96" y="134"/>
                    <a:pt x="96" y="134"/>
                  </a:cubicBezTo>
                  <a:lnTo>
                    <a:pt x="62" y="13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7" name="Google Shape;1867;p65"/>
            <p:cNvSpPr/>
            <p:nvPr/>
          </p:nvSpPr>
          <p:spPr>
            <a:xfrm>
              <a:off x="8280797" y="2889355"/>
              <a:ext cx="52933" cy="49625"/>
            </a:xfrm>
            <a:custGeom>
              <a:rect b="b" l="l" r="r" t="t"/>
              <a:pathLst>
                <a:path extrusionOk="0" h="19" w="20">
                  <a:moveTo>
                    <a:pt x="15" y="3"/>
                  </a:moveTo>
                  <a:cubicBezTo>
                    <a:pt x="13" y="1"/>
                    <a:pt x="11" y="0"/>
                    <a:pt x="9" y="1"/>
                  </a:cubicBezTo>
                  <a:cubicBezTo>
                    <a:pt x="3" y="1"/>
                    <a:pt x="0" y="6"/>
                    <a:pt x="0" y="11"/>
                  </a:cubicBezTo>
                  <a:cubicBezTo>
                    <a:pt x="1" y="14"/>
                    <a:pt x="2" y="16"/>
                    <a:pt x="4" y="17"/>
                  </a:cubicBezTo>
                  <a:cubicBezTo>
                    <a:pt x="6" y="19"/>
                    <a:pt x="8" y="19"/>
                    <a:pt x="10" y="19"/>
                  </a:cubicBezTo>
                  <a:cubicBezTo>
                    <a:pt x="10" y="19"/>
                    <a:pt x="10" y="19"/>
                    <a:pt x="11" y="19"/>
                  </a:cubicBezTo>
                  <a:cubicBezTo>
                    <a:pt x="16" y="19"/>
                    <a:pt x="20" y="14"/>
                    <a:pt x="19" y="9"/>
                  </a:cubicBezTo>
                  <a:cubicBezTo>
                    <a:pt x="19" y="6"/>
                    <a:pt x="17" y="4"/>
                    <a:pt x="15" y="3"/>
                  </a:cubicBezTo>
                  <a:close/>
                  <a:moveTo>
                    <a:pt x="10" y="14"/>
                  </a:moveTo>
                  <a:cubicBezTo>
                    <a:pt x="9" y="14"/>
                    <a:pt x="8" y="13"/>
                    <a:pt x="7" y="13"/>
                  </a:cubicBezTo>
                  <a:cubicBezTo>
                    <a:pt x="7" y="12"/>
                    <a:pt x="6" y="11"/>
                    <a:pt x="6" y="10"/>
                  </a:cubicBezTo>
                  <a:cubicBezTo>
                    <a:pt x="6" y="8"/>
                    <a:pt x="7" y="7"/>
                    <a:pt x="9" y="6"/>
                  </a:cubicBezTo>
                  <a:cubicBezTo>
                    <a:pt x="9" y="6"/>
                    <a:pt x="10" y="6"/>
                    <a:pt x="10" y="6"/>
                  </a:cubicBezTo>
                  <a:cubicBezTo>
                    <a:pt x="11" y="6"/>
                    <a:pt x="11" y="7"/>
                    <a:pt x="12" y="7"/>
                  </a:cubicBezTo>
                  <a:cubicBezTo>
                    <a:pt x="13" y="8"/>
                    <a:pt x="13" y="9"/>
                    <a:pt x="13" y="9"/>
                  </a:cubicBezTo>
                  <a:cubicBezTo>
                    <a:pt x="14" y="11"/>
                    <a:pt x="12" y="13"/>
                    <a:pt x="10" y="1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68" name="Google Shape;1868;p65"/>
          <p:cNvGrpSpPr/>
          <p:nvPr/>
        </p:nvGrpSpPr>
        <p:grpSpPr>
          <a:xfrm>
            <a:off x="2396379" y="3232318"/>
            <a:ext cx="282311" cy="378252"/>
            <a:chOff x="2396379" y="3232318"/>
            <a:chExt cx="282311" cy="378252"/>
          </a:xfrm>
        </p:grpSpPr>
        <p:sp>
          <p:nvSpPr>
            <p:cNvPr id="1869" name="Google Shape;1869;p65"/>
            <p:cNvSpPr/>
            <p:nvPr/>
          </p:nvSpPr>
          <p:spPr>
            <a:xfrm>
              <a:off x="2540843" y="3350314"/>
              <a:ext cx="109175" cy="163210"/>
            </a:xfrm>
            <a:custGeom>
              <a:rect b="b" l="l" r="r" t="t"/>
              <a:pathLst>
                <a:path extrusionOk="0" h="62" w="42">
                  <a:moveTo>
                    <a:pt x="40" y="14"/>
                  </a:moveTo>
                  <a:cubicBezTo>
                    <a:pt x="40" y="14"/>
                    <a:pt x="39" y="13"/>
                    <a:pt x="39" y="13"/>
                  </a:cubicBezTo>
                  <a:cubicBezTo>
                    <a:pt x="39" y="11"/>
                    <a:pt x="39" y="9"/>
                    <a:pt x="38" y="8"/>
                  </a:cubicBezTo>
                  <a:cubicBezTo>
                    <a:pt x="37" y="6"/>
                    <a:pt x="35" y="6"/>
                    <a:pt x="34" y="5"/>
                  </a:cubicBezTo>
                  <a:cubicBezTo>
                    <a:pt x="33" y="5"/>
                    <a:pt x="33" y="5"/>
                    <a:pt x="33" y="4"/>
                  </a:cubicBezTo>
                  <a:cubicBezTo>
                    <a:pt x="32" y="4"/>
                    <a:pt x="32" y="4"/>
                    <a:pt x="31" y="3"/>
                  </a:cubicBezTo>
                  <a:cubicBezTo>
                    <a:pt x="31" y="2"/>
                    <a:pt x="29" y="1"/>
                    <a:pt x="28" y="0"/>
                  </a:cubicBezTo>
                  <a:cubicBezTo>
                    <a:pt x="26" y="0"/>
                    <a:pt x="24" y="0"/>
                    <a:pt x="23" y="0"/>
                  </a:cubicBezTo>
                  <a:cubicBezTo>
                    <a:pt x="22" y="1"/>
                    <a:pt x="22" y="1"/>
                    <a:pt x="21" y="1"/>
                  </a:cubicBezTo>
                  <a:cubicBezTo>
                    <a:pt x="21" y="1"/>
                    <a:pt x="20" y="1"/>
                    <a:pt x="19" y="0"/>
                  </a:cubicBezTo>
                  <a:cubicBezTo>
                    <a:pt x="18" y="0"/>
                    <a:pt x="16" y="0"/>
                    <a:pt x="15" y="0"/>
                  </a:cubicBezTo>
                  <a:cubicBezTo>
                    <a:pt x="13" y="1"/>
                    <a:pt x="12" y="2"/>
                    <a:pt x="11" y="3"/>
                  </a:cubicBezTo>
                  <a:cubicBezTo>
                    <a:pt x="10" y="4"/>
                    <a:pt x="10" y="4"/>
                    <a:pt x="10" y="4"/>
                  </a:cubicBezTo>
                  <a:cubicBezTo>
                    <a:pt x="9" y="5"/>
                    <a:pt x="9" y="5"/>
                    <a:pt x="8" y="5"/>
                  </a:cubicBezTo>
                  <a:cubicBezTo>
                    <a:pt x="7" y="6"/>
                    <a:pt x="5" y="6"/>
                    <a:pt x="4" y="8"/>
                  </a:cubicBezTo>
                  <a:cubicBezTo>
                    <a:pt x="3" y="9"/>
                    <a:pt x="3" y="11"/>
                    <a:pt x="3" y="13"/>
                  </a:cubicBezTo>
                  <a:cubicBezTo>
                    <a:pt x="3" y="13"/>
                    <a:pt x="3" y="14"/>
                    <a:pt x="3" y="14"/>
                  </a:cubicBezTo>
                  <a:cubicBezTo>
                    <a:pt x="3" y="15"/>
                    <a:pt x="2" y="15"/>
                    <a:pt x="2" y="16"/>
                  </a:cubicBezTo>
                  <a:cubicBezTo>
                    <a:pt x="1" y="17"/>
                    <a:pt x="0" y="18"/>
                    <a:pt x="0" y="20"/>
                  </a:cubicBezTo>
                  <a:cubicBezTo>
                    <a:pt x="0" y="22"/>
                    <a:pt x="1" y="24"/>
                    <a:pt x="2" y="25"/>
                  </a:cubicBezTo>
                  <a:cubicBezTo>
                    <a:pt x="2" y="25"/>
                    <a:pt x="3" y="26"/>
                    <a:pt x="3" y="26"/>
                  </a:cubicBezTo>
                  <a:cubicBezTo>
                    <a:pt x="3" y="27"/>
                    <a:pt x="3" y="27"/>
                    <a:pt x="3" y="28"/>
                  </a:cubicBezTo>
                  <a:cubicBezTo>
                    <a:pt x="3" y="29"/>
                    <a:pt x="3" y="31"/>
                    <a:pt x="4" y="32"/>
                  </a:cubicBezTo>
                  <a:cubicBezTo>
                    <a:pt x="5" y="34"/>
                    <a:pt x="6" y="34"/>
                    <a:pt x="8" y="35"/>
                  </a:cubicBezTo>
                  <a:cubicBezTo>
                    <a:pt x="8" y="59"/>
                    <a:pt x="8" y="59"/>
                    <a:pt x="8" y="59"/>
                  </a:cubicBezTo>
                  <a:cubicBezTo>
                    <a:pt x="8" y="59"/>
                    <a:pt x="8" y="60"/>
                    <a:pt x="8" y="60"/>
                  </a:cubicBezTo>
                  <a:cubicBezTo>
                    <a:pt x="9" y="62"/>
                    <a:pt x="10" y="62"/>
                    <a:pt x="12" y="61"/>
                  </a:cubicBezTo>
                  <a:cubicBezTo>
                    <a:pt x="21" y="57"/>
                    <a:pt x="21" y="57"/>
                    <a:pt x="21" y="57"/>
                  </a:cubicBezTo>
                  <a:cubicBezTo>
                    <a:pt x="31" y="61"/>
                    <a:pt x="31" y="61"/>
                    <a:pt x="31" y="61"/>
                  </a:cubicBezTo>
                  <a:cubicBezTo>
                    <a:pt x="31" y="61"/>
                    <a:pt x="32" y="61"/>
                    <a:pt x="32" y="61"/>
                  </a:cubicBezTo>
                  <a:cubicBezTo>
                    <a:pt x="33" y="61"/>
                    <a:pt x="34" y="61"/>
                    <a:pt x="34" y="60"/>
                  </a:cubicBezTo>
                  <a:cubicBezTo>
                    <a:pt x="35" y="60"/>
                    <a:pt x="35" y="59"/>
                    <a:pt x="35" y="59"/>
                  </a:cubicBezTo>
                  <a:cubicBezTo>
                    <a:pt x="35" y="35"/>
                    <a:pt x="35" y="35"/>
                    <a:pt x="35" y="35"/>
                  </a:cubicBezTo>
                  <a:cubicBezTo>
                    <a:pt x="36" y="34"/>
                    <a:pt x="37" y="34"/>
                    <a:pt x="38" y="32"/>
                  </a:cubicBezTo>
                  <a:cubicBezTo>
                    <a:pt x="39" y="31"/>
                    <a:pt x="39" y="29"/>
                    <a:pt x="39" y="28"/>
                  </a:cubicBezTo>
                  <a:cubicBezTo>
                    <a:pt x="39" y="27"/>
                    <a:pt x="40" y="27"/>
                    <a:pt x="40" y="26"/>
                  </a:cubicBezTo>
                  <a:cubicBezTo>
                    <a:pt x="40" y="26"/>
                    <a:pt x="40" y="25"/>
                    <a:pt x="40" y="25"/>
                  </a:cubicBezTo>
                  <a:cubicBezTo>
                    <a:pt x="41" y="24"/>
                    <a:pt x="42" y="22"/>
                    <a:pt x="42" y="20"/>
                  </a:cubicBezTo>
                  <a:cubicBezTo>
                    <a:pt x="42" y="18"/>
                    <a:pt x="41" y="17"/>
                    <a:pt x="40" y="16"/>
                  </a:cubicBezTo>
                  <a:cubicBezTo>
                    <a:pt x="40" y="15"/>
                    <a:pt x="40" y="15"/>
                    <a:pt x="40" y="14"/>
                  </a:cubicBezTo>
                  <a:close/>
                  <a:moveTo>
                    <a:pt x="22" y="51"/>
                  </a:moveTo>
                  <a:cubicBezTo>
                    <a:pt x="22" y="51"/>
                    <a:pt x="21" y="51"/>
                    <a:pt x="20" y="51"/>
                  </a:cubicBezTo>
                  <a:cubicBezTo>
                    <a:pt x="13" y="54"/>
                    <a:pt x="13" y="54"/>
                    <a:pt x="13" y="54"/>
                  </a:cubicBezTo>
                  <a:cubicBezTo>
                    <a:pt x="13" y="39"/>
                    <a:pt x="13" y="39"/>
                    <a:pt x="13" y="39"/>
                  </a:cubicBezTo>
                  <a:cubicBezTo>
                    <a:pt x="14" y="40"/>
                    <a:pt x="14" y="40"/>
                    <a:pt x="15" y="40"/>
                  </a:cubicBezTo>
                  <a:cubicBezTo>
                    <a:pt x="16" y="41"/>
                    <a:pt x="18" y="40"/>
                    <a:pt x="19" y="40"/>
                  </a:cubicBezTo>
                  <a:cubicBezTo>
                    <a:pt x="20" y="40"/>
                    <a:pt x="21" y="40"/>
                    <a:pt x="21" y="40"/>
                  </a:cubicBezTo>
                  <a:cubicBezTo>
                    <a:pt x="22" y="40"/>
                    <a:pt x="22" y="40"/>
                    <a:pt x="23" y="40"/>
                  </a:cubicBezTo>
                  <a:cubicBezTo>
                    <a:pt x="24" y="40"/>
                    <a:pt x="25" y="40"/>
                    <a:pt x="26" y="40"/>
                  </a:cubicBezTo>
                  <a:cubicBezTo>
                    <a:pt x="26" y="40"/>
                    <a:pt x="27" y="40"/>
                    <a:pt x="28" y="40"/>
                  </a:cubicBezTo>
                  <a:cubicBezTo>
                    <a:pt x="28" y="40"/>
                    <a:pt x="29" y="40"/>
                    <a:pt x="29" y="39"/>
                  </a:cubicBezTo>
                  <a:cubicBezTo>
                    <a:pt x="29" y="54"/>
                    <a:pt x="29" y="54"/>
                    <a:pt x="29" y="54"/>
                  </a:cubicBezTo>
                  <a:lnTo>
                    <a:pt x="22" y="51"/>
                  </a:lnTo>
                  <a:close/>
                  <a:moveTo>
                    <a:pt x="36" y="22"/>
                  </a:moveTo>
                  <a:cubicBezTo>
                    <a:pt x="35" y="23"/>
                    <a:pt x="35" y="23"/>
                    <a:pt x="34" y="24"/>
                  </a:cubicBezTo>
                  <a:cubicBezTo>
                    <a:pt x="34" y="25"/>
                    <a:pt x="34" y="26"/>
                    <a:pt x="34" y="27"/>
                  </a:cubicBezTo>
                  <a:cubicBezTo>
                    <a:pt x="34" y="28"/>
                    <a:pt x="34" y="29"/>
                    <a:pt x="34" y="29"/>
                  </a:cubicBezTo>
                  <a:cubicBezTo>
                    <a:pt x="33" y="29"/>
                    <a:pt x="32" y="30"/>
                    <a:pt x="32" y="30"/>
                  </a:cubicBezTo>
                  <a:cubicBezTo>
                    <a:pt x="31" y="30"/>
                    <a:pt x="30" y="31"/>
                    <a:pt x="29" y="31"/>
                  </a:cubicBezTo>
                  <a:cubicBezTo>
                    <a:pt x="28" y="32"/>
                    <a:pt x="28" y="33"/>
                    <a:pt x="27" y="33"/>
                  </a:cubicBezTo>
                  <a:cubicBezTo>
                    <a:pt x="27" y="34"/>
                    <a:pt x="26" y="35"/>
                    <a:pt x="26" y="35"/>
                  </a:cubicBezTo>
                  <a:cubicBezTo>
                    <a:pt x="26" y="35"/>
                    <a:pt x="25" y="35"/>
                    <a:pt x="24" y="34"/>
                  </a:cubicBezTo>
                  <a:cubicBezTo>
                    <a:pt x="23" y="34"/>
                    <a:pt x="22" y="34"/>
                    <a:pt x="21" y="34"/>
                  </a:cubicBezTo>
                  <a:cubicBezTo>
                    <a:pt x="20" y="34"/>
                    <a:pt x="19" y="34"/>
                    <a:pt x="18" y="34"/>
                  </a:cubicBezTo>
                  <a:cubicBezTo>
                    <a:pt x="18" y="35"/>
                    <a:pt x="17" y="35"/>
                    <a:pt x="16" y="35"/>
                  </a:cubicBezTo>
                  <a:cubicBezTo>
                    <a:pt x="16" y="35"/>
                    <a:pt x="16" y="34"/>
                    <a:pt x="15" y="33"/>
                  </a:cubicBezTo>
                  <a:cubicBezTo>
                    <a:pt x="15" y="33"/>
                    <a:pt x="14" y="32"/>
                    <a:pt x="13" y="31"/>
                  </a:cubicBezTo>
                  <a:cubicBezTo>
                    <a:pt x="12" y="31"/>
                    <a:pt x="11" y="30"/>
                    <a:pt x="10" y="30"/>
                  </a:cubicBezTo>
                  <a:cubicBezTo>
                    <a:pt x="10" y="30"/>
                    <a:pt x="9" y="29"/>
                    <a:pt x="9" y="29"/>
                  </a:cubicBezTo>
                  <a:cubicBezTo>
                    <a:pt x="9" y="29"/>
                    <a:pt x="9" y="28"/>
                    <a:pt x="8" y="27"/>
                  </a:cubicBezTo>
                  <a:cubicBezTo>
                    <a:pt x="8" y="26"/>
                    <a:pt x="8" y="25"/>
                    <a:pt x="8" y="24"/>
                  </a:cubicBezTo>
                  <a:cubicBezTo>
                    <a:pt x="8" y="23"/>
                    <a:pt x="7" y="23"/>
                    <a:pt x="7" y="22"/>
                  </a:cubicBezTo>
                  <a:cubicBezTo>
                    <a:pt x="6" y="21"/>
                    <a:pt x="6" y="21"/>
                    <a:pt x="6" y="20"/>
                  </a:cubicBezTo>
                  <a:cubicBezTo>
                    <a:pt x="6" y="20"/>
                    <a:pt x="6" y="19"/>
                    <a:pt x="7" y="18"/>
                  </a:cubicBezTo>
                  <a:cubicBezTo>
                    <a:pt x="7" y="18"/>
                    <a:pt x="8" y="17"/>
                    <a:pt x="8" y="16"/>
                  </a:cubicBezTo>
                  <a:cubicBezTo>
                    <a:pt x="8" y="15"/>
                    <a:pt x="8" y="14"/>
                    <a:pt x="8" y="13"/>
                  </a:cubicBezTo>
                  <a:cubicBezTo>
                    <a:pt x="9" y="12"/>
                    <a:pt x="9" y="11"/>
                    <a:pt x="9" y="11"/>
                  </a:cubicBezTo>
                  <a:cubicBezTo>
                    <a:pt x="9" y="11"/>
                    <a:pt x="10" y="11"/>
                    <a:pt x="10" y="10"/>
                  </a:cubicBezTo>
                  <a:cubicBezTo>
                    <a:pt x="11" y="10"/>
                    <a:pt x="12" y="10"/>
                    <a:pt x="13" y="9"/>
                  </a:cubicBezTo>
                  <a:cubicBezTo>
                    <a:pt x="14" y="8"/>
                    <a:pt x="15" y="8"/>
                    <a:pt x="15" y="7"/>
                  </a:cubicBezTo>
                  <a:cubicBezTo>
                    <a:pt x="16" y="6"/>
                    <a:pt x="16" y="6"/>
                    <a:pt x="16" y="6"/>
                  </a:cubicBezTo>
                  <a:cubicBezTo>
                    <a:pt x="16" y="6"/>
                    <a:pt x="17" y="6"/>
                    <a:pt x="17" y="6"/>
                  </a:cubicBezTo>
                  <a:cubicBezTo>
                    <a:pt x="17" y="6"/>
                    <a:pt x="18" y="6"/>
                    <a:pt x="18" y="6"/>
                  </a:cubicBezTo>
                  <a:cubicBezTo>
                    <a:pt x="19" y="6"/>
                    <a:pt x="20" y="6"/>
                    <a:pt x="21" y="6"/>
                  </a:cubicBezTo>
                  <a:cubicBezTo>
                    <a:pt x="22" y="6"/>
                    <a:pt x="23" y="6"/>
                    <a:pt x="24" y="6"/>
                  </a:cubicBezTo>
                  <a:cubicBezTo>
                    <a:pt x="25" y="6"/>
                    <a:pt x="26" y="6"/>
                    <a:pt x="26" y="6"/>
                  </a:cubicBezTo>
                  <a:cubicBezTo>
                    <a:pt x="26" y="6"/>
                    <a:pt x="27" y="6"/>
                    <a:pt x="27" y="7"/>
                  </a:cubicBezTo>
                  <a:cubicBezTo>
                    <a:pt x="28" y="8"/>
                    <a:pt x="28" y="8"/>
                    <a:pt x="29" y="9"/>
                  </a:cubicBezTo>
                  <a:cubicBezTo>
                    <a:pt x="30" y="10"/>
                    <a:pt x="31" y="10"/>
                    <a:pt x="32" y="10"/>
                  </a:cubicBezTo>
                  <a:cubicBezTo>
                    <a:pt x="32" y="11"/>
                    <a:pt x="33" y="11"/>
                    <a:pt x="34" y="11"/>
                  </a:cubicBezTo>
                  <a:cubicBezTo>
                    <a:pt x="34" y="11"/>
                    <a:pt x="34" y="12"/>
                    <a:pt x="34" y="13"/>
                  </a:cubicBezTo>
                  <a:cubicBezTo>
                    <a:pt x="34" y="14"/>
                    <a:pt x="34" y="15"/>
                    <a:pt x="34" y="16"/>
                  </a:cubicBezTo>
                  <a:cubicBezTo>
                    <a:pt x="35" y="17"/>
                    <a:pt x="35" y="18"/>
                    <a:pt x="36" y="18"/>
                  </a:cubicBezTo>
                  <a:cubicBezTo>
                    <a:pt x="36" y="19"/>
                    <a:pt x="36" y="20"/>
                    <a:pt x="36" y="20"/>
                  </a:cubicBezTo>
                  <a:cubicBezTo>
                    <a:pt x="36" y="21"/>
                    <a:pt x="36" y="21"/>
                    <a:pt x="36" y="2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0" name="Google Shape;1870;p65"/>
            <p:cNvSpPr/>
            <p:nvPr/>
          </p:nvSpPr>
          <p:spPr>
            <a:xfrm>
              <a:off x="2396379" y="3232318"/>
              <a:ext cx="282311" cy="378252"/>
            </a:xfrm>
            <a:custGeom>
              <a:rect b="b" l="l" r="r" t="t"/>
              <a:pathLst>
                <a:path extrusionOk="0" h="144" w="108">
                  <a:moveTo>
                    <a:pt x="94" y="0"/>
                  </a:moveTo>
                  <a:cubicBezTo>
                    <a:pt x="14" y="0"/>
                    <a:pt x="14" y="0"/>
                    <a:pt x="14" y="0"/>
                  </a:cubicBezTo>
                  <a:cubicBezTo>
                    <a:pt x="6" y="0"/>
                    <a:pt x="0" y="7"/>
                    <a:pt x="0" y="14"/>
                  </a:cubicBezTo>
                  <a:cubicBezTo>
                    <a:pt x="0" y="20"/>
                    <a:pt x="2" y="24"/>
                    <a:pt x="7" y="27"/>
                  </a:cubicBezTo>
                  <a:cubicBezTo>
                    <a:pt x="7" y="141"/>
                    <a:pt x="7" y="141"/>
                    <a:pt x="7" y="141"/>
                  </a:cubicBezTo>
                  <a:cubicBezTo>
                    <a:pt x="7" y="142"/>
                    <a:pt x="8" y="144"/>
                    <a:pt x="9" y="144"/>
                  </a:cubicBezTo>
                  <a:cubicBezTo>
                    <a:pt x="105" y="144"/>
                    <a:pt x="105" y="144"/>
                    <a:pt x="105" y="144"/>
                  </a:cubicBezTo>
                  <a:cubicBezTo>
                    <a:pt x="107" y="144"/>
                    <a:pt x="108" y="142"/>
                    <a:pt x="108" y="141"/>
                  </a:cubicBezTo>
                  <a:cubicBezTo>
                    <a:pt x="108" y="15"/>
                    <a:pt x="108" y="15"/>
                    <a:pt x="108" y="15"/>
                  </a:cubicBezTo>
                  <a:cubicBezTo>
                    <a:pt x="108" y="7"/>
                    <a:pt x="102" y="0"/>
                    <a:pt x="94" y="0"/>
                  </a:cubicBezTo>
                  <a:close/>
                  <a:moveTo>
                    <a:pt x="14" y="6"/>
                  </a:moveTo>
                  <a:cubicBezTo>
                    <a:pt x="83" y="6"/>
                    <a:pt x="83" y="6"/>
                    <a:pt x="83" y="6"/>
                  </a:cubicBezTo>
                  <a:cubicBezTo>
                    <a:pt x="81" y="8"/>
                    <a:pt x="80" y="11"/>
                    <a:pt x="80" y="14"/>
                  </a:cubicBezTo>
                  <a:cubicBezTo>
                    <a:pt x="80" y="18"/>
                    <a:pt x="81" y="21"/>
                    <a:pt x="83" y="23"/>
                  </a:cubicBezTo>
                  <a:cubicBezTo>
                    <a:pt x="14" y="23"/>
                    <a:pt x="14" y="23"/>
                    <a:pt x="14" y="23"/>
                  </a:cubicBezTo>
                  <a:cubicBezTo>
                    <a:pt x="9" y="23"/>
                    <a:pt x="5" y="19"/>
                    <a:pt x="5" y="14"/>
                  </a:cubicBezTo>
                  <a:cubicBezTo>
                    <a:pt x="5" y="10"/>
                    <a:pt x="9" y="6"/>
                    <a:pt x="14" y="6"/>
                  </a:cubicBezTo>
                  <a:close/>
                  <a:moveTo>
                    <a:pt x="103" y="138"/>
                  </a:moveTo>
                  <a:cubicBezTo>
                    <a:pt x="12" y="138"/>
                    <a:pt x="12" y="138"/>
                    <a:pt x="12" y="138"/>
                  </a:cubicBezTo>
                  <a:cubicBezTo>
                    <a:pt x="12" y="29"/>
                    <a:pt x="12" y="29"/>
                    <a:pt x="12" y="29"/>
                  </a:cubicBezTo>
                  <a:cubicBezTo>
                    <a:pt x="13" y="29"/>
                    <a:pt x="13" y="29"/>
                    <a:pt x="14" y="29"/>
                  </a:cubicBezTo>
                  <a:cubicBezTo>
                    <a:pt x="94" y="29"/>
                    <a:pt x="94" y="29"/>
                    <a:pt x="94" y="29"/>
                  </a:cubicBezTo>
                  <a:cubicBezTo>
                    <a:pt x="95" y="29"/>
                    <a:pt x="97" y="28"/>
                    <a:pt x="97" y="26"/>
                  </a:cubicBezTo>
                  <a:cubicBezTo>
                    <a:pt x="97" y="24"/>
                    <a:pt x="96" y="23"/>
                    <a:pt x="94" y="23"/>
                  </a:cubicBezTo>
                  <a:cubicBezTo>
                    <a:pt x="89" y="23"/>
                    <a:pt x="86" y="19"/>
                    <a:pt x="86" y="14"/>
                  </a:cubicBezTo>
                  <a:cubicBezTo>
                    <a:pt x="86" y="10"/>
                    <a:pt x="89" y="6"/>
                    <a:pt x="94" y="6"/>
                  </a:cubicBezTo>
                  <a:cubicBezTo>
                    <a:pt x="94" y="6"/>
                    <a:pt x="94" y="6"/>
                    <a:pt x="94" y="6"/>
                  </a:cubicBezTo>
                  <a:cubicBezTo>
                    <a:pt x="99" y="6"/>
                    <a:pt x="103" y="10"/>
                    <a:pt x="103" y="15"/>
                  </a:cubicBezTo>
                  <a:cubicBezTo>
                    <a:pt x="103" y="138"/>
                    <a:pt x="103" y="138"/>
                    <a:pt x="103" y="13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1" name="Google Shape;1871;p65"/>
            <p:cNvSpPr/>
            <p:nvPr/>
          </p:nvSpPr>
          <p:spPr>
            <a:xfrm>
              <a:off x="2443799" y="3374575"/>
              <a:ext cx="83811" cy="12131"/>
            </a:xfrm>
            <a:custGeom>
              <a:rect b="b" l="l" r="r" t="t"/>
              <a:pathLst>
                <a:path extrusionOk="0" h="5" w="32">
                  <a:moveTo>
                    <a:pt x="3" y="5"/>
                  </a:moveTo>
                  <a:cubicBezTo>
                    <a:pt x="29" y="5"/>
                    <a:pt x="29" y="5"/>
                    <a:pt x="29" y="5"/>
                  </a:cubicBezTo>
                  <a:cubicBezTo>
                    <a:pt x="30" y="5"/>
                    <a:pt x="32" y="4"/>
                    <a:pt x="32" y="3"/>
                  </a:cubicBezTo>
                  <a:cubicBezTo>
                    <a:pt x="32" y="1"/>
                    <a:pt x="31" y="0"/>
                    <a:pt x="29" y="0"/>
                  </a:cubicBezTo>
                  <a:cubicBezTo>
                    <a:pt x="3" y="0"/>
                    <a:pt x="3" y="0"/>
                    <a:pt x="3" y="0"/>
                  </a:cubicBezTo>
                  <a:cubicBezTo>
                    <a:pt x="2" y="0"/>
                    <a:pt x="1" y="1"/>
                    <a:pt x="0" y="2"/>
                  </a:cubicBezTo>
                  <a:cubicBezTo>
                    <a:pt x="0" y="4"/>
                    <a:pt x="2" y="5"/>
                    <a:pt x="3" y="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2" name="Google Shape;1872;p65"/>
            <p:cNvSpPr/>
            <p:nvPr/>
          </p:nvSpPr>
          <p:spPr>
            <a:xfrm>
              <a:off x="2443799" y="3431919"/>
              <a:ext cx="83811" cy="13233"/>
            </a:xfrm>
            <a:custGeom>
              <a:rect b="b" l="l" r="r" t="t"/>
              <a:pathLst>
                <a:path extrusionOk="0" h="5" w="32">
                  <a:moveTo>
                    <a:pt x="3" y="5"/>
                  </a:moveTo>
                  <a:cubicBezTo>
                    <a:pt x="29" y="5"/>
                    <a:pt x="29" y="5"/>
                    <a:pt x="29" y="5"/>
                  </a:cubicBezTo>
                  <a:cubicBezTo>
                    <a:pt x="30" y="5"/>
                    <a:pt x="32" y="4"/>
                    <a:pt x="32" y="3"/>
                  </a:cubicBezTo>
                  <a:cubicBezTo>
                    <a:pt x="32" y="1"/>
                    <a:pt x="31" y="0"/>
                    <a:pt x="29" y="0"/>
                  </a:cubicBezTo>
                  <a:cubicBezTo>
                    <a:pt x="3" y="0"/>
                    <a:pt x="3" y="0"/>
                    <a:pt x="3" y="0"/>
                  </a:cubicBezTo>
                  <a:cubicBezTo>
                    <a:pt x="2" y="0"/>
                    <a:pt x="1" y="1"/>
                    <a:pt x="0" y="2"/>
                  </a:cubicBezTo>
                  <a:cubicBezTo>
                    <a:pt x="0" y="4"/>
                    <a:pt x="2" y="5"/>
                    <a:pt x="3" y="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3" name="Google Shape;1873;p65"/>
            <p:cNvSpPr/>
            <p:nvPr/>
          </p:nvSpPr>
          <p:spPr>
            <a:xfrm>
              <a:off x="2443799" y="3487058"/>
              <a:ext cx="83811" cy="15439"/>
            </a:xfrm>
            <a:custGeom>
              <a:rect b="b" l="l" r="r" t="t"/>
              <a:pathLst>
                <a:path extrusionOk="0" h="6" w="32">
                  <a:moveTo>
                    <a:pt x="3" y="6"/>
                  </a:moveTo>
                  <a:cubicBezTo>
                    <a:pt x="29" y="6"/>
                    <a:pt x="29" y="6"/>
                    <a:pt x="29" y="6"/>
                  </a:cubicBezTo>
                  <a:cubicBezTo>
                    <a:pt x="30" y="6"/>
                    <a:pt x="32" y="5"/>
                    <a:pt x="32" y="4"/>
                  </a:cubicBezTo>
                  <a:cubicBezTo>
                    <a:pt x="32" y="2"/>
                    <a:pt x="31" y="0"/>
                    <a:pt x="29" y="0"/>
                  </a:cubicBezTo>
                  <a:cubicBezTo>
                    <a:pt x="3" y="0"/>
                    <a:pt x="3" y="0"/>
                    <a:pt x="3" y="0"/>
                  </a:cubicBezTo>
                  <a:cubicBezTo>
                    <a:pt x="2" y="0"/>
                    <a:pt x="1" y="1"/>
                    <a:pt x="0" y="3"/>
                  </a:cubicBezTo>
                  <a:cubicBezTo>
                    <a:pt x="0" y="5"/>
                    <a:pt x="2" y="6"/>
                    <a:pt x="3" y="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4" name="Google Shape;1874;p65"/>
            <p:cNvSpPr/>
            <p:nvPr/>
          </p:nvSpPr>
          <p:spPr>
            <a:xfrm>
              <a:off x="2443799" y="3546608"/>
              <a:ext cx="206220" cy="13233"/>
            </a:xfrm>
            <a:custGeom>
              <a:rect b="b" l="l" r="r" t="t"/>
              <a:pathLst>
                <a:path extrusionOk="0" h="5" w="79">
                  <a:moveTo>
                    <a:pt x="76" y="0"/>
                  </a:moveTo>
                  <a:cubicBezTo>
                    <a:pt x="3" y="0"/>
                    <a:pt x="3" y="0"/>
                    <a:pt x="3" y="0"/>
                  </a:cubicBezTo>
                  <a:cubicBezTo>
                    <a:pt x="2" y="0"/>
                    <a:pt x="1" y="1"/>
                    <a:pt x="0" y="2"/>
                  </a:cubicBezTo>
                  <a:cubicBezTo>
                    <a:pt x="0" y="4"/>
                    <a:pt x="2" y="5"/>
                    <a:pt x="3" y="5"/>
                  </a:cubicBezTo>
                  <a:cubicBezTo>
                    <a:pt x="76" y="5"/>
                    <a:pt x="76" y="5"/>
                    <a:pt x="76" y="5"/>
                  </a:cubicBezTo>
                  <a:cubicBezTo>
                    <a:pt x="77" y="5"/>
                    <a:pt x="79" y="4"/>
                    <a:pt x="79" y="3"/>
                  </a:cubicBezTo>
                  <a:cubicBezTo>
                    <a:pt x="79" y="1"/>
                    <a:pt x="78" y="0"/>
                    <a:pt x="76"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75" name="Google Shape;1875;p65"/>
          <p:cNvGrpSpPr/>
          <p:nvPr/>
        </p:nvGrpSpPr>
        <p:grpSpPr>
          <a:xfrm>
            <a:off x="6457907" y="2624689"/>
            <a:ext cx="299955" cy="377149"/>
            <a:chOff x="6457907" y="2624689"/>
            <a:chExt cx="299955" cy="377149"/>
          </a:xfrm>
        </p:grpSpPr>
        <p:sp>
          <p:nvSpPr>
            <p:cNvPr id="1876" name="Google Shape;1876;p65"/>
            <p:cNvSpPr/>
            <p:nvPr/>
          </p:nvSpPr>
          <p:spPr>
            <a:xfrm>
              <a:off x="6666332" y="2624689"/>
              <a:ext cx="91531" cy="377149"/>
            </a:xfrm>
            <a:custGeom>
              <a:rect b="b" l="l" r="r" t="t"/>
              <a:pathLst>
                <a:path extrusionOk="0" h="144" w="35">
                  <a:moveTo>
                    <a:pt x="33" y="0"/>
                  </a:moveTo>
                  <a:cubicBezTo>
                    <a:pt x="3" y="0"/>
                    <a:pt x="3" y="0"/>
                    <a:pt x="3" y="0"/>
                  </a:cubicBezTo>
                  <a:cubicBezTo>
                    <a:pt x="1" y="0"/>
                    <a:pt x="0" y="1"/>
                    <a:pt x="0" y="3"/>
                  </a:cubicBezTo>
                  <a:cubicBezTo>
                    <a:pt x="0" y="141"/>
                    <a:pt x="0" y="141"/>
                    <a:pt x="0" y="141"/>
                  </a:cubicBezTo>
                  <a:cubicBezTo>
                    <a:pt x="0" y="142"/>
                    <a:pt x="1" y="144"/>
                    <a:pt x="3" y="144"/>
                  </a:cubicBezTo>
                  <a:cubicBezTo>
                    <a:pt x="33" y="144"/>
                    <a:pt x="33" y="144"/>
                    <a:pt x="33" y="144"/>
                  </a:cubicBezTo>
                  <a:cubicBezTo>
                    <a:pt x="34" y="144"/>
                    <a:pt x="35" y="142"/>
                    <a:pt x="35" y="141"/>
                  </a:cubicBezTo>
                  <a:cubicBezTo>
                    <a:pt x="35" y="3"/>
                    <a:pt x="35" y="3"/>
                    <a:pt x="35" y="3"/>
                  </a:cubicBezTo>
                  <a:cubicBezTo>
                    <a:pt x="35" y="1"/>
                    <a:pt x="34" y="0"/>
                    <a:pt x="33" y="0"/>
                  </a:cubicBezTo>
                  <a:close/>
                  <a:moveTo>
                    <a:pt x="30" y="138"/>
                  </a:moveTo>
                  <a:cubicBezTo>
                    <a:pt x="6" y="138"/>
                    <a:pt x="6" y="138"/>
                    <a:pt x="6" y="138"/>
                  </a:cubicBezTo>
                  <a:cubicBezTo>
                    <a:pt x="6" y="6"/>
                    <a:pt x="6" y="6"/>
                    <a:pt x="6" y="6"/>
                  </a:cubicBezTo>
                  <a:cubicBezTo>
                    <a:pt x="30" y="6"/>
                    <a:pt x="30" y="6"/>
                    <a:pt x="30" y="6"/>
                  </a:cubicBezTo>
                  <a:lnTo>
                    <a:pt x="30" y="13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7" name="Google Shape;1877;p65"/>
            <p:cNvSpPr/>
            <p:nvPr/>
          </p:nvSpPr>
          <p:spPr>
            <a:xfrm>
              <a:off x="6690593" y="2645642"/>
              <a:ext cx="44111" cy="46316"/>
            </a:xfrm>
            <a:custGeom>
              <a:rect b="b" l="l" r="r" t="t"/>
              <a:pathLst>
                <a:path extrusionOk="0" h="18" w="17">
                  <a:moveTo>
                    <a:pt x="9" y="18"/>
                  </a:moveTo>
                  <a:cubicBezTo>
                    <a:pt x="13" y="18"/>
                    <a:pt x="17" y="14"/>
                    <a:pt x="17" y="9"/>
                  </a:cubicBezTo>
                  <a:cubicBezTo>
                    <a:pt x="17" y="4"/>
                    <a:pt x="13" y="0"/>
                    <a:pt x="9" y="0"/>
                  </a:cubicBezTo>
                  <a:cubicBezTo>
                    <a:pt x="4" y="0"/>
                    <a:pt x="0" y="4"/>
                    <a:pt x="0" y="9"/>
                  </a:cubicBezTo>
                  <a:cubicBezTo>
                    <a:pt x="0" y="14"/>
                    <a:pt x="4" y="18"/>
                    <a:pt x="9" y="18"/>
                  </a:cubicBezTo>
                  <a:close/>
                  <a:moveTo>
                    <a:pt x="9" y="6"/>
                  </a:moveTo>
                  <a:cubicBezTo>
                    <a:pt x="10" y="6"/>
                    <a:pt x="12" y="7"/>
                    <a:pt x="12" y="9"/>
                  </a:cubicBezTo>
                  <a:cubicBezTo>
                    <a:pt x="12" y="11"/>
                    <a:pt x="10" y="12"/>
                    <a:pt x="9" y="12"/>
                  </a:cubicBezTo>
                  <a:cubicBezTo>
                    <a:pt x="7" y="12"/>
                    <a:pt x="5" y="11"/>
                    <a:pt x="5" y="9"/>
                  </a:cubicBezTo>
                  <a:cubicBezTo>
                    <a:pt x="5" y="7"/>
                    <a:pt x="7" y="6"/>
                    <a:pt x="9" y="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8" name="Google Shape;1878;p65"/>
            <p:cNvSpPr/>
            <p:nvPr/>
          </p:nvSpPr>
          <p:spPr>
            <a:xfrm>
              <a:off x="6572596" y="2624689"/>
              <a:ext cx="76092" cy="377149"/>
            </a:xfrm>
            <a:custGeom>
              <a:rect b="b" l="l" r="r" t="t"/>
              <a:pathLst>
                <a:path extrusionOk="0" h="144" w="29">
                  <a:moveTo>
                    <a:pt x="29" y="3"/>
                  </a:moveTo>
                  <a:cubicBezTo>
                    <a:pt x="29" y="2"/>
                    <a:pt x="26" y="0"/>
                    <a:pt x="26" y="0"/>
                  </a:cubicBezTo>
                  <a:cubicBezTo>
                    <a:pt x="3" y="1"/>
                    <a:pt x="3" y="1"/>
                    <a:pt x="3" y="1"/>
                  </a:cubicBezTo>
                  <a:cubicBezTo>
                    <a:pt x="3" y="1"/>
                    <a:pt x="3" y="1"/>
                    <a:pt x="3" y="1"/>
                  </a:cubicBezTo>
                  <a:cubicBezTo>
                    <a:pt x="3" y="0"/>
                    <a:pt x="2" y="1"/>
                    <a:pt x="1" y="1"/>
                  </a:cubicBezTo>
                  <a:cubicBezTo>
                    <a:pt x="1" y="2"/>
                    <a:pt x="0" y="2"/>
                    <a:pt x="0" y="3"/>
                  </a:cubicBezTo>
                  <a:cubicBezTo>
                    <a:pt x="1" y="115"/>
                    <a:pt x="1" y="115"/>
                    <a:pt x="1" y="115"/>
                  </a:cubicBezTo>
                  <a:cubicBezTo>
                    <a:pt x="1" y="125"/>
                    <a:pt x="1" y="125"/>
                    <a:pt x="1" y="125"/>
                  </a:cubicBezTo>
                  <a:cubicBezTo>
                    <a:pt x="1" y="125"/>
                    <a:pt x="1" y="126"/>
                    <a:pt x="1" y="126"/>
                  </a:cubicBezTo>
                  <a:cubicBezTo>
                    <a:pt x="5" y="131"/>
                    <a:pt x="5" y="131"/>
                    <a:pt x="5" y="131"/>
                  </a:cubicBezTo>
                  <a:cubicBezTo>
                    <a:pt x="13" y="142"/>
                    <a:pt x="13" y="142"/>
                    <a:pt x="13" y="142"/>
                  </a:cubicBezTo>
                  <a:cubicBezTo>
                    <a:pt x="13" y="143"/>
                    <a:pt x="14" y="144"/>
                    <a:pt x="16" y="144"/>
                  </a:cubicBezTo>
                  <a:cubicBezTo>
                    <a:pt x="16" y="143"/>
                    <a:pt x="17" y="143"/>
                    <a:pt x="17" y="142"/>
                  </a:cubicBezTo>
                  <a:cubicBezTo>
                    <a:pt x="25" y="131"/>
                    <a:pt x="25" y="131"/>
                    <a:pt x="25" y="131"/>
                  </a:cubicBezTo>
                  <a:cubicBezTo>
                    <a:pt x="25" y="131"/>
                    <a:pt x="25" y="131"/>
                    <a:pt x="25" y="131"/>
                  </a:cubicBezTo>
                  <a:cubicBezTo>
                    <a:pt x="29" y="126"/>
                    <a:pt x="29" y="126"/>
                    <a:pt x="29" y="126"/>
                  </a:cubicBezTo>
                  <a:cubicBezTo>
                    <a:pt x="29" y="126"/>
                    <a:pt x="29" y="125"/>
                    <a:pt x="29" y="125"/>
                  </a:cubicBezTo>
                  <a:cubicBezTo>
                    <a:pt x="29" y="115"/>
                    <a:pt x="29" y="115"/>
                    <a:pt x="29" y="115"/>
                  </a:cubicBezTo>
                  <a:lnTo>
                    <a:pt x="29" y="3"/>
                  </a:lnTo>
                  <a:close/>
                  <a:moveTo>
                    <a:pt x="23" y="124"/>
                  </a:moveTo>
                  <a:cubicBezTo>
                    <a:pt x="21" y="127"/>
                    <a:pt x="21" y="127"/>
                    <a:pt x="21" y="127"/>
                  </a:cubicBezTo>
                  <a:cubicBezTo>
                    <a:pt x="15" y="127"/>
                    <a:pt x="15" y="127"/>
                    <a:pt x="15" y="127"/>
                  </a:cubicBezTo>
                  <a:cubicBezTo>
                    <a:pt x="8" y="127"/>
                    <a:pt x="8" y="127"/>
                    <a:pt x="8" y="127"/>
                  </a:cubicBezTo>
                  <a:cubicBezTo>
                    <a:pt x="6" y="124"/>
                    <a:pt x="6" y="124"/>
                    <a:pt x="6" y="124"/>
                  </a:cubicBezTo>
                  <a:cubicBezTo>
                    <a:pt x="6" y="120"/>
                    <a:pt x="6" y="120"/>
                    <a:pt x="6" y="120"/>
                  </a:cubicBezTo>
                  <a:cubicBezTo>
                    <a:pt x="6" y="120"/>
                    <a:pt x="7" y="120"/>
                    <a:pt x="8" y="120"/>
                  </a:cubicBezTo>
                  <a:cubicBezTo>
                    <a:pt x="8" y="120"/>
                    <a:pt x="8" y="120"/>
                    <a:pt x="8" y="120"/>
                  </a:cubicBezTo>
                  <a:cubicBezTo>
                    <a:pt x="11" y="120"/>
                    <a:pt x="13" y="119"/>
                    <a:pt x="15" y="117"/>
                  </a:cubicBezTo>
                  <a:cubicBezTo>
                    <a:pt x="16" y="119"/>
                    <a:pt x="18" y="120"/>
                    <a:pt x="22" y="120"/>
                  </a:cubicBezTo>
                  <a:cubicBezTo>
                    <a:pt x="22" y="120"/>
                    <a:pt x="22" y="120"/>
                    <a:pt x="22" y="120"/>
                  </a:cubicBezTo>
                  <a:cubicBezTo>
                    <a:pt x="23" y="120"/>
                    <a:pt x="23" y="120"/>
                    <a:pt x="23" y="120"/>
                  </a:cubicBezTo>
                  <a:lnTo>
                    <a:pt x="23" y="124"/>
                  </a:lnTo>
                  <a:close/>
                  <a:moveTo>
                    <a:pt x="23" y="114"/>
                  </a:moveTo>
                  <a:cubicBezTo>
                    <a:pt x="23" y="114"/>
                    <a:pt x="22" y="115"/>
                    <a:pt x="22" y="115"/>
                  </a:cubicBezTo>
                  <a:cubicBezTo>
                    <a:pt x="22" y="115"/>
                    <a:pt x="22" y="115"/>
                    <a:pt x="22" y="115"/>
                  </a:cubicBezTo>
                  <a:cubicBezTo>
                    <a:pt x="22" y="115"/>
                    <a:pt x="19" y="114"/>
                    <a:pt x="18" y="112"/>
                  </a:cubicBezTo>
                  <a:cubicBezTo>
                    <a:pt x="18" y="112"/>
                    <a:pt x="17" y="111"/>
                    <a:pt x="17" y="111"/>
                  </a:cubicBezTo>
                  <a:cubicBezTo>
                    <a:pt x="17" y="110"/>
                    <a:pt x="16" y="110"/>
                    <a:pt x="15" y="110"/>
                  </a:cubicBezTo>
                  <a:cubicBezTo>
                    <a:pt x="14" y="110"/>
                    <a:pt x="13" y="110"/>
                    <a:pt x="13" y="111"/>
                  </a:cubicBezTo>
                  <a:cubicBezTo>
                    <a:pt x="12" y="111"/>
                    <a:pt x="12" y="112"/>
                    <a:pt x="12" y="112"/>
                  </a:cubicBezTo>
                  <a:cubicBezTo>
                    <a:pt x="10" y="114"/>
                    <a:pt x="10" y="115"/>
                    <a:pt x="8" y="115"/>
                  </a:cubicBezTo>
                  <a:cubicBezTo>
                    <a:pt x="8" y="115"/>
                    <a:pt x="8" y="115"/>
                    <a:pt x="8" y="115"/>
                  </a:cubicBezTo>
                  <a:cubicBezTo>
                    <a:pt x="7" y="115"/>
                    <a:pt x="6" y="114"/>
                    <a:pt x="6" y="114"/>
                  </a:cubicBezTo>
                  <a:cubicBezTo>
                    <a:pt x="6" y="33"/>
                    <a:pt x="6" y="33"/>
                    <a:pt x="6" y="33"/>
                  </a:cubicBezTo>
                  <a:cubicBezTo>
                    <a:pt x="23" y="33"/>
                    <a:pt x="23" y="33"/>
                    <a:pt x="23" y="33"/>
                  </a:cubicBezTo>
                  <a:lnTo>
                    <a:pt x="23" y="114"/>
                  </a:lnTo>
                  <a:close/>
                  <a:moveTo>
                    <a:pt x="23" y="21"/>
                  </a:moveTo>
                  <a:cubicBezTo>
                    <a:pt x="23" y="27"/>
                    <a:pt x="23" y="27"/>
                    <a:pt x="23" y="27"/>
                  </a:cubicBezTo>
                  <a:cubicBezTo>
                    <a:pt x="6" y="27"/>
                    <a:pt x="6" y="27"/>
                    <a:pt x="6" y="27"/>
                  </a:cubicBezTo>
                  <a:cubicBezTo>
                    <a:pt x="6" y="21"/>
                    <a:pt x="6" y="21"/>
                    <a:pt x="6" y="21"/>
                  </a:cubicBezTo>
                  <a:lnTo>
                    <a:pt x="23" y="21"/>
                  </a:lnTo>
                  <a:close/>
                  <a:moveTo>
                    <a:pt x="23" y="6"/>
                  </a:moveTo>
                  <a:cubicBezTo>
                    <a:pt x="23" y="15"/>
                    <a:pt x="23" y="15"/>
                    <a:pt x="23" y="15"/>
                  </a:cubicBezTo>
                  <a:cubicBezTo>
                    <a:pt x="6" y="15"/>
                    <a:pt x="6" y="15"/>
                    <a:pt x="6" y="15"/>
                  </a:cubicBezTo>
                  <a:cubicBezTo>
                    <a:pt x="6" y="6"/>
                    <a:pt x="6" y="6"/>
                    <a:pt x="6" y="6"/>
                  </a:cubicBezTo>
                  <a:lnTo>
                    <a:pt x="23" y="6"/>
                  </a:lnTo>
                  <a:close/>
                  <a:moveTo>
                    <a:pt x="15" y="136"/>
                  </a:moveTo>
                  <a:cubicBezTo>
                    <a:pt x="12" y="132"/>
                    <a:pt x="12" y="132"/>
                    <a:pt x="12" y="132"/>
                  </a:cubicBezTo>
                  <a:cubicBezTo>
                    <a:pt x="15" y="133"/>
                    <a:pt x="15" y="133"/>
                    <a:pt x="15" y="133"/>
                  </a:cubicBezTo>
                  <a:cubicBezTo>
                    <a:pt x="17" y="133"/>
                    <a:pt x="17" y="133"/>
                    <a:pt x="17" y="133"/>
                  </a:cubicBezTo>
                  <a:lnTo>
                    <a:pt x="15" y="136"/>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9" name="Google Shape;1879;p65"/>
            <p:cNvSpPr/>
            <p:nvPr/>
          </p:nvSpPr>
          <p:spPr>
            <a:xfrm>
              <a:off x="6457907" y="2626895"/>
              <a:ext cx="95942" cy="374943"/>
            </a:xfrm>
            <a:custGeom>
              <a:rect b="b" l="l" r="r" t="t"/>
              <a:pathLst>
                <a:path extrusionOk="0" h="143" w="37">
                  <a:moveTo>
                    <a:pt x="37" y="118"/>
                  </a:moveTo>
                  <a:cubicBezTo>
                    <a:pt x="37" y="118"/>
                    <a:pt x="37" y="118"/>
                    <a:pt x="37" y="118"/>
                  </a:cubicBezTo>
                  <a:cubicBezTo>
                    <a:pt x="37" y="118"/>
                    <a:pt x="37" y="118"/>
                    <a:pt x="37" y="118"/>
                  </a:cubicBezTo>
                  <a:cubicBezTo>
                    <a:pt x="37" y="118"/>
                    <a:pt x="37" y="118"/>
                    <a:pt x="37" y="118"/>
                  </a:cubicBezTo>
                  <a:cubicBezTo>
                    <a:pt x="37" y="118"/>
                    <a:pt x="37" y="118"/>
                    <a:pt x="37" y="118"/>
                  </a:cubicBezTo>
                  <a:cubicBezTo>
                    <a:pt x="37" y="118"/>
                    <a:pt x="37" y="118"/>
                    <a:pt x="37" y="118"/>
                  </a:cubicBezTo>
                  <a:cubicBezTo>
                    <a:pt x="37" y="118"/>
                    <a:pt x="37" y="118"/>
                    <a:pt x="37" y="118"/>
                  </a:cubicBezTo>
                  <a:cubicBezTo>
                    <a:pt x="37" y="118"/>
                    <a:pt x="37" y="118"/>
                    <a:pt x="37" y="118"/>
                  </a:cubicBezTo>
                  <a:cubicBezTo>
                    <a:pt x="37" y="118"/>
                    <a:pt x="37" y="118"/>
                    <a:pt x="37" y="118"/>
                  </a:cubicBezTo>
                  <a:cubicBezTo>
                    <a:pt x="37" y="118"/>
                    <a:pt x="37" y="118"/>
                    <a:pt x="37" y="118"/>
                  </a:cubicBezTo>
                  <a:cubicBezTo>
                    <a:pt x="37" y="118"/>
                    <a:pt x="37" y="119"/>
                    <a:pt x="37" y="119"/>
                  </a:cubicBezTo>
                  <a:cubicBezTo>
                    <a:pt x="37" y="9"/>
                    <a:pt x="37" y="9"/>
                    <a:pt x="37" y="9"/>
                  </a:cubicBezTo>
                  <a:cubicBezTo>
                    <a:pt x="37" y="4"/>
                    <a:pt x="33" y="0"/>
                    <a:pt x="27" y="0"/>
                  </a:cubicBezTo>
                  <a:cubicBezTo>
                    <a:pt x="21" y="0"/>
                    <a:pt x="21" y="0"/>
                    <a:pt x="21" y="0"/>
                  </a:cubicBezTo>
                  <a:cubicBezTo>
                    <a:pt x="15" y="0"/>
                    <a:pt x="11" y="4"/>
                    <a:pt x="11" y="9"/>
                  </a:cubicBezTo>
                  <a:cubicBezTo>
                    <a:pt x="11" y="19"/>
                    <a:pt x="11" y="19"/>
                    <a:pt x="11" y="19"/>
                  </a:cubicBezTo>
                  <a:cubicBezTo>
                    <a:pt x="3" y="19"/>
                    <a:pt x="3" y="19"/>
                    <a:pt x="3" y="19"/>
                  </a:cubicBezTo>
                  <a:cubicBezTo>
                    <a:pt x="3" y="19"/>
                    <a:pt x="0" y="20"/>
                    <a:pt x="0" y="21"/>
                  </a:cubicBezTo>
                  <a:cubicBezTo>
                    <a:pt x="0" y="55"/>
                    <a:pt x="0" y="55"/>
                    <a:pt x="0" y="55"/>
                  </a:cubicBezTo>
                  <a:cubicBezTo>
                    <a:pt x="0" y="57"/>
                    <a:pt x="2" y="58"/>
                    <a:pt x="3" y="58"/>
                  </a:cubicBezTo>
                  <a:cubicBezTo>
                    <a:pt x="5" y="58"/>
                    <a:pt x="6" y="57"/>
                    <a:pt x="6" y="55"/>
                  </a:cubicBezTo>
                  <a:cubicBezTo>
                    <a:pt x="6" y="24"/>
                    <a:pt x="6" y="24"/>
                    <a:pt x="6" y="24"/>
                  </a:cubicBezTo>
                  <a:cubicBezTo>
                    <a:pt x="11" y="24"/>
                    <a:pt x="11" y="24"/>
                    <a:pt x="11" y="24"/>
                  </a:cubicBezTo>
                  <a:cubicBezTo>
                    <a:pt x="11" y="118"/>
                    <a:pt x="11" y="118"/>
                    <a:pt x="11" y="118"/>
                  </a:cubicBezTo>
                  <a:cubicBezTo>
                    <a:pt x="11" y="118"/>
                    <a:pt x="11" y="118"/>
                    <a:pt x="11" y="118"/>
                  </a:cubicBezTo>
                  <a:cubicBezTo>
                    <a:pt x="11" y="118"/>
                    <a:pt x="11" y="118"/>
                    <a:pt x="11" y="118"/>
                  </a:cubicBezTo>
                  <a:cubicBezTo>
                    <a:pt x="11" y="118"/>
                    <a:pt x="11" y="118"/>
                    <a:pt x="11" y="118"/>
                  </a:cubicBezTo>
                  <a:cubicBezTo>
                    <a:pt x="11" y="118"/>
                    <a:pt x="11" y="118"/>
                    <a:pt x="11" y="118"/>
                  </a:cubicBezTo>
                  <a:cubicBezTo>
                    <a:pt x="11" y="118"/>
                    <a:pt x="11" y="118"/>
                    <a:pt x="11" y="118"/>
                  </a:cubicBezTo>
                  <a:cubicBezTo>
                    <a:pt x="11" y="118"/>
                    <a:pt x="11" y="118"/>
                    <a:pt x="11" y="118"/>
                  </a:cubicBezTo>
                  <a:cubicBezTo>
                    <a:pt x="11" y="118"/>
                    <a:pt x="11" y="118"/>
                    <a:pt x="11" y="118"/>
                  </a:cubicBezTo>
                  <a:cubicBezTo>
                    <a:pt x="11" y="118"/>
                    <a:pt x="11" y="118"/>
                    <a:pt x="11" y="118"/>
                  </a:cubicBezTo>
                  <a:cubicBezTo>
                    <a:pt x="11" y="118"/>
                    <a:pt x="11" y="118"/>
                    <a:pt x="11" y="118"/>
                  </a:cubicBezTo>
                  <a:cubicBezTo>
                    <a:pt x="11" y="118"/>
                    <a:pt x="11" y="118"/>
                    <a:pt x="11" y="118"/>
                  </a:cubicBezTo>
                  <a:cubicBezTo>
                    <a:pt x="11" y="119"/>
                    <a:pt x="12" y="119"/>
                    <a:pt x="12" y="119"/>
                  </a:cubicBezTo>
                  <a:cubicBezTo>
                    <a:pt x="21" y="137"/>
                    <a:pt x="21" y="137"/>
                    <a:pt x="21" y="137"/>
                  </a:cubicBezTo>
                  <a:cubicBezTo>
                    <a:pt x="21" y="140"/>
                    <a:pt x="21" y="140"/>
                    <a:pt x="21" y="140"/>
                  </a:cubicBezTo>
                  <a:cubicBezTo>
                    <a:pt x="21" y="141"/>
                    <a:pt x="22" y="143"/>
                    <a:pt x="24" y="143"/>
                  </a:cubicBezTo>
                  <a:cubicBezTo>
                    <a:pt x="25" y="143"/>
                    <a:pt x="27" y="142"/>
                    <a:pt x="27" y="140"/>
                  </a:cubicBezTo>
                  <a:cubicBezTo>
                    <a:pt x="27" y="137"/>
                    <a:pt x="27" y="137"/>
                    <a:pt x="27" y="137"/>
                  </a:cubicBezTo>
                  <a:cubicBezTo>
                    <a:pt x="36" y="119"/>
                    <a:pt x="36" y="119"/>
                    <a:pt x="36" y="119"/>
                  </a:cubicBezTo>
                  <a:cubicBezTo>
                    <a:pt x="36" y="119"/>
                    <a:pt x="37" y="119"/>
                    <a:pt x="37" y="118"/>
                  </a:cubicBezTo>
                  <a:close/>
                  <a:moveTo>
                    <a:pt x="31" y="24"/>
                  </a:moveTo>
                  <a:cubicBezTo>
                    <a:pt x="31" y="91"/>
                    <a:pt x="31" y="91"/>
                    <a:pt x="31" y="91"/>
                  </a:cubicBezTo>
                  <a:cubicBezTo>
                    <a:pt x="17" y="91"/>
                    <a:pt x="17" y="91"/>
                    <a:pt x="17" y="91"/>
                  </a:cubicBezTo>
                  <a:cubicBezTo>
                    <a:pt x="17" y="24"/>
                    <a:pt x="17" y="24"/>
                    <a:pt x="17" y="24"/>
                  </a:cubicBezTo>
                  <a:lnTo>
                    <a:pt x="31" y="24"/>
                  </a:lnTo>
                  <a:close/>
                  <a:moveTo>
                    <a:pt x="31" y="103"/>
                  </a:moveTo>
                  <a:cubicBezTo>
                    <a:pt x="17" y="103"/>
                    <a:pt x="17" y="103"/>
                    <a:pt x="17" y="103"/>
                  </a:cubicBezTo>
                  <a:cubicBezTo>
                    <a:pt x="17" y="96"/>
                    <a:pt x="17" y="96"/>
                    <a:pt x="17" y="96"/>
                  </a:cubicBezTo>
                  <a:cubicBezTo>
                    <a:pt x="31" y="96"/>
                    <a:pt x="31" y="96"/>
                    <a:pt x="31" y="96"/>
                  </a:cubicBezTo>
                  <a:lnTo>
                    <a:pt x="31" y="103"/>
                  </a:lnTo>
                  <a:close/>
                  <a:moveTo>
                    <a:pt x="17" y="109"/>
                  </a:moveTo>
                  <a:cubicBezTo>
                    <a:pt x="31" y="109"/>
                    <a:pt x="31" y="109"/>
                    <a:pt x="31" y="109"/>
                  </a:cubicBezTo>
                  <a:cubicBezTo>
                    <a:pt x="31" y="115"/>
                    <a:pt x="31" y="115"/>
                    <a:pt x="31" y="115"/>
                  </a:cubicBezTo>
                  <a:cubicBezTo>
                    <a:pt x="17" y="115"/>
                    <a:pt x="17" y="115"/>
                    <a:pt x="17" y="115"/>
                  </a:cubicBezTo>
                  <a:lnTo>
                    <a:pt x="17" y="109"/>
                  </a:lnTo>
                  <a:close/>
                  <a:moveTo>
                    <a:pt x="21" y="5"/>
                  </a:moveTo>
                  <a:cubicBezTo>
                    <a:pt x="27" y="5"/>
                    <a:pt x="27" y="5"/>
                    <a:pt x="27" y="5"/>
                  </a:cubicBezTo>
                  <a:cubicBezTo>
                    <a:pt x="29" y="5"/>
                    <a:pt x="31" y="7"/>
                    <a:pt x="31" y="9"/>
                  </a:cubicBezTo>
                  <a:cubicBezTo>
                    <a:pt x="31" y="19"/>
                    <a:pt x="31" y="19"/>
                    <a:pt x="31" y="19"/>
                  </a:cubicBezTo>
                  <a:cubicBezTo>
                    <a:pt x="17" y="19"/>
                    <a:pt x="17" y="19"/>
                    <a:pt x="17" y="19"/>
                  </a:cubicBezTo>
                  <a:cubicBezTo>
                    <a:pt x="17" y="9"/>
                    <a:pt x="17" y="9"/>
                    <a:pt x="17" y="9"/>
                  </a:cubicBezTo>
                  <a:cubicBezTo>
                    <a:pt x="17" y="7"/>
                    <a:pt x="18" y="5"/>
                    <a:pt x="21" y="5"/>
                  </a:cubicBezTo>
                  <a:close/>
                  <a:moveTo>
                    <a:pt x="24" y="130"/>
                  </a:moveTo>
                  <a:cubicBezTo>
                    <a:pt x="19" y="121"/>
                    <a:pt x="19" y="121"/>
                    <a:pt x="19" y="121"/>
                  </a:cubicBezTo>
                  <a:cubicBezTo>
                    <a:pt x="29" y="121"/>
                    <a:pt x="29" y="121"/>
                    <a:pt x="29" y="121"/>
                  </a:cubicBezTo>
                  <a:lnTo>
                    <a:pt x="24" y="13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80" name="Google Shape;1880;p65"/>
          <p:cNvGrpSpPr/>
          <p:nvPr/>
        </p:nvGrpSpPr>
        <p:grpSpPr>
          <a:xfrm>
            <a:off x="735597" y="2624689"/>
            <a:ext cx="360609" cy="377148"/>
            <a:chOff x="735597" y="2624689"/>
            <a:chExt cx="360609" cy="377148"/>
          </a:xfrm>
        </p:grpSpPr>
        <p:sp>
          <p:nvSpPr>
            <p:cNvPr id="1881" name="Google Shape;1881;p65"/>
            <p:cNvSpPr/>
            <p:nvPr/>
          </p:nvSpPr>
          <p:spPr>
            <a:xfrm>
              <a:off x="781914" y="2624689"/>
              <a:ext cx="314292" cy="316496"/>
            </a:xfrm>
            <a:custGeom>
              <a:rect b="b" l="l" r="r" t="t"/>
              <a:pathLst>
                <a:path extrusionOk="0" h="121" w="120">
                  <a:moveTo>
                    <a:pt x="120" y="117"/>
                  </a:moveTo>
                  <a:cubicBezTo>
                    <a:pt x="117" y="103"/>
                    <a:pt x="117" y="103"/>
                    <a:pt x="117" y="103"/>
                  </a:cubicBezTo>
                  <a:cubicBezTo>
                    <a:pt x="116" y="96"/>
                    <a:pt x="116" y="96"/>
                    <a:pt x="116" y="96"/>
                  </a:cubicBezTo>
                  <a:cubicBezTo>
                    <a:pt x="116" y="95"/>
                    <a:pt x="116" y="95"/>
                    <a:pt x="115" y="94"/>
                  </a:cubicBezTo>
                  <a:cubicBezTo>
                    <a:pt x="108" y="87"/>
                    <a:pt x="108" y="87"/>
                    <a:pt x="108" y="87"/>
                  </a:cubicBezTo>
                  <a:cubicBezTo>
                    <a:pt x="22" y="1"/>
                    <a:pt x="22" y="1"/>
                    <a:pt x="22" y="1"/>
                  </a:cubicBezTo>
                  <a:cubicBezTo>
                    <a:pt x="21" y="0"/>
                    <a:pt x="19" y="0"/>
                    <a:pt x="18" y="1"/>
                  </a:cubicBezTo>
                  <a:cubicBezTo>
                    <a:pt x="1" y="19"/>
                    <a:pt x="1" y="19"/>
                    <a:pt x="1" y="19"/>
                  </a:cubicBezTo>
                  <a:cubicBezTo>
                    <a:pt x="0" y="19"/>
                    <a:pt x="0" y="20"/>
                    <a:pt x="0" y="21"/>
                  </a:cubicBezTo>
                  <a:cubicBezTo>
                    <a:pt x="0" y="22"/>
                    <a:pt x="0" y="22"/>
                    <a:pt x="1" y="23"/>
                  </a:cubicBezTo>
                  <a:cubicBezTo>
                    <a:pt x="21" y="44"/>
                    <a:pt x="21" y="44"/>
                    <a:pt x="21" y="44"/>
                  </a:cubicBezTo>
                  <a:cubicBezTo>
                    <a:pt x="21" y="44"/>
                    <a:pt x="21" y="44"/>
                    <a:pt x="21" y="44"/>
                  </a:cubicBezTo>
                  <a:cubicBezTo>
                    <a:pt x="87" y="109"/>
                    <a:pt x="87" y="109"/>
                    <a:pt x="87" y="109"/>
                  </a:cubicBezTo>
                  <a:cubicBezTo>
                    <a:pt x="94" y="116"/>
                    <a:pt x="94" y="116"/>
                    <a:pt x="94" y="116"/>
                  </a:cubicBezTo>
                  <a:cubicBezTo>
                    <a:pt x="94" y="116"/>
                    <a:pt x="95" y="117"/>
                    <a:pt x="95" y="117"/>
                  </a:cubicBezTo>
                  <a:cubicBezTo>
                    <a:pt x="102" y="118"/>
                    <a:pt x="102" y="118"/>
                    <a:pt x="102" y="118"/>
                  </a:cubicBezTo>
                  <a:cubicBezTo>
                    <a:pt x="117" y="121"/>
                    <a:pt x="117" y="121"/>
                    <a:pt x="117" y="121"/>
                  </a:cubicBezTo>
                  <a:cubicBezTo>
                    <a:pt x="117" y="121"/>
                    <a:pt x="117" y="121"/>
                    <a:pt x="117" y="121"/>
                  </a:cubicBezTo>
                  <a:cubicBezTo>
                    <a:pt x="118" y="121"/>
                    <a:pt x="119" y="120"/>
                    <a:pt x="119" y="120"/>
                  </a:cubicBezTo>
                  <a:cubicBezTo>
                    <a:pt x="120" y="119"/>
                    <a:pt x="120" y="118"/>
                    <a:pt x="120" y="117"/>
                  </a:cubicBezTo>
                  <a:close/>
                  <a:moveTo>
                    <a:pt x="93" y="97"/>
                  </a:moveTo>
                  <a:cubicBezTo>
                    <a:pt x="93" y="97"/>
                    <a:pt x="93" y="97"/>
                    <a:pt x="93" y="98"/>
                  </a:cubicBezTo>
                  <a:cubicBezTo>
                    <a:pt x="93" y="101"/>
                    <a:pt x="94" y="102"/>
                    <a:pt x="92" y="103"/>
                  </a:cubicBezTo>
                  <a:cubicBezTo>
                    <a:pt x="91" y="104"/>
                    <a:pt x="90" y="104"/>
                    <a:pt x="90" y="104"/>
                  </a:cubicBezTo>
                  <a:cubicBezTo>
                    <a:pt x="27" y="42"/>
                    <a:pt x="27" y="42"/>
                    <a:pt x="27" y="42"/>
                  </a:cubicBezTo>
                  <a:cubicBezTo>
                    <a:pt x="41" y="28"/>
                    <a:pt x="41" y="28"/>
                    <a:pt x="41" y="28"/>
                  </a:cubicBezTo>
                  <a:cubicBezTo>
                    <a:pt x="104" y="91"/>
                    <a:pt x="104" y="91"/>
                    <a:pt x="104" y="91"/>
                  </a:cubicBezTo>
                  <a:cubicBezTo>
                    <a:pt x="104" y="91"/>
                    <a:pt x="103" y="92"/>
                    <a:pt x="103" y="92"/>
                  </a:cubicBezTo>
                  <a:cubicBezTo>
                    <a:pt x="101" y="94"/>
                    <a:pt x="100" y="94"/>
                    <a:pt x="97" y="94"/>
                  </a:cubicBezTo>
                  <a:cubicBezTo>
                    <a:pt x="97" y="94"/>
                    <a:pt x="96" y="93"/>
                    <a:pt x="96" y="93"/>
                  </a:cubicBezTo>
                  <a:cubicBezTo>
                    <a:pt x="95" y="93"/>
                    <a:pt x="94" y="94"/>
                    <a:pt x="94" y="94"/>
                  </a:cubicBezTo>
                  <a:cubicBezTo>
                    <a:pt x="93" y="95"/>
                    <a:pt x="93" y="96"/>
                    <a:pt x="93" y="97"/>
                  </a:cubicBezTo>
                  <a:close/>
                  <a:moveTo>
                    <a:pt x="18" y="32"/>
                  </a:moveTo>
                  <a:cubicBezTo>
                    <a:pt x="32" y="19"/>
                    <a:pt x="32" y="19"/>
                    <a:pt x="32" y="19"/>
                  </a:cubicBezTo>
                  <a:cubicBezTo>
                    <a:pt x="37" y="24"/>
                    <a:pt x="37" y="24"/>
                    <a:pt x="37" y="24"/>
                  </a:cubicBezTo>
                  <a:cubicBezTo>
                    <a:pt x="23" y="38"/>
                    <a:pt x="23" y="38"/>
                    <a:pt x="23" y="38"/>
                  </a:cubicBezTo>
                  <a:lnTo>
                    <a:pt x="18" y="32"/>
                  </a:lnTo>
                  <a:close/>
                  <a:moveTo>
                    <a:pt x="20" y="7"/>
                  </a:moveTo>
                  <a:cubicBezTo>
                    <a:pt x="28" y="15"/>
                    <a:pt x="28" y="15"/>
                    <a:pt x="28" y="15"/>
                  </a:cubicBezTo>
                  <a:cubicBezTo>
                    <a:pt x="14" y="29"/>
                    <a:pt x="14" y="29"/>
                    <a:pt x="14" y="29"/>
                  </a:cubicBezTo>
                  <a:cubicBezTo>
                    <a:pt x="6" y="21"/>
                    <a:pt x="6" y="21"/>
                    <a:pt x="6" y="21"/>
                  </a:cubicBezTo>
                  <a:lnTo>
                    <a:pt x="20" y="7"/>
                  </a:lnTo>
                  <a:close/>
                  <a:moveTo>
                    <a:pt x="94" y="109"/>
                  </a:moveTo>
                  <a:cubicBezTo>
                    <a:pt x="95" y="108"/>
                    <a:pt x="95" y="108"/>
                    <a:pt x="96" y="107"/>
                  </a:cubicBezTo>
                  <a:cubicBezTo>
                    <a:pt x="99" y="105"/>
                    <a:pt x="99" y="102"/>
                    <a:pt x="99" y="99"/>
                  </a:cubicBezTo>
                  <a:cubicBezTo>
                    <a:pt x="101" y="100"/>
                    <a:pt x="104" y="99"/>
                    <a:pt x="107" y="96"/>
                  </a:cubicBezTo>
                  <a:cubicBezTo>
                    <a:pt x="107" y="96"/>
                    <a:pt x="108" y="95"/>
                    <a:pt x="108" y="95"/>
                  </a:cubicBezTo>
                  <a:cubicBezTo>
                    <a:pt x="111" y="98"/>
                    <a:pt x="111" y="98"/>
                    <a:pt x="111" y="98"/>
                  </a:cubicBezTo>
                  <a:cubicBezTo>
                    <a:pt x="112" y="102"/>
                    <a:pt x="112" y="102"/>
                    <a:pt x="112" y="102"/>
                  </a:cubicBezTo>
                  <a:cubicBezTo>
                    <a:pt x="102" y="112"/>
                    <a:pt x="102" y="112"/>
                    <a:pt x="102" y="112"/>
                  </a:cubicBezTo>
                  <a:cubicBezTo>
                    <a:pt x="97" y="111"/>
                    <a:pt x="97" y="111"/>
                    <a:pt x="97" y="111"/>
                  </a:cubicBezTo>
                  <a:lnTo>
                    <a:pt x="94" y="109"/>
                  </a:lnTo>
                  <a:close/>
                  <a:moveTo>
                    <a:pt x="108" y="113"/>
                  </a:moveTo>
                  <a:cubicBezTo>
                    <a:pt x="112" y="109"/>
                    <a:pt x="112" y="109"/>
                    <a:pt x="112" y="109"/>
                  </a:cubicBezTo>
                  <a:cubicBezTo>
                    <a:pt x="113" y="109"/>
                    <a:pt x="113" y="109"/>
                    <a:pt x="113" y="109"/>
                  </a:cubicBezTo>
                  <a:cubicBezTo>
                    <a:pt x="114" y="114"/>
                    <a:pt x="114" y="114"/>
                    <a:pt x="114" y="114"/>
                  </a:cubicBezTo>
                  <a:lnTo>
                    <a:pt x="108" y="113"/>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2" name="Google Shape;1882;p65"/>
            <p:cNvSpPr/>
            <p:nvPr/>
          </p:nvSpPr>
          <p:spPr>
            <a:xfrm>
              <a:off x="777503" y="2784592"/>
              <a:ext cx="175342" cy="175341"/>
            </a:xfrm>
            <a:custGeom>
              <a:rect b="b" l="l" r="r" t="t"/>
              <a:pathLst>
                <a:path extrusionOk="0" h="67" w="67">
                  <a:moveTo>
                    <a:pt x="2" y="67"/>
                  </a:moveTo>
                  <a:cubicBezTo>
                    <a:pt x="64" y="67"/>
                    <a:pt x="64" y="67"/>
                    <a:pt x="64" y="67"/>
                  </a:cubicBezTo>
                  <a:cubicBezTo>
                    <a:pt x="64" y="67"/>
                    <a:pt x="65" y="66"/>
                    <a:pt x="66" y="66"/>
                  </a:cubicBezTo>
                  <a:cubicBezTo>
                    <a:pt x="67" y="65"/>
                    <a:pt x="67" y="63"/>
                    <a:pt x="66" y="62"/>
                  </a:cubicBezTo>
                  <a:cubicBezTo>
                    <a:pt x="4" y="1"/>
                    <a:pt x="4" y="1"/>
                    <a:pt x="4" y="1"/>
                  </a:cubicBezTo>
                  <a:cubicBezTo>
                    <a:pt x="3" y="0"/>
                    <a:pt x="2" y="0"/>
                    <a:pt x="1" y="1"/>
                  </a:cubicBezTo>
                  <a:cubicBezTo>
                    <a:pt x="0" y="1"/>
                    <a:pt x="0" y="2"/>
                    <a:pt x="0" y="3"/>
                  </a:cubicBezTo>
                  <a:cubicBezTo>
                    <a:pt x="0" y="64"/>
                    <a:pt x="0" y="64"/>
                    <a:pt x="0" y="64"/>
                  </a:cubicBezTo>
                  <a:cubicBezTo>
                    <a:pt x="0" y="65"/>
                    <a:pt x="1" y="67"/>
                    <a:pt x="2" y="67"/>
                  </a:cubicBezTo>
                  <a:close/>
                  <a:moveTo>
                    <a:pt x="5" y="10"/>
                  </a:moveTo>
                  <a:cubicBezTo>
                    <a:pt x="57" y="61"/>
                    <a:pt x="57" y="61"/>
                    <a:pt x="57" y="61"/>
                  </a:cubicBezTo>
                  <a:cubicBezTo>
                    <a:pt x="5" y="61"/>
                    <a:pt x="5" y="61"/>
                    <a:pt x="5" y="61"/>
                  </a:cubicBezTo>
                  <a:lnTo>
                    <a:pt x="5" y="1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3" name="Google Shape;1883;p65"/>
            <p:cNvSpPr/>
            <p:nvPr/>
          </p:nvSpPr>
          <p:spPr>
            <a:xfrm>
              <a:off x="735597" y="2682034"/>
              <a:ext cx="316497" cy="319804"/>
            </a:xfrm>
            <a:custGeom>
              <a:rect b="b" l="l" r="r" t="t"/>
              <a:pathLst>
                <a:path extrusionOk="0" h="122" w="121">
                  <a:moveTo>
                    <a:pt x="5" y="1"/>
                  </a:moveTo>
                  <a:cubicBezTo>
                    <a:pt x="3" y="0"/>
                    <a:pt x="2" y="0"/>
                    <a:pt x="1" y="1"/>
                  </a:cubicBezTo>
                  <a:cubicBezTo>
                    <a:pt x="0" y="2"/>
                    <a:pt x="0" y="2"/>
                    <a:pt x="0" y="3"/>
                  </a:cubicBezTo>
                  <a:cubicBezTo>
                    <a:pt x="0" y="119"/>
                    <a:pt x="0" y="119"/>
                    <a:pt x="0" y="119"/>
                  </a:cubicBezTo>
                  <a:cubicBezTo>
                    <a:pt x="0" y="120"/>
                    <a:pt x="1" y="122"/>
                    <a:pt x="3" y="122"/>
                  </a:cubicBezTo>
                  <a:cubicBezTo>
                    <a:pt x="118" y="122"/>
                    <a:pt x="118" y="122"/>
                    <a:pt x="118" y="122"/>
                  </a:cubicBezTo>
                  <a:cubicBezTo>
                    <a:pt x="119" y="122"/>
                    <a:pt x="120" y="121"/>
                    <a:pt x="120" y="121"/>
                  </a:cubicBezTo>
                  <a:cubicBezTo>
                    <a:pt x="121" y="120"/>
                    <a:pt x="121" y="118"/>
                    <a:pt x="120" y="117"/>
                  </a:cubicBezTo>
                  <a:lnTo>
                    <a:pt x="5" y="1"/>
                  </a:lnTo>
                  <a:close/>
                  <a:moveTo>
                    <a:pt x="5" y="116"/>
                  </a:moveTo>
                  <a:cubicBezTo>
                    <a:pt x="5" y="10"/>
                    <a:pt x="5" y="10"/>
                    <a:pt x="5" y="10"/>
                  </a:cubicBezTo>
                  <a:cubicBezTo>
                    <a:pt x="111" y="116"/>
                    <a:pt x="111" y="116"/>
                    <a:pt x="111" y="116"/>
                  </a:cubicBezTo>
                  <a:lnTo>
                    <a:pt x="5" y="116"/>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84" name="Google Shape;1884;p65"/>
          <p:cNvGrpSpPr/>
          <p:nvPr/>
        </p:nvGrpSpPr>
        <p:grpSpPr>
          <a:xfrm>
            <a:off x="7279476" y="2624689"/>
            <a:ext cx="292236" cy="377149"/>
            <a:chOff x="7279476" y="2624689"/>
            <a:chExt cx="292236" cy="377149"/>
          </a:xfrm>
        </p:grpSpPr>
        <p:sp>
          <p:nvSpPr>
            <p:cNvPr id="1885" name="Google Shape;1885;p65"/>
            <p:cNvSpPr/>
            <p:nvPr/>
          </p:nvSpPr>
          <p:spPr>
            <a:xfrm>
              <a:off x="7312559" y="2684239"/>
              <a:ext cx="226069" cy="159903"/>
            </a:xfrm>
            <a:custGeom>
              <a:rect b="b" l="l" r="r" t="t"/>
              <a:pathLst>
                <a:path extrusionOk="0" h="61" w="86">
                  <a:moveTo>
                    <a:pt x="1" y="22"/>
                  </a:moveTo>
                  <a:cubicBezTo>
                    <a:pt x="0" y="23"/>
                    <a:pt x="0" y="24"/>
                    <a:pt x="0" y="25"/>
                  </a:cubicBezTo>
                  <a:cubicBezTo>
                    <a:pt x="0" y="26"/>
                    <a:pt x="0" y="27"/>
                    <a:pt x="1" y="27"/>
                  </a:cubicBezTo>
                  <a:cubicBezTo>
                    <a:pt x="17" y="36"/>
                    <a:pt x="17" y="36"/>
                    <a:pt x="17" y="36"/>
                  </a:cubicBezTo>
                  <a:cubicBezTo>
                    <a:pt x="17" y="51"/>
                    <a:pt x="17" y="51"/>
                    <a:pt x="17" y="51"/>
                  </a:cubicBezTo>
                  <a:cubicBezTo>
                    <a:pt x="17" y="58"/>
                    <a:pt x="31" y="61"/>
                    <a:pt x="43" y="61"/>
                  </a:cubicBezTo>
                  <a:cubicBezTo>
                    <a:pt x="55" y="61"/>
                    <a:pt x="69" y="58"/>
                    <a:pt x="69" y="51"/>
                  </a:cubicBezTo>
                  <a:cubicBezTo>
                    <a:pt x="69" y="36"/>
                    <a:pt x="69" y="36"/>
                    <a:pt x="69" y="36"/>
                  </a:cubicBezTo>
                  <a:cubicBezTo>
                    <a:pt x="85" y="27"/>
                    <a:pt x="85" y="27"/>
                    <a:pt x="85" y="27"/>
                  </a:cubicBezTo>
                  <a:cubicBezTo>
                    <a:pt x="85" y="27"/>
                    <a:pt x="86" y="26"/>
                    <a:pt x="86" y="25"/>
                  </a:cubicBezTo>
                  <a:cubicBezTo>
                    <a:pt x="86" y="24"/>
                    <a:pt x="85" y="23"/>
                    <a:pt x="85" y="22"/>
                  </a:cubicBezTo>
                  <a:cubicBezTo>
                    <a:pt x="44" y="1"/>
                    <a:pt x="44" y="1"/>
                    <a:pt x="44" y="1"/>
                  </a:cubicBezTo>
                  <a:cubicBezTo>
                    <a:pt x="43" y="0"/>
                    <a:pt x="42" y="0"/>
                    <a:pt x="42" y="1"/>
                  </a:cubicBezTo>
                  <a:lnTo>
                    <a:pt x="1" y="22"/>
                  </a:lnTo>
                  <a:close/>
                  <a:moveTo>
                    <a:pt x="63" y="44"/>
                  </a:moveTo>
                  <a:cubicBezTo>
                    <a:pt x="58" y="42"/>
                    <a:pt x="50" y="41"/>
                    <a:pt x="43" y="41"/>
                  </a:cubicBezTo>
                  <a:cubicBezTo>
                    <a:pt x="36" y="41"/>
                    <a:pt x="28" y="42"/>
                    <a:pt x="23" y="44"/>
                  </a:cubicBezTo>
                  <a:cubicBezTo>
                    <a:pt x="23" y="30"/>
                    <a:pt x="23" y="30"/>
                    <a:pt x="23" y="30"/>
                  </a:cubicBezTo>
                  <a:cubicBezTo>
                    <a:pt x="23" y="29"/>
                    <a:pt x="30" y="26"/>
                    <a:pt x="43" y="26"/>
                  </a:cubicBezTo>
                  <a:cubicBezTo>
                    <a:pt x="56" y="26"/>
                    <a:pt x="62" y="29"/>
                    <a:pt x="63" y="30"/>
                  </a:cubicBezTo>
                  <a:lnTo>
                    <a:pt x="63" y="44"/>
                  </a:lnTo>
                  <a:close/>
                  <a:moveTo>
                    <a:pt x="43" y="56"/>
                  </a:moveTo>
                  <a:cubicBezTo>
                    <a:pt x="30" y="56"/>
                    <a:pt x="24" y="52"/>
                    <a:pt x="23" y="51"/>
                  </a:cubicBezTo>
                  <a:cubicBezTo>
                    <a:pt x="24" y="50"/>
                    <a:pt x="30" y="46"/>
                    <a:pt x="43" y="46"/>
                  </a:cubicBezTo>
                  <a:cubicBezTo>
                    <a:pt x="56" y="46"/>
                    <a:pt x="63" y="50"/>
                    <a:pt x="63" y="51"/>
                  </a:cubicBezTo>
                  <a:cubicBezTo>
                    <a:pt x="63" y="52"/>
                    <a:pt x="56" y="56"/>
                    <a:pt x="43" y="56"/>
                  </a:cubicBezTo>
                  <a:close/>
                  <a:moveTo>
                    <a:pt x="78" y="25"/>
                  </a:moveTo>
                  <a:cubicBezTo>
                    <a:pt x="69" y="30"/>
                    <a:pt x="69" y="30"/>
                    <a:pt x="69" y="30"/>
                  </a:cubicBezTo>
                  <a:cubicBezTo>
                    <a:pt x="68" y="23"/>
                    <a:pt x="55" y="20"/>
                    <a:pt x="43" y="20"/>
                  </a:cubicBezTo>
                  <a:cubicBezTo>
                    <a:pt x="31" y="20"/>
                    <a:pt x="18" y="23"/>
                    <a:pt x="17" y="30"/>
                  </a:cubicBezTo>
                  <a:cubicBezTo>
                    <a:pt x="9" y="25"/>
                    <a:pt x="9" y="25"/>
                    <a:pt x="9" y="25"/>
                  </a:cubicBezTo>
                  <a:cubicBezTo>
                    <a:pt x="43" y="6"/>
                    <a:pt x="43" y="6"/>
                    <a:pt x="43" y="6"/>
                  </a:cubicBezTo>
                  <a:lnTo>
                    <a:pt x="78" y="2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6" name="Google Shape;1886;p65"/>
            <p:cNvSpPr/>
            <p:nvPr/>
          </p:nvSpPr>
          <p:spPr>
            <a:xfrm>
              <a:off x="7279476" y="2624689"/>
              <a:ext cx="292236" cy="377149"/>
            </a:xfrm>
            <a:custGeom>
              <a:rect b="b" l="l" r="r" t="t"/>
              <a:pathLst>
                <a:path extrusionOk="0" h="144" w="112">
                  <a:moveTo>
                    <a:pt x="109" y="0"/>
                  </a:move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1"/>
                    <a:pt x="0" y="21"/>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1"/>
                    <a:pt x="0" y="21"/>
                    <a:pt x="0" y="21"/>
                  </a:cubicBezTo>
                  <a:cubicBezTo>
                    <a:pt x="0" y="21"/>
                    <a:pt x="0" y="22"/>
                    <a:pt x="0" y="22"/>
                  </a:cubicBezTo>
                  <a:cubicBezTo>
                    <a:pt x="0" y="22"/>
                    <a:pt x="0" y="22"/>
                    <a:pt x="0" y="22"/>
                  </a:cubicBezTo>
                  <a:cubicBezTo>
                    <a:pt x="0" y="22"/>
                    <a:pt x="0" y="22"/>
                    <a:pt x="0" y="22"/>
                  </a:cubicBezTo>
                  <a:cubicBezTo>
                    <a:pt x="0" y="22"/>
                    <a:pt x="0" y="22"/>
                    <a:pt x="0" y="22"/>
                  </a:cubicBezTo>
                  <a:cubicBezTo>
                    <a:pt x="0" y="22"/>
                    <a:pt x="0" y="22"/>
                    <a:pt x="0" y="22"/>
                  </a:cubicBezTo>
                  <a:cubicBezTo>
                    <a:pt x="0" y="22"/>
                    <a:pt x="0" y="22"/>
                    <a:pt x="0" y="22"/>
                  </a:cubicBezTo>
                  <a:cubicBezTo>
                    <a:pt x="0" y="22"/>
                    <a:pt x="0" y="22"/>
                    <a:pt x="0" y="22"/>
                  </a:cubicBezTo>
                  <a:cubicBezTo>
                    <a:pt x="0" y="22"/>
                    <a:pt x="0" y="22"/>
                    <a:pt x="0" y="22"/>
                  </a:cubicBezTo>
                  <a:cubicBezTo>
                    <a:pt x="0" y="22"/>
                    <a:pt x="0" y="22"/>
                    <a:pt x="0" y="22"/>
                  </a:cubicBezTo>
                  <a:cubicBezTo>
                    <a:pt x="0" y="22"/>
                    <a:pt x="0" y="22"/>
                    <a:pt x="0" y="22"/>
                  </a:cubicBezTo>
                  <a:cubicBezTo>
                    <a:pt x="0" y="141"/>
                    <a:pt x="0" y="141"/>
                    <a:pt x="0" y="141"/>
                  </a:cubicBezTo>
                  <a:cubicBezTo>
                    <a:pt x="0" y="143"/>
                    <a:pt x="2" y="144"/>
                    <a:pt x="3" y="144"/>
                  </a:cubicBezTo>
                  <a:cubicBezTo>
                    <a:pt x="109" y="144"/>
                    <a:pt x="109" y="144"/>
                    <a:pt x="109" y="144"/>
                  </a:cubicBezTo>
                  <a:cubicBezTo>
                    <a:pt x="111" y="144"/>
                    <a:pt x="112" y="143"/>
                    <a:pt x="112" y="141"/>
                  </a:cubicBezTo>
                  <a:cubicBezTo>
                    <a:pt x="112" y="3"/>
                    <a:pt x="112" y="3"/>
                    <a:pt x="112" y="3"/>
                  </a:cubicBezTo>
                  <a:cubicBezTo>
                    <a:pt x="112" y="2"/>
                    <a:pt x="111" y="0"/>
                    <a:pt x="109" y="0"/>
                  </a:cubicBezTo>
                  <a:close/>
                  <a:moveTo>
                    <a:pt x="19" y="10"/>
                  </a:moveTo>
                  <a:cubicBezTo>
                    <a:pt x="19" y="19"/>
                    <a:pt x="19" y="19"/>
                    <a:pt x="19" y="19"/>
                  </a:cubicBezTo>
                  <a:cubicBezTo>
                    <a:pt x="10" y="19"/>
                    <a:pt x="10" y="19"/>
                    <a:pt x="10" y="19"/>
                  </a:cubicBezTo>
                  <a:cubicBezTo>
                    <a:pt x="14" y="14"/>
                    <a:pt x="14" y="14"/>
                    <a:pt x="14" y="14"/>
                  </a:cubicBezTo>
                  <a:lnTo>
                    <a:pt x="19" y="10"/>
                  </a:lnTo>
                  <a:close/>
                  <a:moveTo>
                    <a:pt x="106" y="138"/>
                  </a:moveTo>
                  <a:cubicBezTo>
                    <a:pt x="6" y="138"/>
                    <a:pt x="6" y="138"/>
                    <a:pt x="6" y="138"/>
                  </a:cubicBezTo>
                  <a:cubicBezTo>
                    <a:pt x="6" y="25"/>
                    <a:pt x="6" y="25"/>
                    <a:pt x="6" y="25"/>
                  </a:cubicBezTo>
                  <a:cubicBezTo>
                    <a:pt x="22" y="25"/>
                    <a:pt x="22" y="25"/>
                    <a:pt x="22" y="25"/>
                  </a:cubicBezTo>
                  <a:cubicBezTo>
                    <a:pt x="24" y="25"/>
                    <a:pt x="25" y="23"/>
                    <a:pt x="25" y="22"/>
                  </a:cubicBezTo>
                  <a:cubicBezTo>
                    <a:pt x="25" y="6"/>
                    <a:pt x="25" y="6"/>
                    <a:pt x="25" y="6"/>
                  </a:cubicBezTo>
                  <a:cubicBezTo>
                    <a:pt x="106" y="6"/>
                    <a:pt x="106" y="6"/>
                    <a:pt x="106" y="6"/>
                  </a:cubicBezTo>
                  <a:cubicBezTo>
                    <a:pt x="106" y="138"/>
                    <a:pt x="106" y="138"/>
                    <a:pt x="106" y="13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7" name="Google Shape;1887;p65"/>
            <p:cNvSpPr/>
            <p:nvPr/>
          </p:nvSpPr>
          <p:spPr>
            <a:xfrm>
              <a:off x="7325792" y="2862888"/>
              <a:ext cx="199603" cy="15439"/>
            </a:xfrm>
            <a:custGeom>
              <a:rect b="b" l="l" r="r" t="t"/>
              <a:pathLst>
                <a:path extrusionOk="0" h="6" w="76">
                  <a:moveTo>
                    <a:pt x="73" y="0"/>
                  </a:moveTo>
                  <a:cubicBezTo>
                    <a:pt x="3" y="0"/>
                    <a:pt x="3" y="0"/>
                    <a:pt x="3" y="0"/>
                  </a:cubicBezTo>
                  <a:cubicBezTo>
                    <a:pt x="1" y="0"/>
                    <a:pt x="0" y="1"/>
                    <a:pt x="0" y="2"/>
                  </a:cubicBezTo>
                  <a:cubicBezTo>
                    <a:pt x="0" y="4"/>
                    <a:pt x="1" y="6"/>
                    <a:pt x="3" y="6"/>
                  </a:cubicBezTo>
                  <a:cubicBezTo>
                    <a:pt x="73" y="6"/>
                    <a:pt x="73" y="6"/>
                    <a:pt x="73" y="6"/>
                  </a:cubicBezTo>
                  <a:cubicBezTo>
                    <a:pt x="75" y="6"/>
                    <a:pt x="76" y="5"/>
                    <a:pt x="76" y="3"/>
                  </a:cubicBezTo>
                  <a:cubicBezTo>
                    <a:pt x="76" y="2"/>
                    <a:pt x="75" y="0"/>
                    <a:pt x="73"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8" name="Google Shape;1888;p65"/>
            <p:cNvSpPr/>
            <p:nvPr/>
          </p:nvSpPr>
          <p:spPr>
            <a:xfrm>
              <a:off x="7325792" y="2902588"/>
              <a:ext cx="199603" cy="15439"/>
            </a:xfrm>
            <a:custGeom>
              <a:rect b="b" l="l" r="r" t="t"/>
              <a:pathLst>
                <a:path extrusionOk="0" h="6" w="76">
                  <a:moveTo>
                    <a:pt x="73" y="0"/>
                  </a:moveTo>
                  <a:cubicBezTo>
                    <a:pt x="3" y="0"/>
                    <a:pt x="3" y="0"/>
                    <a:pt x="3" y="0"/>
                  </a:cubicBezTo>
                  <a:cubicBezTo>
                    <a:pt x="1" y="0"/>
                    <a:pt x="0" y="1"/>
                    <a:pt x="0" y="3"/>
                  </a:cubicBezTo>
                  <a:cubicBezTo>
                    <a:pt x="0" y="4"/>
                    <a:pt x="1" y="6"/>
                    <a:pt x="3" y="6"/>
                  </a:cubicBezTo>
                  <a:cubicBezTo>
                    <a:pt x="73" y="6"/>
                    <a:pt x="73" y="6"/>
                    <a:pt x="73" y="6"/>
                  </a:cubicBezTo>
                  <a:cubicBezTo>
                    <a:pt x="75" y="6"/>
                    <a:pt x="76" y="5"/>
                    <a:pt x="76" y="3"/>
                  </a:cubicBezTo>
                  <a:cubicBezTo>
                    <a:pt x="76" y="2"/>
                    <a:pt x="75" y="0"/>
                    <a:pt x="73"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9" name="Google Shape;1889;p65"/>
            <p:cNvSpPr/>
            <p:nvPr/>
          </p:nvSpPr>
          <p:spPr>
            <a:xfrm>
              <a:off x="7365492" y="2941186"/>
              <a:ext cx="120203" cy="16542"/>
            </a:xfrm>
            <a:custGeom>
              <a:rect b="b" l="l" r="r" t="t"/>
              <a:pathLst>
                <a:path extrusionOk="0" h="6" w="46">
                  <a:moveTo>
                    <a:pt x="43" y="0"/>
                  </a:moveTo>
                  <a:cubicBezTo>
                    <a:pt x="3" y="0"/>
                    <a:pt x="3" y="0"/>
                    <a:pt x="3" y="0"/>
                  </a:cubicBezTo>
                  <a:cubicBezTo>
                    <a:pt x="2" y="0"/>
                    <a:pt x="0" y="1"/>
                    <a:pt x="0" y="2"/>
                  </a:cubicBezTo>
                  <a:cubicBezTo>
                    <a:pt x="0" y="4"/>
                    <a:pt x="1" y="6"/>
                    <a:pt x="3" y="6"/>
                  </a:cubicBezTo>
                  <a:cubicBezTo>
                    <a:pt x="43" y="6"/>
                    <a:pt x="43" y="6"/>
                    <a:pt x="43" y="6"/>
                  </a:cubicBezTo>
                  <a:cubicBezTo>
                    <a:pt x="44" y="6"/>
                    <a:pt x="46" y="5"/>
                    <a:pt x="46" y="3"/>
                  </a:cubicBezTo>
                  <a:cubicBezTo>
                    <a:pt x="46" y="2"/>
                    <a:pt x="45" y="0"/>
                    <a:pt x="43"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90" name="Google Shape;1890;p65"/>
          <p:cNvGrpSpPr/>
          <p:nvPr/>
        </p:nvGrpSpPr>
        <p:grpSpPr>
          <a:xfrm>
            <a:off x="5640749" y="2624689"/>
            <a:ext cx="325320" cy="377149"/>
            <a:chOff x="5640749" y="2624689"/>
            <a:chExt cx="325320" cy="377149"/>
          </a:xfrm>
        </p:grpSpPr>
        <p:sp>
          <p:nvSpPr>
            <p:cNvPr id="1891" name="Google Shape;1891;p65"/>
            <p:cNvSpPr/>
            <p:nvPr/>
          </p:nvSpPr>
          <p:spPr>
            <a:xfrm>
              <a:off x="5716841" y="2700781"/>
              <a:ext cx="173136" cy="172033"/>
            </a:xfrm>
            <a:custGeom>
              <a:rect b="b" l="l" r="r" t="t"/>
              <a:pathLst>
                <a:path extrusionOk="0" h="66" w="66">
                  <a:moveTo>
                    <a:pt x="33" y="0"/>
                  </a:moveTo>
                  <a:cubicBezTo>
                    <a:pt x="15" y="0"/>
                    <a:pt x="0" y="15"/>
                    <a:pt x="0" y="33"/>
                  </a:cubicBezTo>
                  <a:cubicBezTo>
                    <a:pt x="0" y="51"/>
                    <a:pt x="15" y="66"/>
                    <a:pt x="33" y="66"/>
                  </a:cubicBezTo>
                  <a:cubicBezTo>
                    <a:pt x="51" y="66"/>
                    <a:pt x="66" y="51"/>
                    <a:pt x="66" y="33"/>
                  </a:cubicBezTo>
                  <a:cubicBezTo>
                    <a:pt x="66" y="15"/>
                    <a:pt x="51" y="0"/>
                    <a:pt x="33" y="0"/>
                  </a:cubicBezTo>
                  <a:close/>
                  <a:moveTo>
                    <a:pt x="33" y="60"/>
                  </a:moveTo>
                  <a:cubicBezTo>
                    <a:pt x="18" y="60"/>
                    <a:pt x="6" y="48"/>
                    <a:pt x="6" y="33"/>
                  </a:cubicBezTo>
                  <a:cubicBezTo>
                    <a:pt x="6" y="18"/>
                    <a:pt x="18" y="6"/>
                    <a:pt x="33" y="6"/>
                  </a:cubicBezTo>
                  <a:cubicBezTo>
                    <a:pt x="48" y="6"/>
                    <a:pt x="60" y="18"/>
                    <a:pt x="60" y="33"/>
                  </a:cubicBezTo>
                  <a:cubicBezTo>
                    <a:pt x="60" y="48"/>
                    <a:pt x="48" y="60"/>
                    <a:pt x="33" y="6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2" name="Google Shape;1892;p65"/>
            <p:cNvSpPr/>
            <p:nvPr/>
          </p:nvSpPr>
          <p:spPr>
            <a:xfrm>
              <a:off x="5680449" y="2666595"/>
              <a:ext cx="243714" cy="335243"/>
            </a:xfrm>
            <a:custGeom>
              <a:rect b="b" l="l" r="r" t="t"/>
              <a:pathLst>
                <a:path extrusionOk="0" h="128" w="93">
                  <a:moveTo>
                    <a:pt x="47" y="0"/>
                  </a:moveTo>
                  <a:cubicBezTo>
                    <a:pt x="21" y="0"/>
                    <a:pt x="0" y="20"/>
                    <a:pt x="0" y="46"/>
                  </a:cubicBezTo>
                  <a:cubicBezTo>
                    <a:pt x="0" y="67"/>
                    <a:pt x="36" y="91"/>
                    <a:pt x="36" y="91"/>
                  </a:cubicBezTo>
                  <a:cubicBezTo>
                    <a:pt x="36" y="97"/>
                    <a:pt x="36" y="97"/>
                    <a:pt x="36" y="97"/>
                  </a:cubicBezTo>
                  <a:cubicBezTo>
                    <a:pt x="33" y="97"/>
                    <a:pt x="33" y="97"/>
                    <a:pt x="33" y="97"/>
                  </a:cubicBezTo>
                  <a:cubicBezTo>
                    <a:pt x="32" y="97"/>
                    <a:pt x="31" y="99"/>
                    <a:pt x="31" y="100"/>
                  </a:cubicBezTo>
                  <a:cubicBezTo>
                    <a:pt x="31" y="114"/>
                    <a:pt x="31" y="114"/>
                    <a:pt x="31" y="114"/>
                  </a:cubicBezTo>
                  <a:cubicBezTo>
                    <a:pt x="31" y="116"/>
                    <a:pt x="32" y="117"/>
                    <a:pt x="33" y="117"/>
                  </a:cubicBezTo>
                  <a:cubicBezTo>
                    <a:pt x="38" y="117"/>
                    <a:pt x="38" y="117"/>
                    <a:pt x="38" y="117"/>
                  </a:cubicBezTo>
                  <a:cubicBezTo>
                    <a:pt x="38" y="125"/>
                    <a:pt x="38" y="125"/>
                    <a:pt x="38" y="125"/>
                  </a:cubicBezTo>
                  <a:cubicBezTo>
                    <a:pt x="38" y="126"/>
                    <a:pt x="39" y="128"/>
                    <a:pt x="40" y="128"/>
                  </a:cubicBezTo>
                  <a:cubicBezTo>
                    <a:pt x="53" y="128"/>
                    <a:pt x="53" y="128"/>
                    <a:pt x="53" y="128"/>
                  </a:cubicBezTo>
                  <a:cubicBezTo>
                    <a:pt x="55" y="128"/>
                    <a:pt x="56" y="126"/>
                    <a:pt x="56" y="125"/>
                  </a:cubicBezTo>
                  <a:cubicBezTo>
                    <a:pt x="56" y="117"/>
                    <a:pt x="56" y="117"/>
                    <a:pt x="56" y="117"/>
                  </a:cubicBezTo>
                  <a:cubicBezTo>
                    <a:pt x="60" y="117"/>
                    <a:pt x="60" y="117"/>
                    <a:pt x="60" y="117"/>
                  </a:cubicBezTo>
                  <a:cubicBezTo>
                    <a:pt x="62" y="117"/>
                    <a:pt x="63" y="116"/>
                    <a:pt x="63" y="114"/>
                  </a:cubicBezTo>
                  <a:cubicBezTo>
                    <a:pt x="63" y="100"/>
                    <a:pt x="63" y="100"/>
                    <a:pt x="63" y="100"/>
                  </a:cubicBezTo>
                  <a:cubicBezTo>
                    <a:pt x="63" y="99"/>
                    <a:pt x="62" y="97"/>
                    <a:pt x="60" y="97"/>
                  </a:cubicBezTo>
                  <a:cubicBezTo>
                    <a:pt x="58" y="97"/>
                    <a:pt x="58" y="97"/>
                    <a:pt x="58" y="97"/>
                  </a:cubicBezTo>
                  <a:cubicBezTo>
                    <a:pt x="58" y="91"/>
                    <a:pt x="58" y="91"/>
                    <a:pt x="58" y="91"/>
                  </a:cubicBezTo>
                  <a:cubicBezTo>
                    <a:pt x="79" y="86"/>
                    <a:pt x="93" y="67"/>
                    <a:pt x="93" y="46"/>
                  </a:cubicBezTo>
                  <a:cubicBezTo>
                    <a:pt x="93" y="20"/>
                    <a:pt x="73" y="0"/>
                    <a:pt x="47" y="0"/>
                  </a:cubicBezTo>
                  <a:close/>
                  <a:moveTo>
                    <a:pt x="50" y="122"/>
                  </a:moveTo>
                  <a:cubicBezTo>
                    <a:pt x="43" y="122"/>
                    <a:pt x="43" y="122"/>
                    <a:pt x="43" y="122"/>
                  </a:cubicBezTo>
                  <a:cubicBezTo>
                    <a:pt x="43" y="117"/>
                    <a:pt x="43" y="117"/>
                    <a:pt x="43" y="117"/>
                  </a:cubicBezTo>
                  <a:cubicBezTo>
                    <a:pt x="50" y="117"/>
                    <a:pt x="50" y="117"/>
                    <a:pt x="50" y="117"/>
                  </a:cubicBezTo>
                  <a:lnTo>
                    <a:pt x="50" y="122"/>
                  </a:lnTo>
                  <a:close/>
                  <a:moveTo>
                    <a:pt x="58" y="112"/>
                  </a:moveTo>
                  <a:cubicBezTo>
                    <a:pt x="36" y="112"/>
                    <a:pt x="36" y="112"/>
                    <a:pt x="36" y="112"/>
                  </a:cubicBezTo>
                  <a:cubicBezTo>
                    <a:pt x="36" y="103"/>
                    <a:pt x="36" y="103"/>
                    <a:pt x="36" y="103"/>
                  </a:cubicBezTo>
                  <a:cubicBezTo>
                    <a:pt x="58" y="103"/>
                    <a:pt x="58" y="103"/>
                    <a:pt x="58" y="103"/>
                  </a:cubicBezTo>
                  <a:lnTo>
                    <a:pt x="58" y="112"/>
                  </a:lnTo>
                  <a:close/>
                  <a:moveTo>
                    <a:pt x="55" y="86"/>
                  </a:moveTo>
                  <a:cubicBezTo>
                    <a:pt x="53" y="86"/>
                    <a:pt x="52" y="88"/>
                    <a:pt x="52" y="89"/>
                  </a:cubicBezTo>
                  <a:cubicBezTo>
                    <a:pt x="52" y="98"/>
                    <a:pt x="52" y="98"/>
                    <a:pt x="52" y="98"/>
                  </a:cubicBezTo>
                  <a:cubicBezTo>
                    <a:pt x="41" y="98"/>
                    <a:pt x="41" y="98"/>
                    <a:pt x="41" y="98"/>
                  </a:cubicBezTo>
                  <a:cubicBezTo>
                    <a:pt x="41" y="89"/>
                    <a:pt x="41" y="89"/>
                    <a:pt x="41" y="89"/>
                  </a:cubicBezTo>
                  <a:cubicBezTo>
                    <a:pt x="41" y="88"/>
                    <a:pt x="40" y="86"/>
                    <a:pt x="39" y="86"/>
                  </a:cubicBezTo>
                  <a:cubicBezTo>
                    <a:pt x="20" y="82"/>
                    <a:pt x="6" y="66"/>
                    <a:pt x="6" y="46"/>
                  </a:cubicBezTo>
                  <a:cubicBezTo>
                    <a:pt x="6" y="24"/>
                    <a:pt x="24" y="5"/>
                    <a:pt x="47" y="5"/>
                  </a:cubicBezTo>
                  <a:cubicBezTo>
                    <a:pt x="69" y="5"/>
                    <a:pt x="88" y="24"/>
                    <a:pt x="88" y="46"/>
                  </a:cubicBezTo>
                  <a:cubicBezTo>
                    <a:pt x="88" y="66"/>
                    <a:pt x="74" y="82"/>
                    <a:pt x="55" y="8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3" name="Google Shape;1893;p65"/>
            <p:cNvSpPr/>
            <p:nvPr/>
          </p:nvSpPr>
          <p:spPr>
            <a:xfrm>
              <a:off x="5795138" y="2624689"/>
              <a:ext cx="16542" cy="28672"/>
            </a:xfrm>
            <a:custGeom>
              <a:rect b="b" l="l" r="r" t="t"/>
              <a:pathLst>
                <a:path extrusionOk="0" h="11" w="6">
                  <a:moveTo>
                    <a:pt x="6" y="7"/>
                  </a:moveTo>
                  <a:cubicBezTo>
                    <a:pt x="6" y="3"/>
                    <a:pt x="6" y="3"/>
                    <a:pt x="6" y="3"/>
                  </a:cubicBezTo>
                  <a:cubicBezTo>
                    <a:pt x="6" y="2"/>
                    <a:pt x="5" y="1"/>
                    <a:pt x="3" y="0"/>
                  </a:cubicBezTo>
                  <a:cubicBezTo>
                    <a:pt x="2" y="0"/>
                    <a:pt x="0" y="1"/>
                    <a:pt x="0" y="3"/>
                  </a:cubicBezTo>
                  <a:cubicBezTo>
                    <a:pt x="0" y="8"/>
                    <a:pt x="0" y="8"/>
                    <a:pt x="0" y="8"/>
                  </a:cubicBezTo>
                  <a:cubicBezTo>
                    <a:pt x="0" y="9"/>
                    <a:pt x="2" y="11"/>
                    <a:pt x="3" y="10"/>
                  </a:cubicBezTo>
                  <a:cubicBezTo>
                    <a:pt x="5" y="10"/>
                    <a:pt x="6" y="9"/>
                    <a:pt x="6" y="7"/>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4" name="Google Shape;1894;p65"/>
            <p:cNvSpPr/>
            <p:nvPr/>
          </p:nvSpPr>
          <p:spPr>
            <a:xfrm>
              <a:off x="5936293" y="2779078"/>
              <a:ext cx="29775" cy="15439"/>
            </a:xfrm>
            <a:custGeom>
              <a:rect b="b" l="l" r="r" t="t"/>
              <a:pathLst>
                <a:path extrusionOk="0" h="6" w="11">
                  <a:moveTo>
                    <a:pt x="8" y="0"/>
                  </a:moveTo>
                  <a:cubicBezTo>
                    <a:pt x="3" y="0"/>
                    <a:pt x="3" y="0"/>
                    <a:pt x="3" y="0"/>
                  </a:cubicBezTo>
                  <a:cubicBezTo>
                    <a:pt x="2" y="0"/>
                    <a:pt x="1" y="1"/>
                    <a:pt x="1" y="2"/>
                  </a:cubicBezTo>
                  <a:cubicBezTo>
                    <a:pt x="0" y="4"/>
                    <a:pt x="2" y="6"/>
                    <a:pt x="3" y="6"/>
                  </a:cubicBezTo>
                  <a:cubicBezTo>
                    <a:pt x="8" y="6"/>
                    <a:pt x="8" y="6"/>
                    <a:pt x="8" y="6"/>
                  </a:cubicBezTo>
                  <a:cubicBezTo>
                    <a:pt x="9" y="6"/>
                    <a:pt x="10" y="5"/>
                    <a:pt x="10" y="3"/>
                  </a:cubicBezTo>
                  <a:cubicBezTo>
                    <a:pt x="11" y="2"/>
                    <a:pt x="9" y="0"/>
                    <a:pt x="8"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5" name="Google Shape;1895;p65"/>
            <p:cNvSpPr/>
            <p:nvPr/>
          </p:nvSpPr>
          <p:spPr>
            <a:xfrm>
              <a:off x="5640749" y="2779078"/>
              <a:ext cx="26467" cy="15439"/>
            </a:xfrm>
            <a:custGeom>
              <a:rect b="b" l="l" r="r" t="t"/>
              <a:pathLst>
                <a:path extrusionOk="0" h="6" w="10">
                  <a:moveTo>
                    <a:pt x="7" y="0"/>
                  </a:moveTo>
                  <a:cubicBezTo>
                    <a:pt x="3" y="0"/>
                    <a:pt x="3" y="0"/>
                    <a:pt x="3" y="0"/>
                  </a:cubicBezTo>
                  <a:cubicBezTo>
                    <a:pt x="2" y="0"/>
                    <a:pt x="1" y="1"/>
                    <a:pt x="0" y="2"/>
                  </a:cubicBezTo>
                  <a:cubicBezTo>
                    <a:pt x="0" y="4"/>
                    <a:pt x="1" y="6"/>
                    <a:pt x="3" y="6"/>
                  </a:cubicBezTo>
                  <a:cubicBezTo>
                    <a:pt x="7" y="6"/>
                    <a:pt x="7" y="6"/>
                    <a:pt x="7" y="6"/>
                  </a:cubicBezTo>
                  <a:cubicBezTo>
                    <a:pt x="9" y="6"/>
                    <a:pt x="10" y="5"/>
                    <a:pt x="10" y="3"/>
                  </a:cubicBezTo>
                  <a:cubicBezTo>
                    <a:pt x="10" y="2"/>
                    <a:pt x="9" y="0"/>
                    <a:pt x="7"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6" name="Google Shape;1896;p65"/>
            <p:cNvSpPr/>
            <p:nvPr/>
          </p:nvSpPr>
          <p:spPr>
            <a:xfrm>
              <a:off x="5895491" y="2668800"/>
              <a:ext cx="25364" cy="23159"/>
            </a:xfrm>
            <a:custGeom>
              <a:rect b="b" l="l" r="r" t="t"/>
              <a:pathLst>
                <a:path extrusionOk="0" h="9" w="10">
                  <a:moveTo>
                    <a:pt x="3" y="9"/>
                  </a:moveTo>
                  <a:cubicBezTo>
                    <a:pt x="4" y="9"/>
                    <a:pt x="5" y="9"/>
                    <a:pt x="5" y="8"/>
                  </a:cubicBezTo>
                  <a:cubicBezTo>
                    <a:pt x="8" y="5"/>
                    <a:pt x="8" y="5"/>
                    <a:pt x="8" y="5"/>
                  </a:cubicBezTo>
                  <a:cubicBezTo>
                    <a:pt x="10" y="4"/>
                    <a:pt x="10" y="2"/>
                    <a:pt x="8" y="1"/>
                  </a:cubicBezTo>
                  <a:cubicBezTo>
                    <a:pt x="7" y="0"/>
                    <a:pt x="6" y="0"/>
                    <a:pt x="5" y="1"/>
                  </a:cubicBezTo>
                  <a:cubicBezTo>
                    <a:pt x="1" y="4"/>
                    <a:pt x="1" y="4"/>
                    <a:pt x="1" y="4"/>
                  </a:cubicBezTo>
                  <a:cubicBezTo>
                    <a:pt x="0" y="5"/>
                    <a:pt x="0" y="7"/>
                    <a:pt x="1" y="8"/>
                  </a:cubicBezTo>
                  <a:cubicBezTo>
                    <a:pt x="2" y="9"/>
                    <a:pt x="3" y="9"/>
                    <a:pt x="3" y="9"/>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7" name="Google Shape;1897;p65"/>
            <p:cNvSpPr/>
            <p:nvPr/>
          </p:nvSpPr>
          <p:spPr>
            <a:xfrm>
              <a:off x="5685963" y="2878327"/>
              <a:ext cx="23159" cy="24261"/>
            </a:xfrm>
            <a:custGeom>
              <a:rect b="b" l="l" r="r" t="t"/>
              <a:pathLst>
                <a:path extrusionOk="0" h="9" w="9">
                  <a:moveTo>
                    <a:pt x="4" y="1"/>
                  </a:moveTo>
                  <a:cubicBezTo>
                    <a:pt x="1" y="4"/>
                    <a:pt x="1" y="4"/>
                    <a:pt x="1" y="4"/>
                  </a:cubicBezTo>
                  <a:cubicBezTo>
                    <a:pt x="0" y="5"/>
                    <a:pt x="0" y="7"/>
                    <a:pt x="1" y="8"/>
                  </a:cubicBezTo>
                  <a:cubicBezTo>
                    <a:pt x="2" y="9"/>
                    <a:pt x="3" y="9"/>
                    <a:pt x="3" y="9"/>
                  </a:cubicBezTo>
                  <a:cubicBezTo>
                    <a:pt x="4" y="9"/>
                    <a:pt x="5" y="9"/>
                    <a:pt x="5" y="8"/>
                  </a:cubicBezTo>
                  <a:cubicBezTo>
                    <a:pt x="8" y="5"/>
                    <a:pt x="8" y="5"/>
                    <a:pt x="8" y="5"/>
                  </a:cubicBezTo>
                  <a:cubicBezTo>
                    <a:pt x="9" y="4"/>
                    <a:pt x="9" y="2"/>
                    <a:pt x="8" y="1"/>
                  </a:cubicBezTo>
                  <a:cubicBezTo>
                    <a:pt x="7" y="0"/>
                    <a:pt x="6" y="0"/>
                    <a:pt x="4" y="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8" name="Google Shape;1898;p65"/>
            <p:cNvSpPr/>
            <p:nvPr/>
          </p:nvSpPr>
          <p:spPr>
            <a:xfrm>
              <a:off x="5895491" y="2878327"/>
              <a:ext cx="25364" cy="24261"/>
            </a:xfrm>
            <a:custGeom>
              <a:rect b="b" l="l" r="r" t="t"/>
              <a:pathLst>
                <a:path extrusionOk="0" h="9" w="10">
                  <a:moveTo>
                    <a:pt x="5" y="1"/>
                  </a:moveTo>
                  <a:cubicBezTo>
                    <a:pt x="4" y="0"/>
                    <a:pt x="2" y="0"/>
                    <a:pt x="1" y="1"/>
                  </a:cubicBezTo>
                  <a:cubicBezTo>
                    <a:pt x="0" y="2"/>
                    <a:pt x="0" y="4"/>
                    <a:pt x="1" y="5"/>
                  </a:cubicBezTo>
                  <a:cubicBezTo>
                    <a:pt x="5" y="8"/>
                    <a:pt x="5" y="8"/>
                    <a:pt x="5" y="8"/>
                  </a:cubicBezTo>
                  <a:cubicBezTo>
                    <a:pt x="5" y="9"/>
                    <a:pt x="6" y="9"/>
                    <a:pt x="6" y="9"/>
                  </a:cubicBezTo>
                  <a:cubicBezTo>
                    <a:pt x="7" y="9"/>
                    <a:pt x="8" y="9"/>
                    <a:pt x="8" y="8"/>
                  </a:cubicBezTo>
                  <a:cubicBezTo>
                    <a:pt x="10" y="7"/>
                    <a:pt x="10" y="5"/>
                    <a:pt x="8" y="4"/>
                  </a:cubicBezTo>
                  <a:lnTo>
                    <a:pt x="5" y="1"/>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9" name="Google Shape;1899;p65"/>
            <p:cNvSpPr/>
            <p:nvPr/>
          </p:nvSpPr>
          <p:spPr>
            <a:xfrm>
              <a:off x="5685963" y="2668800"/>
              <a:ext cx="23159" cy="23159"/>
            </a:xfrm>
            <a:custGeom>
              <a:rect b="b" l="l" r="r" t="t"/>
              <a:pathLst>
                <a:path extrusionOk="0" h="9" w="9">
                  <a:moveTo>
                    <a:pt x="4" y="8"/>
                  </a:moveTo>
                  <a:cubicBezTo>
                    <a:pt x="5" y="9"/>
                    <a:pt x="6" y="9"/>
                    <a:pt x="6" y="9"/>
                  </a:cubicBezTo>
                  <a:cubicBezTo>
                    <a:pt x="7" y="9"/>
                    <a:pt x="8" y="9"/>
                    <a:pt x="8" y="8"/>
                  </a:cubicBezTo>
                  <a:cubicBezTo>
                    <a:pt x="9" y="7"/>
                    <a:pt x="9" y="5"/>
                    <a:pt x="8" y="4"/>
                  </a:cubicBezTo>
                  <a:cubicBezTo>
                    <a:pt x="5" y="1"/>
                    <a:pt x="5" y="1"/>
                    <a:pt x="5" y="1"/>
                  </a:cubicBezTo>
                  <a:cubicBezTo>
                    <a:pt x="4" y="0"/>
                    <a:pt x="2" y="0"/>
                    <a:pt x="1" y="1"/>
                  </a:cubicBezTo>
                  <a:cubicBezTo>
                    <a:pt x="0" y="2"/>
                    <a:pt x="0" y="4"/>
                    <a:pt x="1" y="5"/>
                  </a:cubicBezTo>
                  <a:lnTo>
                    <a:pt x="4" y="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00" name="Google Shape;1900;p65"/>
          <p:cNvGrpSpPr/>
          <p:nvPr/>
        </p:nvGrpSpPr>
        <p:grpSpPr>
          <a:xfrm>
            <a:off x="4788303" y="2624689"/>
            <a:ext cx="377150" cy="377148"/>
            <a:chOff x="4788303" y="2624689"/>
            <a:chExt cx="377150" cy="377148"/>
          </a:xfrm>
        </p:grpSpPr>
        <p:sp>
          <p:nvSpPr>
            <p:cNvPr id="1901" name="Google Shape;1901;p65"/>
            <p:cNvSpPr/>
            <p:nvPr/>
          </p:nvSpPr>
          <p:spPr>
            <a:xfrm>
              <a:off x="4788303" y="2918027"/>
              <a:ext cx="377150" cy="83811"/>
            </a:xfrm>
            <a:custGeom>
              <a:rect b="b" l="l" r="r" t="t"/>
              <a:pathLst>
                <a:path extrusionOk="0" h="32" w="144">
                  <a:moveTo>
                    <a:pt x="143" y="20"/>
                  </a:moveTo>
                  <a:cubicBezTo>
                    <a:pt x="139" y="13"/>
                    <a:pt x="132" y="10"/>
                    <a:pt x="124" y="10"/>
                  </a:cubicBezTo>
                  <a:cubicBezTo>
                    <a:pt x="120" y="10"/>
                    <a:pt x="115" y="11"/>
                    <a:pt x="111" y="13"/>
                  </a:cubicBezTo>
                  <a:cubicBezTo>
                    <a:pt x="110" y="10"/>
                    <a:pt x="108" y="7"/>
                    <a:pt x="105" y="5"/>
                  </a:cubicBezTo>
                  <a:cubicBezTo>
                    <a:pt x="101" y="2"/>
                    <a:pt x="96" y="0"/>
                    <a:pt x="91" y="0"/>
                  </a:cubicBezTo>
                  <a:cubicBezTo>
                    <a:pt x="86" y="0"/>
                    <a:pt x="81" y="2"/>
                    <a:pt x="77" y="5"/>
                  </a:cubicBezTo>
                  <a:cubicBezTo>
                    <a:pt x="75" y="6"/>
                    <a:pt x="73" y="8"/>
                    <a:pt x="72" y="10"/>
                  </a:cubicBezTo>
                  <a:cubicBezTo>
                    <a:pt x="70" y="8"/>
                    <a:pt x="69" y="6"/>
                    <a:pt x="67" y="5"/>
                  </a:cubicBezTo>
                  <a:cubicBezTo>
                    <a:pt x="63" y="2"/>
                    <a:pt x="58" y="0"/>
                    <a:pt x="53" y="0"/>
                  </a:cubicBezTo>
                  <a:cubicBezTo>
                    <a:pt x="48" y="0"/>
                    <a:pt x="43" y="2"/>
                    <a:pt x="39" y="5"/>
                  </a:cubicBezTo>
                  <a:cubicBezTo>
                    <a:pt x="36" y="7"/>
                    <a:pt x="34" y="10"/>
                    <a:pt x="32" y="13"/>
                  </a:cubicBezTo>
                  <a:cubicBezTo>
                    <a:pt x="29" y="11"/>
                    <a:pt x="24" y="10"/>
                    <a:pt x="20" y="10"/>
                  </a:cubicBezTo>
                  <a:cubicBezTo>
                    <a:pt x="12" y="10"/>
                    <a:pt x="5" y="13"/>
                    <a:pt x="1" y="20"/>
                  </a:cubicBezTo>
                  <a:cubicBezTo>
                    <a:pt x="0" y="20"/>
                    <a:pt x="0" y="21"/>
                    <a:pt x="0" y="22"/>
                  </a:cubicBezTo>
                  <a:cubicBezTo>
                    <a:pt x="0" y="29"/>
                    <a:pt x="0" y="29"/>
                    <a:pt x="0" y="29"/>
                  </a:cubicBezTo>
                  <a:cubicBezTo>
                    <a:pt x="0" y="31"/>
                    <a:pt x="1" y="32"/>
                    <a:pt x="3" y="32"/>
                  </a:cubicBezTo>
                  <a:cubicBezTo>
                    <a:pt x="141" y="32"/>
                    <a:pt x="141" y="32"/>
                    <a:pt x="141" y="32"/>
                  </a:cubicBezTo>
                  <a:cubicBezTo>
                    <a:pt x="142" y="32"/>
                    <a:pt x="144" y="31"/>
                    <a:pt x="144" y="29"/>
                  </a:cubicBezTo>
                  <a:cubicBezTo>
                    <a:pt x="144" y="22"/>
                    <a:pt x="144" y="22"/>
                    <a:pt x="144" y="22"/>
                  </a:cubicBezTo>
                  <a:cubicBezTo>
                    <a:pt x="144" y="21"/>
                    <a:pt x="143" y="20"/>
                    <a:pt x="143" y="20"/>
                  </a:cubicBezTo>
                  <a:close/>
                  <a:moveTo>
                    <a:pt x="138" y="26"/>
                  </a:moveTo>
                  <a:cubicBezTo>
                    <a:pt x="6" y="26"/>
                    <a:pt x="6" y="26"/>
                    <a:pt x="6" y="26"/>
                  </a:cubicBezTo>
                  <a:cubicBezTo>
                    <a:pt x="6" y="22"/>
                    <a:pt x="6" y="22"/>
                    <a:pt x="6" y="22"/>
                  </a:cubicBezTo>
                  <a:cubicBezTo>
                    <a:pt x="9" y="18"/>
                    <a:pt x="14" y="15"/>
                    <a:pt x="20" y="15"/>
                  </a:cubicBezTo>
                  <a:cubicBezTo>
                    <a:pt x="24" y="15"/>
                    <a:pt x="29" y="17"/>
                    <a:pt x="32" y="20"/>
                  </a:cubicBezTo>
                  <a:cubicBezTo>
                    <a:pt x="32" y="21"/>
                    <a:pt x="34" y="21"/>
                    <a:pt x="35" y="21"/>
                  </a:cubicBezTo>
                  <a:cubicBezTo>
                    <a:pt x="35" y="21"/>
                    <a:pt x="36" y="20"/>
                    <a:pt x="36" y="19"/>
                  </a:cubicBezTo>
                  <a:cubicBezTo>
                    <a:pt x="38" y="11"/>
                    <a:pt x="45" y="6"/>
                    <a:pt x="53" y="6"/>
                  </a:cubicBezTo>
                  <a:cubicBezTo>
                    <a:pt x="60" y="6"/>
                    <a:pt x="67" y="11"/>
                    <a:pt x="69" y="18"/>
                  </a:cubicBezTo>
                  <a:cubicBezTo>
                    <a:pt x="70" y="19"/>
                    <a:pt x="71" y="20"/>
                    <a:pt x="73" y="20"/>
                  </a:cubicBezTo>
                  <a:cubicBezTo>
                    <a:pt x="74" y="19"/>
                    <a:pt x="74" y="19"/>
                    <a:pt x="75" y="18"/>
                  </a:cubicBezTo>
                  <a:cubicBezTo>
                    <a:pt x="77" y="11"/>
                    <a:pt x="83" y="6"/>
                    <a:pt x="91" y="6"/>
                  </a:cubicBezTo>
                  <a:cubicBezTo>
                    <a:pt x="99" y="6"/>
                    <a:pt x="106" y="11"/>
                    <a:pt x="107" y="19"/>
                  </a:cubicBezTo>
                  <a:cubicBezTo>
                    <a:pt x="107" y="19"/>
                    <a:pt x="108" y="20"/>
                    <a:pt x="108" y="20"/>
                  </a:cubicBezTo>
                  <a:cubicBezTo>
                    <a:pt x="109" y="21"/>
                    <a:pt x="111" y="21"/>
                    <a:pt x="112" y="20"/>
                  </a:cubicBezTo>
                  <a:cubicBezTo>
                    <a:pt x="115" y="17"/>
                    <a:pt x="120" y="15"/>
                    <a:pt x="124" y="15"/>
                  </a:cubicBezTo>
                  <a:cubicBezTo>
                    <a:pt x="130" y="15"/>
                    <a:pt x="135" y="18"/>
                    <a:pt x="138" y="22"/>
                  </a:cubicBezTo>
                  <a:cubicBezTo>
                    <a:pt x="138" y="26"/>
                    <a:pt x="138" y="26"/>
                    <a:pt x="138" y="2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2" name="Google Shape;1902;p65"/>
            <p:cNvSpPr/>
            <p:nvPr/>
          </p:nvSpPr>
          <p:spPr>
            <a:xfrm>
              <a:off x="4868805" y="2624689"/>
              <a:ext cx="215042" cy="287824"/>
            </a:xfrm>
            <a:custGeom>
              <a:rect b="b" l="l" r="r" t="t"/>
              <a:pathLst>
                <a:path extrusionOk="0" h="110" w="82">
                  <a:moveTo>
                    <a:pt x="11" y="104"/>
                  </a:moveTo>
                  <a:cubicBezTo>
                    <a:pt x="11" y="105"/>
                    <a:pt x="13" y="105"/>
                    <a:pt x="13" y="105"/>
                  </a:cubicBezTo>
                  <a:cubicBezTo>
                    <a:pt x="13" y="105"/>
                    <a:pt x="13" y="105"/>
                    <a:pt x="13" y="105"/>
                  </a:cubicBezTo>
                  <a:cubicBezTo>
                    <a:pt x="14" y="105"/>
                    <a:pt x="15" y="105"/>
                    <a:pt x="16" y="104"/>
                  </a:cubicBezTo>
                  <a:cubicBezTo>
                    <a:pt x="21" y="95"/>
                    <a:pt x="21" y="95"/>
                    <a:pt x="21" y="95"/>
                  </a:cubicBezTo>
                  <a:cubicBezTo>
                    <a:pt x="21" y="95"/>
                    <a:pt x="22" y="95"/>
                    <a:pt x="22" y="95"/>
                  </a:cubicBezTo>
                  <a:cubicBezTo>
                    <a:pt x="30" y="95"/>
                    <a:pt x="30" y="95"/>
                    <a:pt x="30" y="95"/>
                  </a:cubicBezTo>
                  <a:cubicBezTo>
                    <a:pt x="30" y="95"/>
                    <a:pt x="30" y="95"/>
                    <a:pt x="30" y="96"/>
                  </a:cubicBezTo>
                  <a:cubicBezTo>
                    <a:pt x="30" y="105"/>
                    <a:pt x="39" y="109"/>
                    <a:pt x="40" y="109"/>
                  </a:cubicBezTo>
                  <a:cubicBezTo>
                    <a:pt x="40" y="110"/>
                    <a:pt x="41" y="110"/>
                    <a:pt x="41" y="110"/>
                  </a:cubicBezTo>
                  <a:cubicBezTo>
                    <a:pt x="41" y="110"/>
                    <a:pt x="42" y="110"/>
                    <a:pt x="42" y="109"/>
                  </a:cubicBezTo>
                  <a:cubicBezTo>
                    <a:pt x="43" y="109"/>
                    <a:pt x="52" y="104"/>
                    <a:pt x="52" y="96"/>
                  </a:cubicBezTo>
                  <a:cubicBezTo>
                    <a:pt x="52" y="95"/>
                    <a:pt x="52" y="95"/>
                    <a:pt x="52" y="95"/>
                  </a:cubicBezTo>
                  <a:cubicBezTo>
                    <a:pt x="59" y="95"/>
                    <a:pt x="59" y="95"/>
                    <a:pt x="59" y="95"/>
                  </a:cubicBezTo>
                  <a:cubicBezTo>
                    <a:pt x="60" y="95"/>
                    <a:pt x="60" y="95"/>
                    <a:pt x="61" y="95"/>
                  </a:cubicBezTo>
                  <a:cubicBezTo>
                    <a:pt x="66" y="104"/>
                    <a:pt x="66" y="104"/>
                    <a:pt x="66" y="104"/>
                  </a:cubicBezTo>
                  <a:cubicBezTo>
                    <a:pt x="66" y="105"/>
                    <a:pt x="67" y="105"/>
                    <a:pt x="68" y="105"/>
                  </a:cubicBezTo>
                  <a:cubicBezTo>
                    <a:pt x="68" y="105"/>
                    <a:pt x="68" y="105"/>
                    <a:pt x="68" y="105"/>
                  </a:cubicBezTo>
                  <a:cubicBezTo>
                    <a:pt x="68" y="105"/>
                    <a:pt x="70" y="105"/>
                    <a:pt x="71" y="104"/>
                  </a:cubicBezTo>
                  <a:cubicBezTo>
                    <a:pt x="78" y="89"/>
                    <a:pt x="78" y="89"/>
                    <a:pt x="78" y="89"/>
                  </a:cubicBezTo>
                  <a:cubicBezTo>
                    <a:pt x="82" y="83"/>
                    <a:pt x="81" y="75"/>
                    <a:pt x="77" y="68"/>
                  </a:cubicBezTo>
                  <a:cubicBezTo>
                    <a:pt x="70" y="59"/>
                    <a:pt x="70" y="59"/>
                    <a:pt x="70" y="59"/>
                  </a:cubicBezTo>
                  <a:cubicBezTo>
                    <a:pt x="70" y="59"/>
                    <a:pt x="70" y="59"/>
                    <a:pt x="70" y="59"/>
                  </a:cubicBezTo>
                  <a:cubicBezTo>
                    <a:pt x="71" y="54"/>
                    <a:pt x="72" y="49"/>
                    <a:pt x="72" y="47"/>
                  </a:cubicBezTo>
                  <a:cubicBezTo>
                    <a:pt x="72" y="37"/>
                    <a:pt x="67" y="26"/>
                    <a:pt x="57" y="14"/>
                  </a:cubicBezTo>
                  <a:cubicBezTo>
                    <a:pt x="50" y="6"/>
                    <a:pt x="43" y="1"/>
                    <a:pt x="42" y="1"/>
                  </a:cubicBezTo>
                  <a:cubicBezTo>
                    <a:pt x="41" y="0"/>
                    <a:pt x="40" y="0"/>
                    <a:pt x="39" y="1"/>
                  </a:cubicBezTo>
                  <a:cubicBezTo>
                    <a:pt x="39" y="1"/>
                    <a:pt x="32" y="6"/>
                    <a:pt x="25" y="14"/>
                  </a:cubicBezTo>
                  <a:cubicBezTo>
                    <a:pt x="15" y="26"/>
                    <a:pt x="10" y="37"/>
                    <a:pt x="10" y="47"/>
                  </a:cubicBezTo>
                  <a:cubicBezTo>
                    <a:pt x="10" y="49"/>
                    <a:pt x="10" y="54"/>
                    <a:pt x="11" y="59"/>
                  </a:cubicBezTo>
                  <a:cubicBezTo>
                    <a:pt x="11" y="59"/>
                    <a:pt x="11" y="59"/>
                    <a:pt x="11" y="59"/>
                  </a:cubicBezTo>
                  <a:cubicBezTo>
                    <a:pt x="5" y="68"/>
                    <a:pt x="5" y="68"/>
                    <a:pt x="5" y="68"/>
                  </a:cubicBezTo>
                  <a:cubicBezTo>
                    <a:pt x="0" y="75"/>
                    <a:pt x="0" y="83"/>
                    <a:pt x="3" y="89"/>
                  </a:cubicBezTo>
                  <a:lnTo>
                    <a:pt x="11" y="104"/>
                  </a:lnTo>
                  <a:close/>
                  <a:moveTo>
                    <a:pt x="46" y="96"/>
                  </a:moveTo>
                  <a:cubicBezTo>
                    <a:pt x="46" y="100"/>
                    <a:pt x="43" y="103"/>
                    <a:pt x="41" y="104"/>
                  </a:cubicBezTo>
                  <a:cubicBezTo>
                    <a:pt x="39" y="103"/>
                    <a:pt x="35" y="100"/>
                    <a:pt x="35" y="96"/>
                  </a:cubicBezTo>
                  <a:cubicBezTo>
                    <a:pt x="35" y="95"/>
                    <a:pt x="35" y="95"/>
                    <a:pt x="35" y="95"/>
                  </a:cubicBezTo>
                  <a:cubicBezTo>
                    <a:pt x="46" y="95"/>
                    <a:pt x="46" y="95"/>
                    <a:pt x="46" y="95"/>
                  </a:cubicBezTo>
                  <a:cubicBezTo>
                    <a:pt x="46" y="95"/>
                    <a:pt x="46" y="95"/>
                    <a:pt x="46" y="96"/>
                  </a:cubicBezTo>
                  <a:close/>
                  <a:moveTo>
                    <a:pt x="72" y="72"/>
                  </a:moveTo>
                  <a:cubicBezTo>
                    <a:pt x="75" y="76"/>
                    <a:pt x="76" y="82"/>
                    <a:pt x="73" y="87"/>
                  </a:cubicBezTo>
                  <a:cubicBezTo>
                    <a:pt x="68" y="96"/>
                    <a:pt x="68" y="96"/>
                    <a:pt x="68" y="96"/>
                  </a:cubicBezTo>
                  <a:cubicBezTo>
                    <a:pt x="63" y="88"/>
                    <a:pt x="63" y="88"/>
                    <a:pt x="63" y="88"/>
                  </a:cubicBezTo>
                  <a:cubicBezTo>
                    <a:pt x="65" y="83"/>
                    <a:pt x="67" y="74"/>
                    <a:pt x="69" y="66"/>
                  </a:cubicBezTo>
                  <a:lnTo>
                    <a:pt x="72" y="72"/>
                  </a:lnTo>
                  <a:close/>
                  <a:moveTo>
                    <a:pt x="41" y="7"/>
                  </a:moveTo>
                  <a:cubicBezTo>
                    <a:pt x="43" y="9"/>
                    <a:pt x="48" y="13"/>
                    <a:pt x="53" y="18"/>
                  </a:cubicBezTo>
                  <a:cubicBezTo>
                    <a:pt x="29" y="18"/>
                    <a:pt x="29" y="18"/>
                    <a:pt x="29" y="18"/>
                  </a:cubicBezTo>
                  <a:cubicBezTo>
                    <a:pt x="33" y="13"/>
                    <a:pt x="38" y="9"/>
                    <a:pt x="41" y="7"/>
                  </a:cubicBezTo>
                  <a:close/>
                  <a:moveTo>
                    <a:pt x="24" y="24"/>
                  </a:moveTo>
                  <a:cubicBezTo>
                    <a:pt x="58" y="24"/>
                    <a:pt x="58" y="24"/>
                    <a:pt x="58" y="24"/>
                  </a:cubicBezTo>
                  <a:cubicBezTo>
                    <a:pt x="62" y="31"/>
                    <a:pt x="66" y="39"/>
                    <a:pt x="66" y="47"/>
                  </a:cubicBezTo>
                  <a:cubicBezTo>
                    <a:pt x="66" y="53"/>
                    <a:pt x="60" y="78"/>
                    <a:pt x="57" y="89"/>
                  </a:cubicBezTo>
                  <a:cubicBezTo>
                    <a:pt x="24" y="89"/>
                    <a:pt x="24" y="89"/>
                    <a:pt x="24" y="89"/>
                  </a:cubicBezTo>
                  <a:cubicBezTo>
                    <a:pt x="21" y="78"/>
                    <a:pt x="15" y="53"/>
                    <a:pt x="15" y="47"/>
                  </a:cubicBezTo>
                  <a:cubicBezTo>
                    <a:pt x="15" y="39"/>
                    <a:pt x="19" y="31"/>
                    <a:pt x="24" y="24"/>
                  </a:cubicBezTo>
                  <a:close/>
                  <a:moveTo>
                    <a:pt x="9" y="72"/>
                  </a:moveTo>
                  <a:cubicBezTo>
                    <a:pt x="13" y="66"/>
                    <a:pt x="13" y="66"/>
                    <a:pt x="13" y="66"/>
                  </a:cubicBezTo>
                  <a:cubicBezTo>
                    <a:pt x="15" y="74"/>
                    <a:pt x="17" y="83"/>
                    <a:pt x="18" y="88"/>
                  </a:cubicBezTo>
                  <a:cubicBezTo>
                    <a:pt x="14" y="96"/>
                    <a:pt x="14" y="96"/>
                    <a:pt x="14" y="96"/>
                  </a:cubicBezTo>
                  <a:cubicBezTo>
                    <a:pt x="8" y="87"/>
                    <a:pt x="8" y="87"/>
                    <a:pt x="8" y="87"/>
                  </a:cubicBezTo>
                  <a:cubicBezTo>
                    <a:pt x="6" y="82"/>
                    <a:pt x="6" y="76"/>
                    <a:pt x="9" y="7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3" name="Google Shape;1903;p65"/>
            <p:cNvSpPr/>
            <p:nvPr/>
          </p:nvSpPr>
          <p:spPr>
            <a:xfrm>
              <a:off x="4931664" y="2708500"/>
              <a:ext cx="89325" cy="89325"/>
            </a:xfrm>
            <a:custGeom>
              <a:rect b="b" l="l" r="r" t="t"/>
              <a:pathLst>
                <a:path extrusionOk="0" h="34" w="34">
                  <a:moveTo>
                    <a:pt x="17" y="34"/>
                  </a:moveTo>
                  <a:cubicBezTo>
                    <a:pt x="26" y="34"/>
                    <a:pt x="34" y="27"/>
                    <a:pt x="34" y="17"/>
                  </a:cubicBezTo>
                  <a:cubicBezTo>
                    <a:pt x="34" y="8"/>
                    <a:pt x="26" y="0"/>
                    <a:pt x="17" y="0"/>
                  </a:cubicBezTo>
                  <a:cubicBezTo>
                    <a:pt x="7" y="0"/>
                    <a:pt x="0" y="8"/>
                    <a:pt x="0" y="17"/>
                  </a:cubicBezTo>
                  <a:cubicBezTo>
                    <a:pt x="0" y="27"/>
                    <a:pt x="7" y="34"/>
                    <a:pt x="17" y="34"/>
                  </a:cubicBezTo>
                  <a:close/>
                  <a:moveTo>
                    <a:pt x="17" y="5"/>
                  </a:moveTo>
                  <a:cubicBezTo>
                    <a:pt x="23" y="5"/>
                    <a:pt x="28" y="11"/>
                    <a:pt x="28" y="17"/>
                  </a:cubicBezTo>
                  <a:cubicBezTo>
                    <a:pt x="28" y="23"/>
                    <a:pt x="23" y="29"/>
                    <a:pt x="17" y="29"/>
                  </a:cubicBezTo>
                  <a:cubicBezTo>
                    <a:pt x="10" y="29"/>
                    <a:pt x="5" y="23"/>
                    <a:pt x="5" y="17"/>
                  </a:cubicBezTo>
                  <a:cubicBezTo>
                    <a:pt x="5" y="11"/>
                    <a:pt x="10" y="5"/>
                    <a:pt x="17" y="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04" name="Google Shape;1904;p65"/>
          <p:cNvGrpSpPr/>
          <p:nvPr/>
        </p:nvGrpSpPr>
        <p:grpSpPr>
          <a:xfrm>
            <a:off x="2350063" y="2650053"/>
            <a:ext cx="376047" cy="325318"/>
            <a:chOff x="2350063" y="2650053"/>
            <a:chExt cx="376047" cy="325318"/>
          </a:xfrm>
        </p:grpSpPr>
        <p:sp>
          <p:nvSpPr>
            <p:cNvPr id="1905" name="Google Shape;1905;p65"/>
            <p:cNvSpPr/>
            <p:nvPr/>
          </p:nvSpPr>
          <p:spPr>
            <a:xfrm>
              <a:off x="2350063" y="2650053"/>
              <a:ext cx="376047" cy="325318"/>
            </a:xfrm>
            <a:custGeom>
              <a:rect b="b" l="l" r="r" t="t"/>
              <a:pathLst>
                <a:path extrusionOk="0" h="124" w="144">
                  <a:moveTo>
                    <a:pt x="141" y="7"/>
                  </a:moveTo>
                  <a:cubicBezTo>
                    <a:pt x="130" y="7"/>
                    <a:pt x="130" y="7"/>
                    <a:pt x="130" y="7"/>
                  </a:cubicBezTo>
                  <a:cubicBezTo>
                    <a:pt x="130" y="3"/>
                    <a:pt x="130" y="3"/>
                    <a:pt x="130" y="3"/>
                  </a:cubicBezTo>
                  <a:cubicBezTo>
                    <a:pt x="130" y="2"/>
                    <a:pt x="129" y="0"/>
                    <a:pt x="128" y="0"/>
                  </a:cubicBezTo>
                  <a:cubicBezTo>
                    <a:pt x="16" y="0"/>
                    <a:pt x="16" y="0"/>
                    <a:pt x="16" y="0"/>
                  </a:cubicBezTo>
                  <a:cubicBezTo>
                    <a:pt x="15" y="0"/>
                    <a:pt x="13" y="2"/>
                    <a:pt x="13" y="3"/>
                  </a:cubicBezTo>
                  <a:cubicBezTo>
                    <a:pt x="13" y="7"/>
                    <a:pt x="13" y="7"/>
                    <a:pt x="13" y="7"/>
                  </a:cubicBezTo>
                  <a:cubicBezTo>
                    <a:pt x="3" y="7"/>
                    <a:pt x="3" y="7"/>
                    <a:pt x="3" y="7"/>
                  </a:cubicBezTo>
                  <a:cubicBezTo>
                    <a:pt x="1" y="7"/>
                    <a:pt x="0" y="8"/>
                    <a:pt x="0" y="9"/>
                  </a:cubicBezTo>
                  <a:cubicBezTo>
                    <a:pt x="0" y="113"/>
                    <a:pt x="0" y="113"/>
                    <a:pt x="0" y="113"/>
                  </a:cubicBezTo>
                  <a:cubicBezTo>
                    <a:pt x="0" y="115"/>
                    <a:pt x="1" y="116"/>
                    <a:pt x="3" y="116"/>
                  </a:cubicBezTo>
                  <a:cubicBezTo>
                    <a:pt x="57" y="116"/>
                    <a:pt x="57" y="116"/>
                    <a:pt x="57" y="116"/>
                  </a:cubicBezTo>
                  <a:cubicBezTo>
                    <a:pt x="61" y="121"/>
                    <a:pt x="66" y="124"/>
                    <a:pt x="72" y="124"/>
                  </a:cubicBezTo>
                  <a:cubicBezTo>
                    <a:pt x="78" y="124"/>
                    <a:pt x="83" y="121"/>
                    <a:pt x="86" y="116"/>
                  </a:cubicBezTo>
                  <a:cubicBezTo>
                    <a:pt x="141" y="116"/>
                    <a:pt x="141" y="116"/>
                    <a:pt x="141" y="116"/>
                  </a:cubicBezTo>
                  <a:cubicBezTo>
                    <a:pt x="142" y="116"/>
                    <a:pt x="144" y="115"/>
                    <a:pt x="144" y="113"/>
                  </a:cubicBezTo>
                  <a:cubicBezTo>
                    <a:pt x="144" y="9"/>
                    <a:pt x="144" y="9"/>
                    <a:pt x="144" y="9"/>
                  </a:cubicBezTo>
                  <a:cubicBezTo>
                    <a:pt x="144" y="7"/>
                    <a:pt x="142" y="6"/>
                    <a:pt x="141" y="7"/>
                  </a:cubicBezTo>
                  <a:close/>
                  <a:moveTo>
                    <a:pt x="96" y="40"/>
                  </a:moveTo>
                  <a:cubicBezTo>
                    <a:pt x="98" y="37"/>
                    <a:pt x="98" y="37"/>
                    <a:pt x="98" y="37"/>
                  </a:cubicBezTo>
                  <a:cubicBezTo>
                    <a:pt x="109" y="37"/>
                    <a:pt x="109" y="37"/>
                    <a:pt x="109" y="37"/>
                  </a:cubicBezTo>
                  <a:cubicBezTo>
                    <a:pt x="111" y="39"/>
                    <a:pt x="111" y="39"/>
                    <a:pt x="111" y="39"/>
                  </a:cubicBezTo>
                  <a:cubicBezTo>
                    <a:pt x="111" y="43"/>
                    <a:pt x="111" y="43"/>
                    <a:pt x="111" y="43"/>
                  </a:cubicBezTo>
                  <a:cubicBezTo>
                    <a:pt x="96" y="43"/>
                    <a:pt x="96" y="43"/>
                    <a:pt x="96" y="43"/>
                  </a:cubicBezTo>
                  <a:cubicBezTo>
                    <a:pt x="96" y="40"/>
                    <a:pt x="96" y="40"/>
                    <a:pt x="96" y="40"/>
                  </a:cubicBezTo>
                  <a:close/>
                  <a:moveTo>
                    <a:pt x="102" y="31"/>
                  </a:moveTo>
                  <a:cubicBezTo>
                    <a:pt x="103" y="29"/>
                    <a:pt x="103" y="29"/>
                    <a:pt x="103" y="29"/>
                  </a:cubicBezTo>
                  <a:cubicBezTo>
                    <a:pt x="105" y="31"/>
                    <a:pt x="105" y="31"/>
                    <a:pt x="105" y="31"/>
                  </a:cubicBezTo>
                  <a:lnTo>
                    <a:pt x="102" y="31"/>
                  </a:lnTo>
                  <a:close/>
                  <a:moveTo>
                    <a:pt x="96" y="49"/>
                  </a:moveTo>
                  <a:cubicBezTo>
                    <a:pt x="111" y="49"/>
                    <a:pt x="111" y="49"/>
                    <a:pt x="111" y="49"/>
                  </a:cubicBezTo>
                  <a:cubicBezTo>
                    <a:pt x="111" y="96"/>
                    <a:pt x="111" y="96"/>
                    <a:pt x="111" y="96"/>
                  </a:cubicBezTo>
                  <a:cubicBezTo>
                    <a:pt x="96" y="96"/>
                    <a:pt x="96" y="96"/>
                    <a:pt x="96" y="96"/>
                  </a:cubicBezTo>
                  <a:lnTo>
                    <a:pt x="96" y="49"/>
                  </a:lnTo>
                  <a:close/>
                  <a:moveTo>
                    <a:pt x="116" y="39"/>
                  </a:moveTo>
                  <a:cubicBezTo>
                    <a:pt x="116" y="38"/>
                    <a:pt x="116" y="37"/>
                    <a:pt x="116" y="37"/>
                  </a:cubicBezTo>
                  <a:cubicBezTo>
                    <a:pt x="112" y="32"/>
                    <a:pt x="112" y="32"/>
                    <a:pt x="112" y="32"/>
                  </a:cubicBezTo>
                  <a:cubicBezTo>
                    <a:pt x="112" y="32"/>
                    <a:pt x="112" y="32"/>
                    <a:pt x="112" y="32"/>
                  </a:cubicBezTo>
                  <a:cubicBezTo>
                    <a:pt x="105" y="22"/>
                    <a:pt x="105" y="22"/>
                    <a:pt x="105" y="22"/>
                  </a:cubicBezTo>
                  <a:cubicBezTo>
                    <a:pt x="105" y="22"/>
                    <a:pt x="104" y="21"/>
                    <a:pt x="103" y="21"/>
                  </a:cubicBezTo>
                  <a:cubicBezTo>
                    <a:pt x="102" y="21"/>
                    <a:pt x="101" y="22"/>
                    <a:pt x="101" y="22"/>
                  </a:cubicBezTo>
                  <a:cubicBezTo>
                    <a:pt x="94" y="32"/>
                    <a:pt x="94" y="32"/>
                    <a:pt x="94" y="32"/>
                  </a:cubicBezTo>
                  <a:cubicBezTo>
                    <a:pt x="94" y="32"/>
                    <a:pt x="94" y="32"/>
                    <a:pt x="94" y="32"/>
                  </a:cubicBezTo>
                  <a:cubicBezTo>
                    <a:pt x="91" y="37"/>
                    <a:pt x="91" y="37"/>
                    <a:pt x="91" y="37"/>
                  </a:cubicBezTo>
                  <a:cubicBezTo>
                    <a:pt x="90" y="37"/>
                    <a:pt x="90" y="38"/>
                    <a:pt x="90" y="39"/>
                  </a:cubicBezTo>
                  <a:cubicBezTo>
                    <a:pt x="90" y="96"/>
                    <a:pt x="90" y="96"/>
                    <a:pt x="90" y="96"/>
                  </a:cubicBezTo>
                  <a:cubicBezTo>
                    <a:pt x="75" y="96"/>
                    <a:pt x="75" y="96"/>
                    <a:pt x="75" y="96"/>
                  </a:cubicBezTo>
                  <a:cubicBezTo>
                    <a:pt x="75" y="6"/>
                    <a:pt x="75" y="6"/>
                    <a:pt x="75" y="6"/>
                  </a:cubicBezTo>
                  <a:cubicBezTo>
                    <a:pt x="125" y="6"/>
                    <a:pt x="125" y="6"/>
                    <a:pt x="125" y="6"/>
                  </a:cubicBezTo>
                  <a:cubicBezTo>
                    <a:pt x="125" y="96"/>
                    <a:pt x="125" y="96"/>
                    <a:pt x="125" y="96"/>
                  </a:cubicBezTo>
                  <a:cubicBezTo>
                    <a:pt x="116" y="96"/>
                    <a:pt x="116" y="96"/>
                    <a:pt x="116" y="96"/>
                  </a:cubicBezTo>
                  <a:lnTo>
                    <a:pt x="116" y="39"/>
                  </a:lnTo>
                  <a:close/>
                  <a:moveTo>
                    <a:pt x="19" y="6"/>
                  </a:moveTo>
                  <a:cubicBezTo>
                    <a:pt x="69" y="6"/>
                    <a:pt x="69" y="6"/>
                    <a:pt x="69" y="6"/>
                  </a:cubicBezTo>
                  <a:cubicBezTo>
                    <a:pt x="69" y="96"/>
                    <a:pt x="69" y="96"/>
                    <a:pt x="69" y="96"/>
                  </a:cubicBezTo>
                  <a:cubicBezTo>
                    <a:pt x="19" y="96"/>
                    <a:pt x="19" y="96"/>
                    <a:pt x="19" y="96"/>
                  </a:cubicBezTo>
                  <a:lnTo>
                    <a:pt x="19" y="6"/>
                  </a:lnTo>
                  <a:close/>
                  <a:moveTo>
                    <a:pt x="138" y="110"/>
                  </a:moveTo>
                  <a:cubicBezTo>
                    <a:pt x="85" y="110"/>
                    <a:pt x="85" y="110"/>
                    <a:pt x="85" y="110"/>
                  </a:cubicBezTo>
                  <a:cubicBezTo>
                    <a:pt x="84" y="110"/>
                    <a:pt x="83" y="111"/>
                    <a:pt x="82" y="112"/>
                  </a:cubicBezTo>
                  <a:cubicBezTo>
                    <a:pt x="80" y="116"/>
                    <a:pt x="76" y="118"/>
                    <a:pt x="72" y="118"/>
                  </a:cubicBezTo>
                  <a:cubicBezTo>
                    <a:pt x="67" y="118"/>
                    <a:pt x="63" y="116"/>
                    <a:pt x="61" y="112"/>
                  </a:cubicBezTo>
                  <a:cubicBezTo>
                    <a:pt x="61" y="111"/>
                    <a:pt x="60" y="110"/>
                    <a:pt x="59" y="110"/>
                  </a:cubicBezTo>
                  <a:cubicBezTo>
                    <a:pt x="6" y="110"/>
                    <a:pt x="6" y="110"/>
                    <a:pt x="6" y="110"/>
                  </a:cubicBezTo>
                  <a:cubicBezTo>
                    <a:pt x="6" y="12"/>
                    <a:pt x="6" y="12"/>
                    <a:pt x="6" y="12"/>
                  </a:cubicBezTo>
                  <a:cubicBezTo>
                    <a:pt x="13" y="12"/>
                    <a:pt x="13" y="12"/>
                    <a:pt x="13" y="12"/>
                  </a:cubicBezTo>
                  <a:cubicBezTo>
                    <a:pt x="13" y="99"/>
                    <a:pt x="13" y="99"/>
                    <a:pt x="13" y="99"/>
                  </a:cubicBezTo>
                  <a:cubicBezTo>
                    <a:pt x="13" y="101"/>
                    <a:pt x="15" y="102"/>
                    <a:pt x="16" y="102"/>
                  </a:cubicBezTo>
                  <a:cubicBezTo>
                    <a:pt x="128" y="102"/>
                    <a:pt x="128" y="102"/>
                    <a:pt x="128" y="102"/>
                  </a:cubicBezTo>
                  <a:cubicBezTo>
                    <a:pt x="129" y="102"/>
                    <a:pt x="130" y="101"/>
                    <a:pt x="130" y="99"/>
                  </a:cubicBezTo>
                  <a:cubicBezTo>
                    <a:pt x="130" y="12"/>
                    <a:pt x="130" y="12"/>
                    <a:pt x="130" y="12"/>
                  </a:cubicBezTo>
                  <a:cubicBezTo>
                    <a:pt x="138" y="12"/>
                    <a:pt x="138" y="12"/>
                    <a:pt x="138" y="12"/>
                  </a:cubicBezTo>
                  <a:cubicBezTo>
                    <a:pt x="138" y="110"/>
                    <a:pt x="138" y="110"/>
                    <a:pt x="138" y="11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6" name="Google Shape;1906;p65"/>
            <p:cNvSpPr/>
            <p:nvPr/>
          </p:nvSpPr>
          <p:spPr>
            <a:xfrm>
              <a:off x="2420640" y="2773564"/>
              <a:ext cx="91531" cy="15439"/>
            </a:xfrm>
            <a:custGeom>
              <a:rect b="b" l="l" r="r" t="t"/>
              <a:pathLst>
                <a:path extrusionOk="0" h="6" w="35">
                  <a:moveTo>
                    <a:pt x="3" y="6"/>
                  </a:moveTo>
                  <a:cubicBezTo>
                    <a:pt x="32" y="6"/>
                    <a:pt x="32" y="6"/>
                    <a:pt x="32" y="6"/>
                  </a:cubicBezTo>
                  <a:cubicBezTo>
                    <a:pt x="33" y="6"/>
                    <a:pt x="34" y="5"/>
                    <a:pt x="35" y="4"/>
                  </a:cubicBezTo>
                  <a:cubicBezTo>
                    <a:pt x="35" y="2"/>
                    <a:pt x="33" y="0"/>
                    <a:pt x="32" y="0"/>
                  </a:cubicBezTo>
                  <a:cubicBezTo>
                    <a:pt x="3" y="0"/>
                    <a:pt x="3" y="0"/>
                    <a:pt x="3" y="0"/>
                  </a:cubicBezTo>
                  <a:cubicBezTo>
                    <a:pt x="1" y="0"/>
                    <a:pt x="0" y="1"/>
                    <a:pt x="0" y="3"/>
                  </a:cubicBezTo>
                  <a:cubicBezTo>
                    <a:pt x="0" y="5"/>
                    <a:pt x="1" y="6"/>
                    <a:pt x="3" y="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7" name="Google Shape;1907;p65"/>
            <p:cNvSpPr/>
            <p:nvPr/>
          </p:nvSpPr>
          <p:spPr>
            <a:xfrm>
              <a:off x="2420640" y="2813264"/>
              <a:ext cx="91531" cy="13233"/>
            </a:xfrm>
            <a:custGeom>
              <a:rect b="b" l="l" r="r" t="t"/>
              <a:pathLst>
                <a:path extrusionOk="0" h="5" w="35">
                  <a:moveTo>
                    <a:pt x="32" y="0"/>
                  </a:moveTo>
                  <a:cubicBezTo>
                    <a:pt x="3" y="0"/>
                    <a:pt x="3" y="0"/>
                    <a:pt x="3" y="0"/>
                  </a:cubicBezTo>
                  <a:cubicBezTo>
                    <a:pt x="1" y="0"/>
                    <a:pt x="0" y="1"/>
                    <a:pt x="0" y="2"/>
                  </a:cubicBezTo>
                  <a:cubicBezTo>
                    <a:pt x="0" y="4"/>
                    <a:pt x="1" y="5"/>
                    <a:pt x="3" y="5"/>
                  </a:cubicBezTo>
                  <a:cubicBezTo>
                    <a:pt x="32" y="5"/>
                    <a:pt x="32" y="5"/>
                    <a:pt x="32" y="5"/>
                  </a:cubicBezTo>
                  <a:cubicBezTo>
                    <a:pt x="33" y="5"/>
                    <a:pt x="34" y="4"/>
                    <a:pt x="35" y="3"/>
                  </a:cubicBezTo>
                  <a:cubicBezTo>
                    <a:pt x="35" y="1"/>
                    <a:pt x="33" y="0"/>
                    <a:pt x="32"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8" name="Google Shape;1908;p65"/>
            <p:cNvSpPr/>
            <p:nvPr/>
          </p:nvSpPr>
          <p:spPr>
            <a:xfrm>
              <a:off x="2420640" y="2849655"/>
              <a:ext cx="91531" cy="15439"/>
            </a:xfrm>
            <a:custGeom>
              <a:rect b="b" l="l" r="r" t="t"/>
              <a:pathLst>
                <a:path extrusionOk="0" h="6" w="35">
                  <a:moveTo>
                    <a:pt x="32" y="0"/>
                  </a:moveTo>
                  <a:cubicBezTo>
                    <a:pt x="3" y="0"/>
                    <a:pt x="3" y="0"/>
                    <a:pt x="3" y="0"/>
                  </a:cubicBezTo>
                  <a:cubicBezTo>
                    <a:pt x="1" y="0"/>
                    <a:pt x="0" y="1"/>
                    <a:pt x="0" y="2"/>
                  </a:cubicBezTo>
                  <a:cubicBezTo>
                    <a:pt x="0" y="4"/>
                    <a:pt x="1" y="6"/>
                    <a:pt x="3" y="6"/>
                  </a:cubicBezTo>
                  <a:cubicBezTo>
                    <a:pt x="32" y="6"/>
                    <a:pt x="32" y="6"/>
                    <a:pt x="32" y="6"/>
                  </a:cubicBezTo>
                  <a:cubicBezTo>
                    <a:pt x="33" y="6"/>
                    <a:pt x="34" y="5"/>
                    <a:pt x="35" y="3"/>
                  </a:cubicBezTo>
                  <a:cubicBezTo>
                    <a:pt x="35" y="2"/>
                    <a:pt x="33" y="0"/>
                    <a:pt x="32"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9" name="Google Shape;1909;p65"/>
            <p:cNvSpPr/>
            <p:nvPr/>
          </p:nvSpPr>
          <p:spPr>
            <a:xfrm>
              <a:off x="2438285" y="2712911"/>
              <a:ext cx="55139" cy="13233"/>
            </a:xfrm>
            <a:custGeom>
              <a:rect b="b" l="l" r="r" t="t"/>
              <a:pathLst>
                <a:path extrusionOk="0" h="5" w="21">
                  <a:moveTo>
                    <a:pt x="3" y="5"/>
                  </a:moveTo>
                  <a:cubicBezTo>
                    <a:pt x="18" y="5"/>
                    <a:pt x="18" y="5"/>
                    <a:pt x="18" y="5"/>
                  </a:cubicBezTo>
                  <a:cubicBezTo>
                    <a:pt x="19" y="5"/>
                    <a:pt x="21" y="4"/>
                    <a:pt x="21" y="3"/>
                  </a:cubicBezTo>
                  <a:cubicBezTo>
                    <a:pt x="21" y="1"/>
                    <a:pt x="20" y="0"/>
                    <a:pt x="18" y="0"/>
                  </a:cubicBezTo>
                  <a:cubicBezTo>
                    <a:pt x="3" y="0"/>
                    <a:pt x="3" y="0"/>
                    <a:pt x="3" y="0"/>
                  </a:cubicBezTo>
                  <a:cubicBezTo>
                    <a:pt x="2" y="0"/>
                    <a:pt x="0" y="1"/>
                    <a:pt x="0" y="2"/>
                  </a:cubicBezTo>
                  <a:cubicBezTo>
                    <a:pt x="0" y="4"/>
                    <a:pt x="1" y="5"/>
                    <a:pt x="3" y="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10" name="Google Shape;1910;p65"/>
          <p:cNvSpPr/>
          <p:nvPr/>
        </p:nvSpPr>
        <p:spPr>
          <a:xfrm>
            <a:off x="3982173" y="2650053"/>
            <a:ext cx="377150" cy="325318"/>
          </a:xfrm>
          <a:custGeom>
            <a:rect b="b" l="l" r="r" t="t"/>
            <a:pathLst>
              <a:path extrusionOk="0" h="124" w="144">
                <a:moveTo>
                  <a:pt x="141" y="92"/>
                </a:moveTo>
                <a:cubicBezTo>
                  <a:pt x="129" y="92"/>
                  <a:pt x="129" y="92"/>
                  <a:pt x="129" y="92"/>
                </a:cubicBezTo>
                <a:cubicBezTo>
                  <a:pt x="129" y="31"/>
                  <a:pt x="129" y="31"/>
                  <a:pt x="129" y="31"/>
                </a:cubicBezTo>
                <a:cubicBezTo>
                  <a:pt x="129" y="29"/>
                  <a:pt x="127" y="28"/>
                  <a:pt x="126" y="28"/>
                </a:cubicBezTo>
                <a:cubicBezTo>
                  <a:pt x="111" y="28"/>
                  <a:pt x="111" y="28"/>
                  <a:pt x="111" y="28"/>
                </a:cubicBezTo>
                <a:cubicBezTo>
                  <a:pt x="111" y="4"/>
                  <a:pt x="111" y="4"/>
                  <a:pt x="111" y="4"/>
                </a:cubicBezTo>
                <a:cubicBezTo>
                  <a:pt x="111" y="3"/>
                  <a:pt x="109" y="1"/>
                  <a:pt x="108" y="1"/>
                </a:cubicBezTo>
                <a:cubicBezTo>
                  <a:pt x="84" y="1"/>
                  <a:pt x="84" y="1"/>
                  <a:pt x="84" y="1"/>
                </a:cubicBezTo>
                <a:cubicBezTo>
                  <a:pt x="83" y="1"/>
                  <a:pt x="81" y="3"/>
                  <a:pt x="81" y="4"/>
                </a:cubicBezTo>
                <a:cubicBezTo>
                  <a:pt x="81" y="28"/>
                  <a:pt x="81" y="28"/>
                  <a:pt x="81" y="28"/>
                </a:cubicBezTo>
                <a:cubicBezTo>
                  <a:pt x="69" y="28"/>
                  <a:pt x="69" y="28"/>
                  <a:pt x="69" y="28"/>
                </a:cubicBezTo>
                <a:cubicBezTo>
                  <a:pt x="69" y="3"/>
                  <a:pt x="69" y="3"/>
                  <a:pt x="69" y="3"/>
                </a:cubicBezTo>
                <a:cubicBezTo>
                  <a:pt x="69" y="1"/>
                  <a:pt x="68" y="0"/>
                  <a:pt x="66" y="0"/>
                </a:cubicBezTo>
                <a:cubicBezTo>
                  <a:pt x="42" y="0"/>
                  <a:pt x="42" y="0"/>
                  <a:pt x="42" y="0"/>
                </a:cubicBezTo>
                <a:cubicBezTo>
                  <a:pt x="40" y="0"/>
                  <a:pt x="39" y="1"/>
                  <a:pt x="39" y="3"/>
                </a:cubicBezTo>
                <a:cubicBezTo>
                  <a:pt x="39" y="17"/>
                  <a:pt x="39" y="17"/>
                  <a:pt x="39" y="17"/>
                </a:cubicBezTo>
                <a:cubicBezTo>
                  <a:pt x="18" y="17"/>
                  <a:pt x="18" y="17"/>
                  <a:pt x="18" y="17"/>
                </a:cubicBezTo>
                <a:cubicBezTo>
                  <a:pt x="16" y="17"/>
                  <a:pt x="15" y="19"/>
                  <a:pt x="15" y="20"/>
                </a:cubicBezTo>
                <a:cubicBezTo>
                  <a:pt x="15" y="92"/>
                  <a:pt x="15" y="92"/>
                  <a:pt x="15" y="92"/>
                </a:cubicBezTo>
                <a:cubicBezTo>
                  <a:pt x="3" y="92"/>
                  <a:pt x="3" y="92"/>
                  <a:pt x="3" y="92"/>
                </a:cubicBezTo>
                <a:cubicBezTo>
                  <a:pt x="1" y="92"/>
                  <a:pt x="0" y="94"/>
                  <a:pt x="0" y="95"/>
                </a:cubicBezTo>
                <a:cubicBezTo>
                  <a:pt x="0" y="108"/>
                  <a:pt x="0" y="108"/>
                  <a:pt x="0" y="108"/>
                </a:cubicBezTo>
                <a:cubicBezTo>
                  <a:pt x="0" y="110"/>
                  <a:pt x="1" y="111"/>
                  <a:pt x="3" y="111"/>
                </a:cubicBezTo>
                <a:cubicBezTo>
                  <a:pt x="12" y="111"/>
                  <a:pt x="12" y="111"/>
                  <a:pt x="12" y="111"/>
                </a:cubicBezTo>
                <a:cubicBezTo>
                  <a:pt x="14" y="122"/>
                  <a:pt x="14" y="122"/>
                  <a:pt x="14" y="122"/>
                </a:cubicBezTo>
                <a:cubicBezTo>
                  <a:pt x="14" y="123"/>
                  <a:pt x="15" y="124"/>
                  <a:pt x="17" y="124"/>
                </a:cubicBezTo>
                <a:cubicBezTo>
                  <a:pt x="27" y="124"/>
                  <a:pt x="27" y="124"/>
                  <a:pt x="27" y="124"/>
                </a:cubicBezTo>
                <a:cubicBezTo>
                  <a:pt x="28" y="124"/>
                  <a:pt x="29" y="123"/>
                  <a:pt x="30" y="122"/>
                </a:cubicBezTo>
                <a:cubicBezTo>
                  <a:pt x="32" y="111"/>
                  <a:pt x="32" y="111"/>
                  <a:pt x="32" y="111"/>
                </a:cubicBezTo>
                <a:cubicBezTo>
                  <a:pt x="111" y="111"/>
                  <a:pt x="111" y="111"/>
                  <a:pt x="111" y="111"/>
                </a:cubicBezTo>
                <a:cubicBezTo>
                  <a:pt x="113" y="122"/>
                  <a:pt x="113" y="122"/>
                  <a:pt x="113" y="122"/>
                </a:cubicBezTo>
                <a:cubicBezTo>
                  <a:pt x="114" y="123"/>
                  <a:pt x="115" y="124"/>
                  <a:pt x="116" y="124"/>
                </a:cubicBezTo>
                <a:cubicBezTo>
                  <a:pt x="126" y="124"/>
                  <a:pt x="126" y="124"/>
                  <a:pt x="126" y="124"/>
                </a:cubicBezTo>
                <a:cubicBezTo>
                  <a:pt x="127" y="124"/>
                  <a:pt x="129" y="123"/>
                  <a:pt x="129" y="122"/>
                </a:cubicBezTo>
                <a:cubicBezTo>
                  <a:pt x="131" y="111"/>
                  <a:pt x="131" y="111"/>
                  <a:pt x="131" y="111"/>
                </a:cubicBezTo>
                <a:cubicBezTo>
                  <a:pt x="141" y="111"/>
                  <a:pt x="141" y="111"/>
                  <a:pt x="141" y="111"/>
                </a:cubicBezTo>
                <a:cubicBezTo>
                  <a:pt x="142" y="111"/>
                  <a:pt x="144" y="110"/>
                  <a:pt x="144" y="108"/>
                </a:cubicBezTo>
                <a:cubicBezTo>
                  <a:pt x="144" y="95"/>
                  <a:pt x="144" y="95"/>
                  <a:pt x="144" y="95"/>
                </a:cubicBezTo>
                <a:cubicBezTo>
                  <a:pt x="144" y="94"/>
                  <a:pt x="142" y="92"/>
                  <a:pt x="141" y="92"/>
                </a:cubicBezTo>
                <a:close/>
                <a:moveTo>
                  <a:pt x="123" y="34"/>
                </a:moveTo>
                <a:cubicBezTo>
                  <a:pt x="123" y="92"/>
                  <a:pt x="123" y="92"/>
                  <a:pt x="123" y="92"/>
                </a:cubicBezTo>
                <a:cubicBezTo>
                  <a:pt x="111" y="92"/>
                  <a:pt x="111" y="92"/>
                  <a:pt x="111" y="92"/>
                </a:cubicBezTo>
                <a:cubicBezTo>
                  <a:pt x="111" y="34"/>
                  <a:pt x="111" y="34"/>
                  <a:pt x="111" y="34"/>
                </a:cubicBezTo>
                <a:lnTo>
                  <a:pt x="123" y="34"/>
                </a:lnTo>
                <a:close/>
                <a:moveTo>
                  <a:pt x="87" y="92"/>
                </a:moveTo>
                <a:cubicBezTo>
                  <a:pt x="87" y="45"/>
                  <a:pt x="87" y="45"/>
                  <a:pt x="87" y="45"/>
                </a:cubicBezTo>
                <a:cubicBezTo>
                  <a:pt x="105" y="45"/>
                  <a:pt x="105" y="45"/>
                  <a:pt x="105" y="45"/>
                </a:cubicBezTo>
                <a:cubicBezTo>
                  <a:pt x="105" y="92"/>
                  <a:pt x="105" y="92"/>
                  <a:pt x="105" y="92"/>
                </a:cubicBezTo>
                <a:lnTo>
                  <a:pt x="87" y="92"/>
                </a:lnTo>
                <a:close/>
                <a:moveTo>
                  <a:pt x="69" y="92"/>
                </a:moveTo>
                <a:cubicBezTo>
                  <a:pt x="69" y="80"/>
                  <a:pt x="69" y="80"/>
                  <a:pt x="69" y="80"/>
                </a:cubicBezTo>
                <a:cubicBezTo>
                  <a:pt x="81" y="80"/>
                  <a:pt x="81" y="80"/>
                  <a:pt x="81" y="80"/>
                </a:cubicBezTo>
                <a:cubicBezTo>
                  <a:pt x="81" y="92"/>
                  <a:pt x="81" y="92"/>
                  <a:pt x="81" y="92"/>
                </a:cubicBezTo>
                <a:lnTo>
                  <a:pt x="69" y="92"/>
                </a:lnTo>
                <a:close/>
                <a:moveTo>
                  <a:pt x="105" y="40"/>
                </a:moveTo>
                <a:cubicBezTo>
                  <a:pt x="87" y="40"/>
                  <a:pt x="87" y="40"/>
                  <a:pt x="87" y="40"/>
                </a:cubicBezTo>
                <a:cubicBezTo>
                  <a:pt x="87" y="22"/>
                  <a:pt x="87" y="22"/>
                  <a:pt x="87" y="22"/>
                </a:cubicBezTo>
                <a:cubicBezTo>
                  <a:pt x="105" y="22"/>
                  <a:pt x="105" y="22"/>
                  <a:pt x="105" y="22"/>
                </a:cubicBezTo>
                <a:lnTo>
                  <a:pt x="105" y="40"/>
                </a:lnTo>
                <a:close/>
                <a:moveTo>
                  <a:pt x="81" y="74"/>
                </a:moveTo>
                <a:cubicBezTo>
                  <a:pt x="69" y="74"/>
                  <a:pt x="69" y="74"/>
                  <a:pt x="69" y="74"/>
                </a:cubicBezTo>
                <a:cubicBezTo>
                  <a:pt x="69" y="69"/>
                  <a:pt x="69" y="69"/>
                  <a:pt x="69" y="69"/>
                </a:cubicBezTo>
                <a:cubicBezTo>
                  <a:pt x="81" y="69"/>
                  <a:pt x="81" y="69"/>
                  <a:pt x="81" y="69"/>
                </a:cubicBezTo>
                <a:lnTo>
                  <a:pt x="81" y="74"/>
                </a:lnTo>
                <a:close/>
                <a:moveTo>
                  <a:pt x="105" y="7"/>
                </a:moveTo>
                <a:cubicBezTo>
                  <a:pt x="105" y="16"/>
                  <a:pt x="105" y="16"/>
                  <a:pt x="105" y="16"/>
                </a:cubicBezTo>
                <a:cubicBezTo>
                  <a:pt x="87" y="16"/>
                  <a:pt x="87" y="16"/>
                  <a:pt x="87" y="16"/>
                </a:cubicBezTo>
                <a:cubicBezTo>
                  <a:pt x="87" y="7"/>
                  <a:pt x="87" y="7"/>
                  <a:pt x="87" y="7"/>
                </a:cubicBezTo>
                <a:lnTo>
                  <a:pt x="105" y="7"/>
                </a:lnTo>
                <a:close/>
                <a:moveTo>
                  <a:pt x="81" y="34"/>
                </a:moveTo>
                <a:cubicBezTo>
                  <a:pt x="81" y="63"/>
                  <a:pt x="81" y="63"/>
                  <a:pt x="81" y="63"/>
                </a:cubicBezTo>
                <a:cubicBezTo>
                  <a:pt x="69" y="63"/>
                  <a:pt x="69" y="63"/>
                  <a:pt x="69" y="63"/>
                </a:cubicBezTo>
                <a:cubicBezTo>
                  <a:pt x="69" y="34"/>
                  <a:pt x="69" y="34"/>
                  <a:pt x="69" y="34"/>
                </a:cubicBezTo>
                <a:lnTo>
                  <a:pt x="81" y="34"/>
                </a:lnTo>
                <a:close/>
                <a:moveTo>
                  <a:pt x="44" y="6"/>
                </a:moveTo>
                <a:cubicBezTo>
                  <a:pt x="63" y="6"/>
                  <a:pt x="63" y="6"/>
                  <a:pt x="63" y="6"/>
                </a:cubicBezTo>
                <a:cubicBezTo>
                  <a:pt x="63" y="92"/>
                  <a:pt x="63" y="92"/>
                  <a:pt x="63" y="92"/>
                </a:cubicBezTo>
                <a:cubicBezTo>
                  <a:pt x="44" y="92"/>
                  <a:pt x="44" y="92"/>
                  <a:pt x="44" y="92"/>
                </a:cubicBezTo>
                <a:lnTo>
                  <a:pt x="44" y="6"/>
                </a:lnTo>
                <a:close/>
                <a:moveTo>
                  <a:pt x="21" y="37"/>
                </a:moveTo>
                <a:cubicBezTo>
                  <a:pt x="39" y="37"/>
                  <a:pt x="39" y="37"/>
                  <a:pt x="39" y="37"/>
                </a:cubicBezTo>
                <a:cubicBezTo>
                  <a:pt x="39" y="48"/>
                  <a:pt x="39" y="48"/>
                  <a:pt x="39" y="48"/>
                </a:cubicBezTo>
                <a:cubicBezTo>
                  <a:pt x="21" y="48"/>
                  <a:pt x="21" y="48"/>
                  <a:pt x="21" y="48"/>
                </a:cubicBezTo>
                <a:lnTo>
                  <a:pt x="21" y="37"/>
                </a:lnTo>
                <a:close/>
                <a:moveTo>
                  <a:pt x="39" y="23"/>
                </a:moveTo>
                <a:cubicBezTo>
                  <a:pt x="39" y="31"/>
                  <a:pt x="39" y="31"/>
                  <a:pt x="39" y="31"/>
                </a:cubicBezTo>
                <a:cubicBezTo>
                  <a:pt x="21" y="31"/>
                  <a:pt x="21" y="31"/>
                  <a:pt x="21" y="31"/>
                </a:cubicBezTo>
                <a:cubicBezTo>
                  <a:pt x="21" y="23"/>
                  <a:pt x="21" y="23"/>
                  <a:pt x="21" y="23"/>
                </a:cubicBezTo>
                <a:lnTo>
                  <a:pt x="39" y="23"/>
                </a:lnTo>
                <a:close/>
                <a:moveTo>
                  <a:pt x="21" y="53"/>
                </a:moveTo>
                <a:cubicBezTo>
                  <a:pt x="39" y="53"/>
                  <a:pt x="39" y="53"/>
                  <a:pt x="39" y="53"/>
                </a:cubicBezTo>
                <a:cubicBezTo>
                  <a:pt x="39" y="92"/>
                  <a:pt x="39" y="92"/>
                  <a:pt x="39" y="92"/>
                </a:cubicBezTo>
                <a:cubicBezTo>
                  <a:pt x="21" y="92"/>
                  <a:pt x="21" y="92"/>
                  <a:pt x="21" y="92"/>
                </a:cubicBezTo>
                <a:lnTo>
                  <a:pt x="21" y="53"/>
                </a:lnTo>
                <a:close/>
                <a:moveTo>
                  <a:pt x="25" y="118"/>
                </a:moveTo>
                <a:cubicBezTo>
                  <a:pt x="19" y="118"/>
                  <a:pt x="19" y="118"/>
                  <a:pt x="19" y="118"/>
                </a:cubicBezTo>
                <a:cubicBezTo>
                  <a:pt x="18" y="111"/>
                  <a:pt x="18" y="111"/>
                  <a:pt x="18" y="111"/>
                </a:cubicBezTo>
                <a:cubicBezTo>
                  <a:pt x="26" y="111"/>
                  <a:pt x="26" y="111"/>
                  <a:pt x="26" y="111"/>
                </a:cubicBezTo>
                <a:lnTo>
                  <a:pt x="25" y="118"/>
                </a:lnTo>
                <a:close/>
                <a:moveTo>
                  <a:pt x="125" y="118"/>
                </a:moveTo>
                <a:cubicBezTo>
                  <a:pt x="119" y="118"/>
                  <a:pt x="119" y="118"/>
                  <a:pt x="119" y="118"/>
                </a:cubicBezTo>
                <a:cubicBezTo>
                  <a:pt x="117" y="111"/>
                  <a:pt x="117" y="111"/>
                  <a:pt x="117" y="111"/>
                </a:cubicBezTo>
                <a:cubicBezTo>
                  <a:pt x="126" y="111"/>
                  <a:pt x="126" y="111"/>
                  <a:pt x="126" y="111"/>
                </a:cubicBezTo>
                <a:lnTo>
                  <a:pt x="125" y="118"/>
                </a:lnTo>
                <a:close/>
                <a:moveTo>
                  <a:pt x="138" y="105"/>
                </a:moveTo>
                <a:cubicBezTo>
                  <a:pt x="6" y="105"/>
                  <a:pt x="6" y="105"/>
                  <a:pt x="6" y="105"/>
                </a:cubicBezTo>
                <a:cubicBezTo>
                  <a:pt x="6" y="98"/>
                  <a:pt x="6" y="98"/>
                  <a:pt x="6" y="98"/>
                </a:cubicBezTo>
                <a:cubicBezTo>
                  <a:pt x="138" y="98"/>
                  <a:pt x="138" y="98"/>
                  <a:pt x="138" y="98"/>
                </a:cubicBezTo>
                <a:lnTo>
                  <a:pt x="138" y="10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11" name="Google Shape;1911;p65"/>
          <p:cNvGrpSpPr/>
          <p:nvPr/>
        </p:nvGrpSpPr>
        <p:grpSpPr>
          <a:xfrm>
            <a:off x="3194790" y="2624689"/>
            <a:ext cx="337450" cy="377149"/>
            <a:chOff x="3194790" y="2624689"/>
            <a:chExt cx="337450" cy="377149"/>
          </a:xfrm>
        </p:grpSpPr>
        <p:sp>
          <p:nvSpPr>
            <p:cNvPr id="1912" name="Google Shape;1912;p65"/>
            <p:cNvSpPr/>
            <p:nvPr/>
          </p:nvSpPr>
          <p:spPr>
            <a:xfrm>
              <a:off x="3471587" y="2632409"/>
              <a:ext cx="60653" cy="363915"/>
            </a:xfrm>
            <a:custGeom>
              <a:rect b="b" l="l" r="r" t="t"/>
              <a:pathLst>
                <a:path extrusionOk="0" h="139" w="23">
                  <a:moveTo>
                    <a:pt x="23" y="20"/>
                  </a:moveTo>
                  <a:cubicBezTo>
                    <a:pt x="23" y="20"/>
                    <a:pt x="23" y="20"/>
                    <a:pt x="23" y="20"/>
                  </a:cubicBezTo>
                  <a:cubicBezTo>
                    <a:pt x="23" y="2"/>
                    <a:pt x="23" y="2"/>
                    <a:pt x="23" y="2"/>
                  </a:cubicBezTo>
                  <a:cubicBezTo>
                    <a:pt x="23" y="1"/>
                    <a:pt x="20" y="0"/>
                    <a:pt x="20" y="0"/>
                  </a:cubicBezTo>
                  <a:cubicBezTo>
                    <a:pt x="2" y="0"/>
                    <a:pt x="2" y="0"/>
                    <a:pt x="2" y="0"/>
                  </a:cubicBezTo>
                  <a:cubicBezTo>
                    <a:pt x="1" y="0"/>
                    <a:pt x="0" y="1"/>
                    <a:pt x="0" y="2"/>
                  </a:cubicBezTo>
                  <a:cubicBezTo>
                    <a:pt x="0" y="120"/>
                    <a:pt x="0" y="120"/>
                    <a:pt x="0" y="120"/>
                  </a:cubicBezTo>
                  <a:cubicBezTo>
                    <a:pt x="0" y="121"/>
                    <a:pt x="0" y="121"/>
                    <a:pt x="0" y="122"/>
                  </a:cubicBezTo>
                  <a:cubicBezTo>
                    <a:pt x="2" y="126"/>
                    <a:pt x="2" y="126"/>
                    <a:pt x="2" y="126"/>
                  </a:cubicBezTo>
                  <a:cubicBezTo>
                    <a:pt x="2" y="126"/>
                    <a:pt x="2" y="126"/>
                    <a:pt x="2" y="126"/>
                  </a:cubicBezTo>
                  <a:cubicBezTo>
                    <a:pt x="2" y="126"/>
                    <a:pt x="2" y="126"/>
                    <a:pt x="2" y="126"/>
                  </a:cubicBezTo>
                  <a:cubicBezTo>
                    <a:pt x="9" y="137"/>
                    <a:pt x="9" y="137"/>
                    <a:pt x="9" y="137"/>
                  </a:cubicBezTo>
                  <a:cubicBezTo>
                    <a:pt x="9" y="138"/>
                    <a:pt x="10" y="138"/>
                    <a:pt x="10" y="139"/>
                  </a:cubicBezTo>
                  <a:cubicBezTo>
                    <a:pt x="12" y="139"/>
                    <a:pt x="13" y="138"/>
                    <a:pt x="14" y="137"/>
                  </a:cubicBezTo>
                  <a:cubicBezTo>
                    <a:pt x="20" y="126"/>
                    <a:pt x="20" y="126"/>
                    <a:pt x="20" y="126"/>
                  </a:cubicBezTo>
                  <a:cubicBezTo>
                    <a:pt x="20" y="126"/>
                    <a:pt x="20" y="126"/>
                    <a:pt x="20" y="126"/>
                  </a:cubicBezTo>
                  <a:cubicBezTo>
                    <a:pt x="20" y="126"/>
                    <a:pt x="20" y="126"/>
                    <a:pt x="20" y="126"/>
                  </a:cubicBezTo>
                  <a:cubicBezTo>
                    <a:pt x="23" y="122"/>
                    <a:pt x="23" y="122"/>
                    <a:pt x="23" y="122"/>
                  </a:cubicBezTo>
                  <a:cubicBezTo>
                    <a:pt x="23" y="121"/>
                    <a:pt x="23" y="121"/>
                    <a:pt x="23" y="120"/>
                  </a:cubicBezTo>
                  <a:cubicBezTo>
                    <a:pt x="23" y="113"/>
                    <a:pt x="23" y="113"/>
                    <a:pt x="23" y="113"/>
                  </a:cubicBezTo>
                  <a:cubicBezTo>
                    <a:pt x="23" y="20"/>
                    <a:pt x="23" y="20"/>
                    <a:pt x="23" y="20"/>
                  </a:cubicBezTo>
                  <a:close/>
                  <a:moveTo>
                    <a:pt x="17" y="119"/>
                  </a:moveTo>
                  <a:cubicBezTo>
                    <a:pt x="16" y="121"/>
                    <a:pt x="16" y="121"/>
                    <a:pt x="16" y="121"/>
                  </a:cubicBezTo>
                  <a:cubicBezTo>
                    <a:pt x="6" y="121"/>
                    <a:pt x="6" y="121"/>
                    <a:pt x="6" y="121"/>
                  </a:cubicBezTo>
                  <a:cubicBezTo>
                    <a:pt x="5" y="119"/>
                    <a:pt x="5" y="119"/>
                    <a:pt x="5" y="119"/>
                  </a:cubicBezTo>
                  <a:cubicBezTo>
                    <a:pt x="5" y="117"/>
                    <a:pt x="5" y="117"/>
                    <a:pt x="5" y="117"/>
                  </a:cubicBezTo>
                  <a:cubicBezTo>
                    <a:pt x="5" y="117"/>
                    <a:pt x="6" y="117"/>
                    <a:pt x="6" y="117"/>
                  </a:cubicBezTo>
                  <a:cubicBezTo>
                    <a:pt x="8" y="117"/>
                    <a:pt x="10" y="117"/>
                    <a:pt x="11" y="115"/>
                  </a:cubicBezTo>
                  <a:cubicBezTo>
                    <a:pt x="12" y="117"/>
                    <a:pt x="14" y="117"/>
                    <a:pt x="17" y="117"/>
                  </a:cubicBezTo>
                  <a:cubicBezTo>
                    <a:pt x="17" y="117"/>
                    <a:pt x="17" y="117"/>
                    <a:pt x="17" y="117"/>
                  </a:cubicBezTo>
                  <a:lnTo>
                    <a:pt x="17" y="119"/>
                  </a:lnTo>
                  <a:close/>
                  <a:moveTo>
                    <a:pt x="17" y="112"/>
                  </a:moveTo>
                  <a:cubicBezTo>
                    <a:pt x="17" y="112"/>
                    <a:pt x="17" y="112"/>
                    <a:pt x="17" y="112"/>
                  </a:cubicBezTo>
                  <a:cubicBezTo>
                    <a:pt x="15" y="112"/>
                    <a:pt x="15" y="112"/>
                    <a:pt x="14" y="110"/>
                  </a:cubicBezTo>
                  <a:cubicBezTo>
                    <a:pt x="14" y="110"/>
                    <a:pt x="14" y="109"/>
                    <a:pt x="14" y="109"/>
                  </a:cubicBezTo>
                  <a:cubicBezTo>
                    <a:pt x="13" y="109"/>
                    <a:pt x="13" y="108"/>
                    <a:pt x="12" y="108"/>
                  </a:cubicBezTo>
                  <a:cubicBezTo>
                    <a:pt x="11" y="108"/>
                    <a:pt x="10" y="108"/>
                    <a:pt x="9" y="109"/>
                  </a:cubicBezTo>
                  <a:cubicBezTo>
                    <a:pt x="9" y="109"/>
                    <a:pt x="9" y="110"/>
                    <a:pt x="9" y="110"/>
                  </a:cubicBezTo>
                  <a:cubicBezTo>
                    <a:pt x="7" y="112"/>
                    <a:pt x="7" y="112"/>
                    <a:pt x="6" y="112"/>
                  </a:cubicBezTo>
                  <a:cubicBezTo>
                    <a:pt x="6" y="112"/>
                    <a:pt x="5" y="112"/>
                    <a:pt x="5" y="112"/>
                  </a:cubicBezTo>
                  <a:cubicBezTo>
                    <a:pt x="5" y="22"/>
                    <a:pt x="5" y="22"/>
                    <a:pt x="5" y="22"/>
                  </a:cubicBezTo>
                  <a:cubicBezTo>
                    <a:pt x="17" y="22"/>
                    <a:pt x="17" y="22"/>
                    <a:pt x="17" y="22"/>
                  </a:cubicBezTo>
                  <a:lnTo>
                    <a:pt x="17" y="112"/>
                  </a:lnTo>
                  <a:close/>
                  <a:moveTo>
                    <a:pt x="5" y="5"/>
                  </a:moveTo>
                  <a:cubicBezTo>
                    <a:pt x="17" y="5"/>
                    <a:pt x="17" y="5"/>
                    <a:pt x="17" y="5"/>
                  </a:cubicBezTo>
                  <a:cubicBezTo>
                    <a:pt x="17" y="17"/>
                    <a:pt x="17" y="17"/>
                    <a:pt x="17" y="17"/>
                  </a:cubicBezTo>
                  <a:cubicBezTo>
                    <a:pt x="5" y="17"/>
                    <a:pt x="5" y="17"/>
                    <a:pt x="5" y="17"/>
                  </a:cubicBezTo>
                  <a:lnTo>
                    <a:pt x="5" y="5"/>
                  </a:lnTo>
                  <a:close/>
                  <a:moveTo>
                    <a:pt x="11" y="130"/>
                  </a:moveTo>
                  <a:cubicBezTo>
                    <a:pt x="9" y="127"/>
                    <a:pt x="9" y="127"/>
                    <a:pt x="9" y="127"/>
                  </a:cubicBezTo>
                  <a:cubicBezTo>
                    <a:pt x="13" y="127"/>
                    <a:pt x="13" y="127"/>
                    <a:pt x="13" y="127"/>
                  </a:cubicBezTo>
                  <a:lnTo>
                    <a:pt x="11" y="13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3" name="Google Shape;1913;p65"/>
            <p:cNvSpPr/>
            <p:nvPr/>
          </p:nvSpPr>
          <p:spPr>
            <a:xfrm>
              <a:off x="3194790" y="2624689"/>
              <a:ext cx="259153" cy="377149"/>
            </a:xfrm>
            <a:custGeom>
              <a:rect b="b" l="l" r="r" t="t"/>
              <a:pathLst>
                <a:path extrusionOk="0" h="144" w="99">
                  <a:moveTo>
                    <a:pt x="96" y="0"/>
                  </a:moveTo>
                  <a:cubicBezTo>
                    <a:pt x="15" y="0"/>
                    <a:pt x="15" y="0"/>
                    <a:pt x="15" y="0"/>
                  </a:cubicBezTo>
                  <a:cubicBezTo>
                    <a:pt x="7" y="0"/>
                    <a:pt x="0" y="7"/>
                    <a:pt x="0" y="15"/>
                  </a:cubicBezTo>
                  <a:cubicBezTo>
                    <a:pt x="0" y="132"/>
                    <a:pt x="0" y="132"/>
                    <a:pt x="0" y="132"/>
                  </a:cubicBezTo>
                  <a:cubicBezTo>
                    <a:pt x="0" y="132"/>
                    <a:pt x="0" y="132"/>
                    <a:pt x="0" y="132"/>
                  </a:cubicBezTo>
                  <a:cubicBezTo>
                    <a:pt x="0" y="132"/>
                    <a:pt x="0" y="132"/>
                    <a:pt x="0" y="132"/>
                  </a:cubicBezTo>
                  <a:cubicBezTo>
                    <a:pt x="0" y="139"/>
                    <a:pt x="6" y="144"/>
                    <a:pt x="12" y="144"/>
                  </a:cubicBezTo>
                  <a:cubicBezTo>
                    <a:pt x="96" y="144"/>
                    <a:pt x="96" y="144"/>
                    <a:pt x="96" y="144"/>
                  </a:cubicBezTo>
                  <a:cubicBezTo>
                    <a:pt x="98" y="144"/>
                    <a:pt x="99" y="142"/>
                    <a:pt x="99" y="141"/>
                  </a:cubicBezTo>
                  <a:cubicBezTo>
                    <a:pt x="99" y="3"/>
                    <a:pt x="99" y="3"/>
                    <a:pt x="99" y="3"/>
                  </a:cubicBezTo>
                  <a:cubicBezTo>
                    <a:pt x="99" y="2"/>
                    <a:pt x="98" y="0"/>
                    <a:pt x="96" y="0"/>
                  </a:cubicBezTo>
                  <a:close/>
                  <a:moveTo>
                    <a:pt x="21" y="6"/>
                  </a:moveTo>
                  <a:cubicBezTo>
                    <a:pt x="62" y="6"/>
                    <a:pt x="62" y="6"/>
                    <a:pt x="62" y="6"/>
                  </a:cubicBezTo>
                  <a:cubicBezTo>
                    <a:pt x="62" y="138"/>
                    <a:pt x="62" y="138"/>
                    <a:pt x="62" y="138"/>
                  </a:cubicBezTo>
                  <a:cubicBezTo>
                    <a:pt x="21" y="138"/>
                    <a:pt x="21" y="138"/>
                    <a:pt x="21" y="138"/>
                  </a:cubicBezTo>
                  <a:lnTo>
                    <a:pt x="21" y="6"/>
                  </a:lnTo>
                  <a:close/>
                  <a:moveTo>
                    <a:pt x="6" y="132"/>
                  </a:moveTo>
                  <a:cubicBezTo>
                    <a:pt x="6" y="132"/>
                    <a:pt x="6" y="132"/>
                    <a:pt x="6" y="132"/>
                  </a:cubicBezTo>
                  <a:cubicBezTo>
                    <a:pt x="6" y="132"/>
                    <a:pt x="6" y="132"/>
                    <a:pt x="6" y="131"/>
                  </a:cubicBezTo>
                  <a:cubicBezTo>
                    <a:pt x="6" y="15"/>
                    <a:pt x="6" y="15"/>
                    <a:pt x="6" y="15"/>
                  </a:cubicBezTo>
                  <a:cubicBezTo>
                    <a:pt x="6" y="10"/>
                    <a:pt x="10" y="6"/>
                    <a:pt x="15" y="6"/>
                  </a:cubicBezTo>
                  <a:cubicBezTo>
                    <a:pt x="15" y="138"/>
                    <a:pt x="15" y="138"/>
                    <a:pt x="15" y="138"/>
                  </a:cubicBezTo>
                  <a:cubicBezTo>
                    <a:pt x="12" y="138"/>
                    <a:pt x="12" y="138"/>
                    <a:pt x="12" y="138"/>
                  </a:cubicBezTo>
                  <a:cubicBezTo>
                    <a:pt x="9" y="138"/>
                    <a:pt x="6" y="135"/>
                    <a:pt x="6" y="132"/>
                  </a:cubicBezTo>
                  <a:close/>
                  <a:moveTo>
                    <a:pt x="68" y="138"/>
                  </a:moveTo>
                  <a:cubicBezTo>
                    <a:pt x="68" y="6"/>
                    <a:pt x="68" y="6"/>
                    <a:pt x="68" y="6"/>
                  </a:cubicBezTo>
                  <a:cubicBezTo>
                    <a:pt x="79" y="6"/>
                    <a:pt x="79" y="6"/>
                    <a:pt x="79" y="6"/>
                  </a:cubicBezTo>
                  <a:cubicBezTo>
                    <a:pt x="79" y="138"/>
                    <a:pt x="79" y="138"/>
                    <a:pt x="79" y="138"/>
                  </a:cubicBezTo>
                  <a:lnTo>
                    <a:pt x="68" y="138"/>
                  </a:lnTo>
                  <a:close/>
                  <a:moveTo>
                    <a:pt x="93" y="138"/>
                  </a:moveTo>
                  <a:cubicBezTo>
                    <a:pt x="85" y="138"/>
                    <a:pt x="85" y="138"/>
                    <a:pt x="85" y="138"/>
                  </a:cubicBezTo>
                  <a:cubicBezTo>
                    <a:pt x="85" y="6"/>
                    <a:pt x="85" y="6"/>
                    <a:pt x="85" y="6"/>
                  </a:cubicBezTo>
                  <a:cubicBezTo>
                    <a:pt x="93" y="6"/>
                    <a:pt x="93" y="6"/>
                    <a:pt x="93" y="6"/>
                  </a:cubicBezTo>
                  <a:cubicBezTo>
                    <a:pt x="93" y="138"/>
                    <a:pt x="93" y="138"/>
                    <a:pt x="93" y="13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14" name="Google Shape;1914;p65"/>
          <p:cNvGrpSpPr/>
          <p:nvPr/>
        </p:nvGrpSpPr>
        <p:grpSpPr>
          <a:xfrm>
            <a:off x="1585839" y="2624689"/>
            <a:ext cx="290031" cy="377149"/>
            <a:chOff x="1585839" y="2624689"/>
            <a:chExt cx="290031" cy="377149"/>
          </a:xfrm>
        </p:grpSpPr>
        <p:sp>
          <p:nvSpPr>
            <p:cNvPr id="1915" name="Google Shape;1915;p65"/>
            <p:cNvSpPr/>
            <p:nvPr/>
          </p:nvSpPr>
          <p:spPr>
            <a:xfrm>
              <a:off x="1653108" y="2809955"/>
              <a:ext cx="157697" cy="157697"/>
            </a:xfrm>
            <a:custGeom>
              <a:rect b="b" l="l" r="r" t="t"/>
              <a:pathLst>
                <a:path extrusionOk="0" h="60" w="60">
                  <a:moveTo>
                    <a:pt x="0" y="30"/>
                  </a:moveTo>
                  <a:cubicBezTo>
                    <a:pt x="0" y="46"/>
                    <a:pt x="13" y="60"/>
                    <a:pt x="30" y="60"/>
                  </a:cubicBezTo>
                  <a:cubicBezTo>
                    <a:pt x="47" y="60"/>
                    <a:pt x="60" y="46"/>
                    <a:pt x="60" y="30"/>
                  </a:cubicBezTo>
                  <a:cubicBezTo>
                    <a:pt x="60" y="13"/>
                    <a:pt x="47" y="0"/>
                    <a:pt x="30" y="0"/>
                  </a:cubicBezTo>
                  <a:cubicBezTo>
                    <a:pt x="13" y="0"/>
                    <a:pt x="0" y="13"/>
                    <a:pt x="0" y="30"/>
                  </a:cubicBezTo>
                  <a:close/>
                  <a:moveTo>
                    <a:pt x="55" y="30"/>
                  </a:moveTo>
                  <a:cubicBezTo>
                    <a:pt x="55" y="43"/>
                    <a:pt x="43" y="54"/>
                    <a:pt x="30" y="54"/>
                  </a:cubicBezTo>
                  <a:cubicBezTo>
                    <a:pt x="16" y="54"/>
                    <a:pt x="5" y="43"/>
                    <a:pt x="5" y="30"/>
                  </a:cubicBezTo>
                  <a:cubicBezTo>
                    <a:pt x="5" y="16"/>
                    <a:pt x="16" y="5"/>
                    <a:pt x="30" y="5"/>
                  </a:cubicBezTo>
                  <a:cubicBezTo>
                    <a:pt x="43" y="5"/>
                    <a:pt x="55" y="16"/>
                    <a:pt x="55" y="3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6" name="Google Shape;1916;p65"/>
            <p:cNvSpPr/>
            <p:nvPr/>
          </p:nvSpPr>
          <p:spPr>
            <a:xfrm>
              <a:off x="1585839" y="2624689"/>
              <a:ext cx="290031" cy="377149"/>
            </a:xfrm>
            <a:custGeom>
              <a:rect b="b" l="l" r="r" t="t"/>
              <a:pathLst>
                <a:path extrusionOk="0" h="144" w="111">
                  <a:moveTo>
                    <a:pt x="111" y="18"/>
                  </a:moveTo>
                  <a:cubicBezTo>
                    <a:pt x="111" y="18"/>
                    <a:pt x="111" y="17"/>
                    <a:pt x="111" y="16"/>
                  </a:cubicBezTo>
                  <a:cubicBezTo>
                    <a:pt x="111" y="3"/>
                    <a:pt x="111" y="3"/>
                    <a:pt x="111" y="3"/>
                  </a:cubicBezTo>
                  <a:cubicBezTo>
                    <a:pt x="111" y="2"/>
                    <a:pt x="110" y="0"/>
                    <a:pt x="109" y="0"/>
                  </a:cubicBezTo>
                  <a:cubicBezTo>
                    <a:pt x="3" y="0"/>
                    <a:pt x="3" y="0"/>
                    <a:pt x="3" y="0"/>
                  </a:cubicBezTo>
                  <a:cubicBezTo>
                    <a:pt x="2" y="0"/>
                    <a:pt x="0" y="2"/>
                    <a:pt x="0" y="3"/>
                  </a:cubicBezTo>
                  <a:cubicBezTo>
                    <a:pt x="0" y="16"/>
                    <a:pt x="0" y="16"/>
                    <a:pt x="0" y="16"/>
                  </a:cubicBezTo>
                  <a:cubicBezTo>
                    <a:pt x="0" y="17"/>
                    <a:pt x="1" y="18"/>
                    <a:pt x="1" y="18"/>
                  </a:cubicBezTo>
                  <a:cubicBezTo>
                    <a:pt x="1" y="18"/>
                    <a:pt x="43" y="60"/>
                    <a:pt x="43" y="60"/>
                  </a:cubicBezTo>
                  <a:cubicBezTo>
                    <a:pt x="26" y="65"/>
                    <a:pt x="13" y="82"/>
                    <a:pt x="13" y="101"/>
                  </a:cubicBezTo>
                  <a:cubicBezTo>
                    <a:pt x="13" y="124"/>
                    <a:pt x="32" y="144"/>
                    <a:pt x="56" y="144"/>
                  </a:cubicBezTo>
                  <a:cubicBezTo>
                    <a:pt x="80" y="144"/>
                    <a:pt x="99" y="124"/>
                    <a:pt x="99" y="101"/>
                  </a:cubicBezTo>
                  <a:cubicBezTo>
                    <a:pt x="99" y="82"/>
                    <a:pt x="86" y="65"/>
                    <a:pt x="69" y="60"/>
                  </a:cubicBezTo>
                  <a:cubicBezTo>
                    <a:pt x="69" y="60"/>
                    <a:pt x="111" y="18"/>
                    <a:pt x="111" y="18"/>
                  </a:cubicBezTo>
                  <a:close/>
                  <a:moveTo>
                    <a:pt x="6" y="6"/>
                  </a:moveTo>
                  <a:cubicBezTo>
                    <a:pt x="106" y="6"/>
                    <a:pt x="106" y="6"/>
                    <a:pt x="106" y="6"/>
                  </a:cubicBezTo>
                  <a:cubicBezTo>
                    <a:pt x="106" y="13"/>
                    <a:pt x="106" y="13"/>
                    <a:pt x="106" y="13"/>
                  </a:cubicBezTo>
                  <a:cubicBezTo>
                    <a:pt x="6" y="13"/>
                    <a:pt x="6" y="13"/>
                    <a:pt x="6" y="13"/>
                  </a:cubicBezTo>
                  <a:lnTo>
                    <a:pt x="6" y="6"/>
                  </a:lnTo>
                  <a:close/>
                  <a:moveTo>
                    <a:pt x="80" y="19"/>
                  </a:moveTo>
                  <a:cubicBezTo>
                    <a:pt x="56" y="43"/>
                    <a:pt x="56" y="43"/>
                    <a:pt x="56" y="43"/>
                  </a:cubicBezTo>
                  <a:cubicBezTo>
                    <a:pt x="31" y="19"/>
                    <a:pt x="31" y="19"/>
                    <a:pt x="31" y="19"/>
                  </a:cubicBezTo>
                  <a:lnTo>
                    <a:pt x="80" y="19"/>
                  </a:lnTo>
                  <a:close/>
                  <a:moveTo>
                    <a:pt x="93" y="101"/>
                  </a:moveTo>
                  <a:cubicBezTo>
                    <a:pt x="93" y="121"/>
                    <a:pt x="76" y="138"/>
                    <a:pt x="56" y="138"/>
                  </a:cubicBezTo>
                  <a:cubicBezTo>
                    <a:pt x="35" y="138"/>
                    <a:pt x="18" y="121"/>
                    <a:pt x="18" y="101"/>
                  </a:cubicBezTo>
                  <a:cubicBezTo>
                    <a:pt x="18" y="80"/>
                    <a:pt x="35" y="63"/>
                    <a:pt x="56" y="63"/>
                  </a:cubicBezTo>
                  <a:cubicBezTo>
                    <a:pt x="76" y="63"/>
                    <a:pt x="93" y="80"/>
                    <a:pt x="93" y="101"/>
                  </a:cubicBezTo>
                  <a:close/>
                  <a:moveTo>
                    <a:pt x="62" y="58"/>
                  </a:moveTo>
                  <a:cubicBezTo>
                    <a:pt x="60" y="58"/>
                    <a:pt x="58" y="58"/>
                    <a:pt x="56" y="58"/>
                  </a:cubicBezTo>
                  <a:cubicBezTo>
                    <a:pt x="54" y="58"/>
                    <a:pt x="52" y="58"/>
                    <a:pt x="49" y="58"/>
                  </a:cubicBezTo>
                  <a:cubicBezTo>
                    <a:pt x="10" y="19"/>
                    <a:pt x="10" y="19"/>
                    <a:pt x="10" y="19"/>
                  </a:cubicBezTo>
                  <a:cubicBezTo>
                    <a:pt x="23" y="19"/>
                    <a:pt x="23" y="19"/>
                    <a:pt x="23" y="19"/>
                  </a:cubicBezTo>
                  <a:cubicBezTo>
                    <a:pt x="54" y="49"/>
                    <a:pt x="54" y="49"/>
                    <a:pt x="54" y="49"/>
                  </a:cubicBezTo>
                  <a:cubicBezTo>
                    <a:pt x="55" y="50"/>
                    <a:pt x="57" y="50"/>
                    <a:pt x="58" y="49"/>
                  </a:cubicBezTo>
                  <a:cubicBezTo>
                    <a:pt x="88" y="19"/>
                    <a:pt x="88" y="19"/>
                    <a:pt x="88" y="19"/>
                  </a:cubicBezTo>
                  <a:cubicBezTo>
                    <a:pt x="102" y="19"/>
                    <a:pt x="102" y="19"/>
                    <a:pt x="102" y="19"/>
                  </a:cubicBezTo>
                  <a:lnTo>
                    <a:pt x="62" y="5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7" name="Google Shape;1917;p65"/>
            <p:cNvSpPr/>
            <p:nvPr/>
          </p:nvSpPr>
          <p:spPr>
            <a:xfrm>
              <a:off x="1690602" y="2849655"/>
              <a:ext cx="83811" cy="78297"/>
            </a:xfrm>
            <a:custGeom>
              <a:rect b="b" l="l" r="r" t="t"/>
              <a:pathLst>
                <a:path extrusionOk="0" h="30" w="32">
                  <a:moveTo>
                    <a:pt x="13" y="1"/>
                  </a:moveTo>
                  <a:cubicBezTo>
                    <a:pt x="10" y="8"/>
                    <a:pt x="10" y="8"/>
                    <a:pt x="10" y="8"/>
                  </a:cubicBezTo>
                  <a:cubicBezTo>
                    <a:pt x="2" y="9"/>
                    <a:pt x="2" y="9"/>
                    <a:pt x="2" y="9"/>
                  </a:cubicBezTo>
                  <a:cubicBezTo>
                    <a:pt x="1" y="9"/>
                    <a:pt x="0" y="10"/>
                    <a:pt x="0" y="11"/>
                  </a:cubicBezTo>
                  <a:cubicBezTo>
                    <a:pt x="0" y="12"/>
                    <a:pt x="0" y="13"/>
                    <a:pt x="1" y="14"/>
                  </a:cubicBezTo>
                  <a:cubicBezTo>
                    <a:pt x="6" y="19"/>
                    <a:pt x="6" y="19"/>
                    <a:pt x="6" y="19"/>
                  </a:cubicBezTo>
                  <a:cubicBezTo>
                    <a:pt x="5" y="27"/>
                    <a:pt x="5" y="27"/>
                    <a:pt x="5" y="27"/>
                  </a:cubicBezTo>
                  <a:cubicBezTo>
                    <a:pt x="5" y="28"/>
                    <a:pt x="5" y="29"/>
                    <a:pt x="6" y="29"/>
                  </a:cubicBezTo>
                  <a:cubicBezTo>
                    <a:pt x="7" y="30"/>
                    <a:pt x="8" y="30"/>
                    <a:pt x="9" y="30"/>
                  </a:cubicBezTo>
                  <a:cubicBezTo>
                    <a:pt x="16" y="26"/>
                    <a:pt x="16" y="26"/>
                    <a:pt x="16" y="26"/>
                  </a:cubicBezTo>
                  <a:cubicBezTo>
                    <a:pt x="23" y="30"/>
                    <a:pt x="23" y="30"/>
                    <a:pt x="23" y="30"/>
                  </a:cubicBezTo>
                  <a:cubicBezTo>
                    <a:pt x="23" y="30"/>
                    <a:pt x="23" y="30"/>
                    <a:pt x="24" y="30"/>
                  </a:cubicBezTo>
                  <a:cubicBezTo>
                    <a:pt x="25" y="30"/>
                    <a:pt x="25" y="30"/>
                    <a:pt x="26" y="29"/>
                  </a:cubicBezTo>
                  <a:cubicBezTo>
                    <a:pt x="26" y="29"/>
                    <a:pt x="27" y="28"/>
                    <a:pt x="27" y="27"/>
                  </a:cubicBezTo>
                  <a:cubicBezTo>
                    <a:pt x="25" y="19"/>
                    <a:pt x="25" y="19"/>
                    <a:pt x="25" y="19"/>
                  </a:cubicBezTo>
                  <a:cubicBezTo>
                    <a:pt x="31" y="14"/>
                    <a:pt x="31" y="14"/>
                    <a:pt x="31" y="14"/>
                  </a:cubicBezTo>
                  <a:cubicBezTo>
                    <a:pt x="32" y="13"/>
                    <a:pt x="32" y="12"/>
                    <a:pt x="32" y="11"/>
                  </a:cubicBezTo>
                  <a:cubicBezTo>
                    <a:pt x="31" y="10"/>
                    <a:pt x="30" y="9"/>
                    <a:pt x="29" y="9"/>
                  </a:cubicBezTo>
                  <a:cubicBezTo>
                    <a:pt x="22" y="8"/>
                    <a:pt x="22" y="8"/>
                    <a:pt x="22" y="8"/>
                  </a:cubicBezTo>
                  <a:cubicBezTo>
                    <a:pt x="18" y="1"/>
                    <a:pt x="18" y="1"/>
                    <a:pt x="18" y="1"/>
                  </a:cubicBezTo>
                  <a:cubicBezTo>
                    <a:pt x="18" y="0"/>
                    <a:pt x="17" y="0"/>
                    <a:pt x="16" y="0"/>
                  </a:cubicBezTo>
                  <a:cubicBezTo>
                    <a:pt x="15" y="0"/>
                    <a:pt x="14" y="0"/>
                    <a:pt x="13" y="1"/>
                  </a:cubicBezTo>
                  <a:close/>
                  <a:moveTo>
                    <a:pt x="19" y="13"/>
                  </a:moveTo>
                  <a:cubicBezTo>
                    <a:pt x="23" y="14"/>
                    <a:pt x="23" y="14"/>
                    <a:pt x="23" y="14"/>
                  </a:cubicBezTo>
                  <a:cubicBezTo>
                    <a:pt x="20" y="16"/>
                    <a:pt x="20" y="16"/>
                    <a:pt x="20" y="16"/>
                  </a:cubicBezTo>
                  <a:cubicBezTo>
                    <a:pt x="20" y="17"/>
                    <a:pt x="19" y="18"/>
                    <a:pt x="20" y="19"/>
                  </a:cubicBezTo>
                  <a:cubicBezTo>
                    <a:pt x="20" y="22"/>
                    <a:pt x="20" y="22"/>
                    <a:pt x="20" y="22"/>
                  </a:cubicBezTo>
                  <a:cubicBezTo>
                    <a:pt x="17" y="20"/>
                    <a:pt x="17" y="20"/>
                    <a:pt x="17" y="20"/>
                  </a:cubicBezTo>
                  <a:cubicBezTo>
                    <a:pt x="17" y="20"/>
                    <a:pt x="16" y="20"/>
                    <a:pt x="16" y="20"/>
                  </a:cubicBezTo>
                  <a:cubicBezTo>
                    <a:pt x="15" y="20"/>
                    <a:pt x="15" y="20"/>
                    <a:pt x="15" y="20"/>
                  </a:cubicBezTo>
                  <a:cubicBezTo>
                    <a:pt x="11" y="22"/>
                    <a:pt x="11" y="22"/>
                    <a:pt x="11" y="22"/>
                  </a:cubicBezTo>
                  <a:cubicBezTo>
                    <a:pt x="12" y="19"/>
                    <a:pt x="12" y="19"/>
                    <a:pt x="12" y="19"/>
                  </a:cubicBezTo>
                  <a:cubicBezTo>
                    <a:pt x="12" y="18"/>
                    <a:pt x="12" y="17"/>
                    <a:pt x="11" y="16"/>
                  </a:cubicBezTo>
                  <a:cubicBezTo>
                    <a:pt x="9" y="14"/>
                    <a:pt x="9" y="14"/>
                    <a:pt x="9" y="14"/>
                  </a:cubicBezTo>
                  <a:cubicBezTo>
                    <a:pt x="12" y="13"/>
                    <a:pt x="12" y="13"/>
                    <a:pt x="12" y="13"/>
                  </a:cubicBezTo>
                  <a:cubicBezTo>
                    <a:pt x="13" y="13"/>
                    <a:pt x="14" y="13"/>
                    <a:pt x="14" y="12"/>
                  </a:cubicBezTo>
                  <a:cubicBezTo>
                    <a:pt x="16" y="9"/>
                    <a:pt x="16" y="9"/>
                    <a:pt x="16" y="9"/>
                  </a:cubicBezTo>
                  <a:cubicBezTo>
                    <a:pt x="17" y="12"/>
                    <a:pt x="17" y="12"/>
                    <a:pt x="17" y="12"/>
                  </a:cubicBezTo>
                  <a:cubicBezTo>
                    <a:pt x="18" y="13"/>
                    <a:pt x="19" y="13"/>
                    <a:pt x="19" y="13"/>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18" name="Google Shape;1918;p65"/>
          <p:cNvGrpSpPr/>
          <p:nvPr/>
        </p:nvGrpSpPr>
        <p:grpSpPr>
          <a:xfrm>
            <a:off x="726775" y="2029192"/>
            <a:ext cx="377150" cy="372738"/>
            <a:chOff x="726775" y="2029192"/>
            <a:chExt cx="377150" cy="372738"/>
          </a:xfrm>
        </p:grpSpPr>
        <p:sp>
          <p:nvSpPr>
            <p:cNvPr id="1919" name="Google Shape;1919;p65"/>
            <p:cNvSpPr/>
            <p:nvPr/>
          </p:nvSpPr>
          <p:spPr>
            <a:xfrm>
              <a:off x="758756" y="2029192"/>
              <a:ext cx="314292" cy="215041"/>
            </a:xfrm>
            <a:custGeom>
              <a:rect b="b" l="l" r="r" t="t"/>
              <a:pathLst>
                <a:path extrusionOk="0" h="82" w="120">
                  <a:moveTo>
                    <a:pt x="2" y="35"/>
                  </a:moveTo>
                  <a:cubicBezTo>
                    <a:pt x="26" y="48"/>
                    <a:pt x="26" y="48"/>
                    <a:pt x="26" y="48"/>
                  </a:cubicBezTo>
                  <a:cubicBezTo>
                    <a:pt x="26" y="69"/>
                    <a:pt x="26" y="69"/>
                    <a:pt x="26" y="69"/>
                  </a:cubicBezTo>
                  <a:cubicBezTo>
                    <a:pt x="26" y="72"/>
                    <a:pt x="28" y="76"/>
                    <a:pt x="37" y="79"/>
                  </a:cubicBezTo>
                  <a:cubicBezTo>
                    <a:pt x="43" y="81"/>
                    <a:pt x="51" y="82"/>
                    <a:pt x="60" y="82"/>
                  </a:cubicBezTo>
                  <a:cubicBezTo>
                    <a:pt x="69" y="82"/>
                    <a:pt x="77" y="81"/>
                    <a:pt x="83" y="79"/>
                  </a:cubicBezTo>
                  <a:cubicBezTo>
                    <a:pt x="92" y="76"/>
                    <a:pt x="94" y="72"/>
                    <a:pt x="94" y="69"/>
                  </a:cubicBezTo>
                  <a:cubicBezTo>
                    <a:pt x="94" y="69"/>
                    <a:pt x="94" y="69"/>
                    <a:pt x="94" y="69"/>
                  </a:cubicBezTo>
                  <a:cubicBezTo>
                    <a:pt x="94" y="48"/>
                    <a:pt x="94" y="48"/>
                    <a:pt x="94" y="48"/>
                  </a:cubicBezTo>
                  <a:cubicBezTo>
                    <a:pt x="101" y="44"/>
                    <a:pt x="101" y="44"/>
                    <a:pt x="101" y="44"/>
                  </a:cubicBezTo>
                  <a:cubicBezTo>
                    <a:pt x="101" y="58"/>
                    <a:pt x="101" y="58"/>
                    <a:pt x="101" y="58"/>
                  </a:cubicBezTo>
                  <a:cubicBezTo>
                    <a:pt x="101" y="60"/>
                    <a:pt x="102" y="61"/>
                    <a:pt x="104" y="61"/>
                  </a:cubicBezTo>
                  <a:cubicBezTo>
                    <a:pt x="105" y="61"/>
                    <a:pt x="107" y="60"/>
                    <a:pt x="107" y="58"/>
                  </a:cubicBezTo>
                  <a:cubicBezTo>
                    <a:pt x="107" y="41"/>
                    <a:pt x="107" y="41"/>
                    <a:pt x="107" y="41"/>
                  </a:cubicBezTo>
                  <a:cubicBezTo>
                    <a:pt x="118" y="35"/>
                    <a:pt x="118" y="35"/>
                    <a:pt x="118" y="35"/>
                  </a:cubicBezTo>
                  <a:cubicBezTo>
                    <a:pt x="119" y="35"/>
                    <a:pt x="120" y="34"/>
                    <a:pt x="120" y="34"/>
                  </a:cubicBezTo>
                  <a:cubicBezTo>
                    <a:pt x="120" y="32"/>
                    <a:pt x="120" y="31"/>
                    <a:pt x="118" y="30"/>
                  </a:cubicBezTo>
                  <a:cubicBezTo>
                    <a:pt x="61" y="1"/>
                    <a:pt x="61" y="1"/>
                    <a:pt x="61" y="1"/>
                  </a:cubicBezTo>
                  <a:cubicBezTo>
                    <a:pt x="60" y="0"/>
                    <a:pt x="60" y="0"/>
                    <a:pt x="59" y="1"/>
                  </a:cubicBezTo>
                  <a:cubicBezTo>
                    <a:pt x="2" y="30"/>
                    <a:pt x="2" y="30"/>
                    <a:pt x="2" y="30"/>
                  </a:cubicBezTo>
                  <a:cubicBezTo>
                    <a:pt x="0" y="31"/>
                    <a:pt x="0" y="32"/>
                    <a:pt x="0" y="34"/>
                  </a:cubicBezTo>
                  <a:cubicBezTo>
                    <a:pt x="0" y="34"/>
                    <a:pt x="1" y="35"/>
                    <a:pt x="2" y="35"/>
                  </a:cubicBezTo>
                  <a:close/>
                  <a:moveTo>
                    <a:pt x="89" y="61"/>
                  </a:moveTo>
                  <a:cubicBezTo>
                    <a:pt x="87" y="60"/>
                    <a:pt x="85" y="60"/>
                    <a:pt x="83" y="59"/>
                  </a:cubicBezTo>
                  <a:cubicBezTo>
                    <a:pt x="77" y="57"/>
                    <a:pt x="69" y="56"/>
                    <a:pt x="60" y="56"/>
                  </a:cubicBezTo>
                  <a:cubicBezTo>
                    <a:pt x="51" y="56"/>
                    <a:pt x="43" y="57"/>
                    <a:pt x="37" y="59"/>
                  </a:cubicBezTo>
                  <a:cubicBezTo>
                    <a:pt x="35" y="60"/>
                    <a:pt x="33" y="60"/>
                    <a:pt x="31" y="61"/>
                  </a:cubicBezTo>
                  <a:cubicBezTo>
                    <a:pt x="31" y="40"/>
                    <a:pt x="31" y="40"/>
                    <a:pt x="31" y="40"/>
                  </a:cubicBezTo>
                  <a:cubicBezTo>
                    <a:pt x="31" y="39"/>
                    <a:pt x="33" y="37"/>
                    <a:pt x="39" y="36"/>
                  </a:cubicBezTo>
                  <a:cubicBezTo>
                    <a:pt x="44" y="34"/>
                    <a:pt x="52" y="33"/>
                    <a:pt x="60" y="33"/>
                  </a:cubicBezTo>
                  <a:cubicBezTo>
                    <a:pt x="68" y="33"/>
                    <a:pt x="76" y="34"/>
                    <a:pt x="81" y="36"/>
                  </a:cubicBezTo>
                  <a:cubicBezTo>
                    <a:pt x="87" y="37"/>
                    <a:pt x="89" y="39"/>
                    <a:pt x="89" y="40"/>
                  </a:cubicBezTo>
                  <a:cubicBezTo>
                    <a:pt x="89" y="61"/>
                    <a:pt x="89" y="61"/>
                    <a:pt x="89" y="61"/>
                  </a:cubicBezTo>
                  <a:close/>
                  <a:moveTo>
                    <a:pt x="81" y="73"/>
                  </a:moveTo>
                  <a:cubicBezTo>
                    <a:pt x="76" y="75"/>
                    <a:pt x="68" y="76"/>
                    <a:pt x="60" y="76"/>
                  </a:cubicBezTo>
                  <a:cubicBezTo>
                    <a:pt x="52" y="76"/>
                    <a:pt x="44" y="75"/>
                    <a:pt x="39" y="73"/>
                  </a:cubicBezTo>
                  <a:cubicBezTo>
                    <a:pt x="33" y="72"/>
                    <a:pt x="31" y="70"/>
                    <a:pt x="31" y="69"/>
                  </a:cubicBezTo>
                  <a:cubicBezTo>
                    <a:pt x="31" y="68"/>
                    <a:pt x="33" y="66"/>
                    <a:pt x="39" y="64"/>
                  </a:cubicBezTo>
                  <a:cubicBezTo>
                    <a:pt x="44" y="62"/>
                    <a:pt x="52" y="61"/>
                    <a:pt x="60" y="61"/>
                  </a:cubicBezTo>
                  <a:cubicBezTo>
                    <a:pt x="68" y="61"/>
                    <a:pt x="76" y="62"/>
                    <a:pt x="81" y="64"/>
                  </a:cubicBezTo>
                  <a:cubicBezTo>
                    <a:pt x="87" y="66"/>
                    <a:pt x="89" y="68"/>
                    <a:pt x="89" y="69"/>
                  </a:cubicBezTo>
                  <a:cubicBezTo>
                    <a:pt x="89" y="69"/>
                    <a:pt x="89" y="69"/>
                    <a:pt x="89" y="69"/>
                  </a:cubicBezTo>
                  <a:cubicBezTo>
                    <a:pt x="89" y="69"/>
                    <a:pt x="89" y="69"/>
                    <a:pt x="89" y="69"/>
                  </a:cubicBezTo>
                  <a:cubicBezTo>
                    <a:pt x="89" y="70"/>
                    <a:pt x="87" y="72"/>
                    <a:pt x="81" y="73"/>
                  </a:cubicBezTo>
                  <a:close/>
                  <a:moveTo>
                    <a:pt x="107" y="35"/>
                  </a:moveTo>
                  <a:cubicBezTo>
                    <a:pt x="107" y="31"/>
                    <a:pt x="107" y="31"/>
                    <a:pt x="107" y="31"/>
                  </a:cubicBezTo>
                  <a:cubicBezTo>
                    <a:pt x="111" y="33"/>
                    <a:pt x="111" y="33"/>
                    <a:pt x="111" y="33"/>
                  </a:cubicBezTo>
                  <a:lnTo>
                    <a:pt x="107" y="35"/>
                  </a:lnTo>
                  <a:close/>
                  <a:moveTo>
                    <a:pt x="60" y="6"/>
                  </a:moveTo>
                  <a:cubicBezTo>
                    <a:pt x="101" y="28"/>
                    <a:pt x="101" y="28"/>
                    <a:pt x="101" y="28"/>
                  </a:cubicBezTo>
                  <a:cubicBezTo>
                    <a:pt x="101" y="38"/>
                    <a:pt x="101" y="38"/>
                    <a:pt x="101" y="38"/>
                  </a:cubicBezTo>
                  <a:cubicBezTo>
                    <a:pt x="94" y="42"/>
                    <a:pt x="94" y="42"/>
                    <a:pt x="94" y="42"/>
                  </a:cubicBezTo>
                  <a:cubicBezTo>
                    <a:pt x="94" y="40"/>
                    <a:pt x="94" y="40"/>
                    <a:pt x="94" y="40"/>
                  </a:cubicBezTo>
                  <a:cubicBezTo>
                    <a:pt x="94" y="37"/>
                    <a:pt x="92" y="33"/>
                    <a:pt x="83" y="30"/>
                  </a:cubicBezTo>
                  <a:cubicBezTo>
                    <a:pt x="77" y="28"/>
                    <a:pt x="69" y="27"/>
                    <a:pt x="60" y="27"/>
                  </a:cubicBezTo>
                  <a:cubicBezTo>
                    <a:pt x="51" y="27"/>
                    <a:pt x="43" y="28"/>
                    <a:pt x="37" y="30"/>
                  </a:cubicBezTo>
                  <a:cubicBezTo>
                    <a:pt x="28" y="33"/>
                    <a:pt x="26" y="37"/>
                    <a:pt x="26" y="40"/>
                  </a:cubicBezTo>
                  <a:cubicBezTo>
                    <a:pt x="26" y="42"/>
                    <a:pt x="26" y="42"/>
                    <a:pt x="26" y="42"/>
                  </a:cubicBezTo>
                  <a:cubicBezTo>
                    <a:pt x="9" y="33"/>
                    <a:pt x="9" y="33"/>
                    <a:pt x="9" y="33"/>
                  </a:cubicBezTo>
                  <a:lnTo>
                    <a:pt x="60" y="6"/>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0" name="Google Shape;1920;p65"/>
            <p:cNvSpPr/>
            <p:nvPr/>
          </p:nvSpPr>
          <p:spPr>
            <a:xfrm>
              <a:off x="726775" y="2259672"/>
              <a:ext cx="377150" cy="142258"/>
            </a:xfrm>
            <a:custGeom>
              <a:rect b="b" l="l" r="r" t="t"/>
              <a:pathLst>
                <a:path extrusionOk="0" h="54" w="144">
                  <a:moveTo>
                    <a:pt x="134" y="0"/>
                  </a:moveTo>
                  <a:cubicBezTo>
                    <a:pt x="3" y="0"/>
                    <a:pt x="3" y="0"/>
                    <a:pt x="3" y="0"/>
                  </a:cubicBezTo>
                  <a:cubicBezTo>
                    <a:pt x="2" y="0"/>
                    <a:pt x="1" y="1"/>
                    <a:pt x="0" y="2"/>
                  </a:cubicBezTo>
                  <a:cubicBezTo>
                    <a:pt x="0" y="4"/>
                    <a:pt x="1" y="5"/>
                    <a:pt x="3" y="5"/>
                  </a:cubicBezTo>
                  <a:cubicBezTo>
                    <a:pt x="3" y="5"/>
                    <a:pt x="3" y="5"/>
                    <a:pt x="3" y="5"/>
                  </a:cubicBezTo>
                  <a:cubicBezTo>
                    <a:pt x="4" y="6"/>
                    <a:pt x="7" y="10"/>
                    <a:pt x="7" y="18"/>
                  </a:cubicBezTo>
                  <a:cubicBezTo>
                    <a:pt x="7" y="26"/>
                    <a:pt x="4" y="30"/>
                    <a:pt x="3" y="30"/>
                  </a:cubicBezTo>
                  <a:cubicBezTo>
                    <a:pt x="1" y="30"/>
                    <a:pt x="0" y="32"/>
                    <a:pt x="0" y="34"/>
                  </a:cubicBezTo>
                  <a:cubicBezTo>
                    <a:pt x="1" y="35"/>
                    <a:pt x="2" y="36"/>
                    <a:pt x="3" y="36"/>
                  </a:cubicBezTo>
                  <a:cubicBezTo>
                    <a:pt x="58" y="36"/>
                    <a:pt x="58" y="36"/>
                    <a:pt x="58" y="36"/>
                  </a:cubicBezTo>
                  <a:cubicBezTo>
                    <a:pt x="58" y="51"/>
                    <a:pt x="58" y="51"/>
                    <a:pt x="58" y="51"/>
                  </a:cubicBezTo>
                  <a:cubicBezTo>
                    <a:pt x="58" y="51"/>
                    <a:pt x="58" y="52"/>
                    <a:pt x="59" y="53"/>
                  </a:cubicBezTo>
                  <a:cubicBezTo>
                    <a:pt x="60" y="54"/>
                    <a:pt x="61" y="54"/>
                    <a:pt x="62" y="53"/>
                  </a:cubicBezTo>
                  <a:cubicBezTo>
                    <a:pt x="72" y="49"/>
                    <a:pt x="72" y="49"/>
                    <a:pt x="72" y="49"/>
                  </a:cubicBezTo>
                  <a:cubicBezTo>
                    <a:pt x="82" y="53"/>
                    <a:pt x="82" y="53"/>
                    <a:pt x="82" y="53"/>
                  </a:cubicBezTo>
                  <a:cubicBezTo>
                    <a:pt x="82" y="54"/>
                    <a:pt x="82" y="54"/>
                    <a:pt x="83" y="54"/>
                  </a:cubicBezTo>
                  <a:cubicBezTo>
                    <a:pt x="84" y="54"/>
                    <a:pt x="85" y="53"/>
                    <a:pt x="85" y="53"/>
                  </a:cubicBezTo>
                  <a:cubicBezTo>
                    <a:pt x="85" y="52"/>
                    <a:pt x="86" y="51"/>
                    <a:pt x="86" y="51"/>
                  </a:cubicBezTo>
                  <a:cubicBezTo>
                    <a:pt x="86" y="36"/>
                    <a:pt x="86" y="36"/>
                    <a:pt x="86" y="36"/>
                  </a:cubicBezTo>
                  <a:cubicBezTo>
                    <a:pt x="134" y="36"/>
                    <a:pt x="134" y="36"/>
                    <a:pt x="134" y="36"/>
                  </a:cubicBezTo>
                  <a:cubicBezTo>
                    <a:pt x="140" y="36"/>
                    <a:pt x="144" y="27"/>
                    <a:pt x="144" y="18"/>
                  </a:cubicBezTo>
                  <a:cubicBezTo>
                    <a:pt x="144" y="9"/>
                    <a:pt x="140" y="0"/>
                    <a:pt x="134" y="0"/>
                  </a:cubicBezTo>
                  <a:close/>
                  <a:moveTo>
                    <a:pt x="72" y="30"/>
                  </a:moveTo>
                  <a:cubicBezTo>
                    <a:pt x="65" y="30"/>
                    <a:pt x="60" y="24"/>
                    <a:pt x="60" y="18"/>
                  </a:cubicBezTo>
                  <a:cubicBezTo>
                    <a:pt x="60" y="11"/>
                    <a:pt x="65" y="6"/>
                    <a:pt x="72" y="6"/>
                  </a:cubicBezTo>
                  <a:cubicBezTo>
                    <a:pt x="79" y="6"/>
                    <a:pt x="84" y="11"/>
                    <a:pt x="84" y="18"/>
                  </a:cubicBezTo>
                  <a:cubicBezTo>
                    <a:pt x="84" y="24"/>
                    <a:pt x="79" y="30"/>
                    <a:pt x="72" y="30"/>
                  </a:cubicBezTo>
                  <a:close/>
                  <a:moveTo>
                    <a:pt x="10" y="5"/>
                  </a:moveTo>
                  <a:cubicBezTo>
                    <a:pt x="60" y="5"/>
                    <a:pt x="60" y="5"/>
                    <a:pt x="60" y="5"/>
                  </a:cubicBezTo>
                  <a:cubicBezTo>
                    <a:pt x="56" y="9"/>
                    <a:pt x="54" y="13"/>
                    <a:pt x="54" y="18"/>
                  </a:cubicBezTo>
                  <a:cubicBezTo>
                    <a:pt x="54" y="23"/>
                    <a:pt x="56" y="27"/>
                    <a:pt x="60" y="30"/>
                  </a:cubicBezTo>
                  <a:cubicBezTo>
                    <a:pt x="10" y="30"/>
                    <a:pt x="10" y="30"/>
                    <a:pt x="10" y="30"/>
                  </a:cubicBezTo>
                  <a:cubicBezTo>
                    <a:pt x="11" y="27"/>
                    <a:pt x="12" y="22"/>
                    <a:pt x="12" y="18"/>
                  </a:cubicBezTo>
                  <a:cubicBezTo>
                    <a:pt x="12" y="13"/>
                    <a:pt x="11" y="9"/>
                    <a:pt x="10" y="5"/>
                  </a:cubicBezTo>
                  <a:close/>
                  <a:moveTo>
                    <a:pt x="80" y="46"/>
                  </a:moveTo>
                  <a:cubicBezTo>
                    <a:pt x="73" y="43"/>
                    <a:pt x="73" y="43"/>
                    <a:pt x="73" y="43"/>
                  </a:cubicBezTo>
                  <a:cubicBezTo>
                    <a:pt x="72" y="43"/>
                    <a:pt x="71" y="43"/>
                    <a:pt x="71" y="43"/>
                  </a:cubicBezTo>
                  <a:cubicBezTo>
                    <a:pt x="64" y="46"/>
                    <a:pt x="64" y="46"/>
                    <a:pt x="64" y="46"/>
                  </a:cubicBezTo>
                  <a:cubicBezTo>
                    <a:pt x="64" y="36"/>
                    <a:pt x="64" y="36"/>
                    <a:pt x="64" y="36"/>
                  </a:cubicBezTo>
                  <a:cubicBezTo>
                    <a:pt x="80" y="36"/>
                    <a:pt x="80" y="36"/>
                    <a:pt x="80" y="36"/>
                  </a:cubicBezTo>
                  <a:cubicBezTo>
                    <a:pt x="80" y="46"/>
                    <a:pt x="80" y="46"/>
                    <a:pt x="80" y="46"/>
                  </a:cubicBezTo>
                  <a:close/>
                  <a:moveTo>
                    <a:pt x="135" y="30"/>
                  </a:moveTo>
                  <a:cubicBezTo>
                    <a:pt x="84" y="30"/>
                    <a:pt x="84" y="30"/>
                    <a:pt x="84" y="30"/>
                  </a:cubicBezTo>
                  <a:cubicBezTo>
                    <a:pt x="88" y="27"/>
                    <a:pt x="90" y="23"/>
                    <a:pt x="90" y="18"/>
                  </a:cubicBezTo>
                  <a:cubicBezTo>
                    <a:pt x="90" y="13"/>
                    <a:pt x="88" y="9"/>
                    <a:pt x="84" y="5"/>
                  </a:cubicBezTo>
                  <a:cubicBezTo>
                    <a:pt x="135" y="5"/>
                    <a:pt x="135" y="5"/>
                    <a:pt x="135" y="5"/>
                  </a:cubicBezTo>
                  <a:cubicBezTo>
                    <a:pt x="135" y="6"/>
                    <a:pt x="138" y="10"/>
                    <a:pt x="138" y="18"/>
                  </a:cubicBezTo>
                  <a:cubicBezTo>
                    <a:pt x="138" y="26"/>
                    <a:pt x="135" y="30"/>
                    <a:pt x="135" y="3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21" name="Google Shape;1921;p65"/>
          <p:cNvGrpSpPr/>
          <p:nvPr/>
        </p:nvGrpSpPr>
        <p:grpSpPr>
          <a:xfrm>
            <a:off x="7258523" y="2026986"/>
            <a:ext cx="334142" cy="377149"/>
            <a:chOff x="7258523" y="2026986"/>
            <a:chExt cx="334142" cy="377149"/>
          </a:xfrm>
        </p:grpSpPr>
        <p:sp>
          <p:nvSpPr>
            <p:cNvPr id="1922" name="Google Shape;1922;p65"/>
            <p:cNvSpPr/>
            <p:nvPr/>
          </p:nvSpPr>
          <p:spPr>
            <a:xfrm>
              <a:off x="7258523" y="2026986"/>
              <a:ext cx="334142" cy="377149"/>
            </a:xfrm>
            <a:custGeom>
              <a:rect b="b" l="l" r="r" t="t"/>
              <a:pathLst>
                <a:path extrusionOk="0" h="144" w="128">
                  <a:moveTo>
                    <a:pt x="125" y="0"/>
                  </a:moveTo>
                  <a:cubicBezTo>
                    <a:pt x="3" y="0"/>
                    <a:pt x="3" y="0"/>
                    <a:pt x="3" y="0"/>
                  </a:cubicBezTo>
                  <a:cubicBezTo>
                    <a:pt x="1" y="0"/>
                    <a:pt x="0" y="2"/>
                    <a:pt x="0" y="3"/>
                  </a:cubicBezTo>
                  <a:cubicBezTo>
                    <a:pt x="0" y="141"/>
                    <a:pt x="0" y="141"/>
                    <a:pt x="0" y="141"/>
                  </a:cubicBezTo>
                  <a:cubicBezTo>
                    <a:pt x="0" y="142"/>
                    <a:pt x="1" y="144"/>
                    <a:pt x="3" y="144"/>
                  </a:cubicBezTo>
                  <a:cubicBezTo>
                    <a:pt x="125" y="144"/>
                    <a:pt x="125" y="144"/>
                    <a:pt x="125" y="144"/>
                  </a:cubicBezTo>
                  <a:cubicBezTo>
                    <a:pt x="127" y="144"/>
                    <a:pt x="128" y="142"/>
                    <a:pt x="128" y="141"/>
                  </a:cubicBezTo>
                  <a:cubicBezTo>
                    <a:pt x="128" y="3"/>
                    <a:pt x="128" y="3"/>
                    <a:pt x="128" y="3"/>
                  </a:cubicBezTo>
                  <a:cubicBezTo>
                    <a:pt x="128" y="2"/>
                    <a:pt x="127" y="0"/>
                    <a:pt x="125" y="0"/>
                  </a:cubicBezTo>
                  <a:close/>
                  <a:moveTo>
                    <a:pt x="5" y="6"/>
                  </a:moveTo>
                  <a:cubicBezTo>
                    <a:pt x="41" y="6"/>
                    <a:pt x="41" y="6"/>
                    <a:pt x="41" y="6"/>
                  </a:cubicBezTo>
                  <a:cubicBezTo>
                    <a:pt x="41" y="138"/>
                    <a:pt x="41" y="138"/>
                    <a:pt x="41" y="138"/>
                  </a:cubicBezTo>
                  <a:cubicBezTo>
                    <a:pt x="5" y="138"/>
                    <a:pt x="5" y="138"/>
                    <a:pt x="5" y="138"/>
                  </a:cubicBezTo>
                  <a:lnTo>
                    <a:pt x="5" y="6"/>
                  </a:lnTo>
                  <a:close/>
                  <a:moveTo>
                    <a:pt x="46" y="6"/>
                  </a:moveTo>
                  <a:cubicBezTo>
                    <a:pt x="81" y="6"/>
                    <a:pt x="81" y="6"/>
                    <a:pt x="81" y="6"/>
                  </a:cubicBezTo>
                  <a:cubicBezTo>
                    <a:pt x="81" y="138"/>
                    <a:pt x="81" y="138"/>
                    <a:pt x="81" y="138"/>
                  </a:cubicBezTo>
                  <a:cubicBezTo>
                    <a:pt x="46" y="138"/>
                    <a:pt x="46" y="138"/>
                    <a:pt x="46" y="138"/>
                  </a:cubicBezTo>
                  <a:lnTo>
                    <a:pt x="46" y="6"/>
                  </a:lnTo>
                  <a:close/>
                  <a:moveTo>
                    <a:pt x="122" y="138"/>
                  </a:moveTo>
                  <a:cubicBezTo>
                    <a:pt x="87" y="138"/>
                    <a:pt x="87" y="138"/>
                    <a:pt x="87" y="138"/>
                  </a:cubicBezTo>
                  <a:cubicBezTo>
                    <a:pt x="87" y="6"/>
                    <a:pt x="87" y="6"/>
                    <a:pt x="87" y="6"/>
                  </a:cubicBezTo>
                  <a:cubicBezTo>
                    <a:pt x="122" y="6"/>
                    <a:pt x="122" y="6"/>
                    <a:pt x="122" y="6"/>
                  </a:cubicBezTo>
                  <a:lnTo>
                    <a:pt x="122" y="13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3" name="Google Shape;1923;p65"/>
            <p:cNvSpPr/>
            <p:nvPr/>
          </p:nvSpPr>
          <p:spPr>
            <a:xfrm>
              <a:off x="7504442" y="2060069"/>
              <a:ext cx="57344" cy="87120"/>
            </a:xfrm>
            <a:custGeom>
              <a:rect b="b" l="l" r="r" t="t"/>
              <a:pathLst>
                <a:path extrusionOk="0" h="33" w="22">
                  <a:moveTo>
                    <a:pt x="3" y="33"/>
                  </a:moveTo>
                  <a:cubicBezTo>
                    <a:pt x="19" y="33"/>
                    <a:pt x="19" y="33"/>
                    <a:pt x="19" y="33"/>
                  </a:cubicBezTo>
                  <a:cubicBezTo>
                    <a:pt x="20" y="33"/>
                    <a:pt x="22" y="32"/>
                    <a:pt x="22" y="30"/>
                  </a:cubicBezTo>
                  <a:cubicBezTo>
                    <a:pt x="22" y="2"/>
                    <a:pt x="22" y="2"/>
                    <a:pt x="22" y="2"/>
                  </a:cubicBezTo>
                  <a:cubicBezTo>
                    <a:pt x="22" y="1"/>
                    <a:pt x="20" y="0"/>
                    <a:pt x="19" y="0"/>
                  </a:cubicBezTo>
                  <a:cubicBezTo>
                    <a:pt x="3" y="0"/>
                    <a:pt x="3" y="0"/>
                    <a:pt x="3" y="0"/>
                  </a:cubicBezTo>
                  <a:cubicBezTo>
                    <a:pt x="1" y="0"/>
                    <a:pt x="0" y="1"/>
                    <a:pt x="0" y="2"/>
                  </a:cubicBezTo>
                  <a:cubicBezTo>
                    <a:pt x="0" y="30"/>
                    <a:pt x="0" y="30"/>
                    <a:pt x="0" y="30"/>
                  </a:cubicBezTo>
                  <a:cubicBezTo>
                    <a:pt x="0" y="32"/>
                    <a:pt x="1" y="33"/>
                    <a:pt x="3" y="33"/>
                  </a:cubicBezTo>
                  <a:close/>
                  <a:moveTo>
                    <a:pt x="5" y="5"/>
                  </a:moveTo>
                  <a:cubicBezTo>
                    <a:pt x="16" y="5"/>
                    <a:pt x="16" y="5"/>
                    <a:pt x="16" y="5"/>
                  </a:cubicBezTo>
                  <a:cubicBezTo>
                    <a:pt x="16" y="28"/>
                    <a:pt x="16" y="28"/>
                    <a:pt x="16" y="28"/>
                  </a:cubicBezTo>
                  <a:cubicBezTo>
                    <a:pt x="5" y="28"/>
                    <a:pt x="5" y="28"/>
                    <a:pt x="5" y="28"/>
                  </a:cubicBezTo>
                  <a:lnTo>
                    <a:pt x="5" y="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4" name="Google Shape;1924;p65"/>
            <p:cNvSpPr/>
            <p:nvPr/>
          </p:nvSpPr>
          <p:spPr>
            <a:xfrm>
              <a:off x="7396370" y="2060069"/>
              <a:ext cx="58448" cy="87120"/>
            </a:xfrm>
            <a:custGeom>
              <a:rect b="b" l="l" r="r" t="t"/>
              <a:pathLst>
                <a:path extrusionOk="0" h="33" w="22">
                  <a:moveTo>
                    <a:pt x="19" y="0"/>
                  </a:moveTo>
                  <a:cubicBezTo>
                    <a:pt x="3" y="0"/>
                    <a:pt x="3" y="0"/>
                    <a:pt x="3" y="0"/>
                  </a:cubicBezTo>
                  <a:cubicBezTo>
                    <a:pt x="1" y="0"/>
                    <a:pt x="0" y="1"/>
                    <a:pt x="0" y="2"/>
                  </a:cubicBezTo>
                  <a:cubicBezTo>
                    <a:pt x="0" y="30"/>
                    <a:pt x="0" y="30"/>
                    <a:pt x="0" y="30"/>
                  </a:cubicBezTo>
                  <a:cubicBezTo>
                    <a:pt x="0" y="32"/>
                    <a:pt x="1" y="33"/>
                    <a:pt x="3" y="33"/>
                  </a:cubicBezTo>
                  <a:cubicBezTo>
                    <a:pt x="19" y="33"/>
                    <a:pt x="19" y="33"/>
                    <a:pt x="19" y="33"/>
                  </a:cubicBezTo>
                  <a:cubicBezTo>
                    <a:pt x="20" y="33"/>
                    <a:pt x="22" y="32"/>
                    <a:pt x="22" y="30"/>
                  </a:cubicBezTo>
                  <a:cubicBezTo>
                    <a:pt x="22" y="2"/>
                    <a:pt x="22" y="2"/>
                    <a:pt x="22" y="2"/>
                  </a:cubicBezTo>
                  <a:cubicBezTo>
                    <a:pt x="22" y="1"/>
                    <a:pt x="20" y="0"/>
                    <a:pt x="19" y="0"/>
                  </a:cubicBezTo>
                  <a:close/>
                  <a:moveTo>
                    <a:pt x="16" y="28"/>
                  </a:moveTo>
                  <a:cubicBezTo>
                    <a:pt x="5" y="28"/>
                    <a:pt x="5" y="28"/>
                    <a:pt x="5" y="28"/>
                  </a:cubicBezTo>
                  <a:cubicBezTo>
                    <a:pt x="5" y="5"/>
                    <a:pt x="5" y="5"/>
                    <a:pt x="5" y="5"/>
                  </a:cubicBezTo>
                  <a:cubicBezTo>
                    <a:pt x="16" y="5"/>
                    <a:pt x="16" y="5"/>
                    <a:pt x="16" y="5"/>
                  </a:cubicBezTo>
                  <a:lnTo>
                    <a:pt x="16" y="2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5" name="Google Shape;1925;p65"/>
            <p:cNvSpPr/>
            <p:nvPr/>
          </p:nvSpPr>
          <p:spPr>
            <a:xfrm>
              <a:off x="7289401" y="2060069"/>
              <a:ext cx="57344" cy="87120"/>
            </a:xfrm>
            <a:custGeom>
              <a:rect b="b" l="l" r="r" t="t"/>
              <a:pathLst>
                <a:path extrusionOk="0" h="33" w="22">
                  <a:moveTo>
                    <a:pt x="19" y="0"/>
                  </a:moveTo>
                  <a:cubicBezTo>
                    <a:pt x="3" y="0"/>
                    <a:pt x="3" y="0"/>
                    <a:pt x="3" y="0"/>
                  </a:cubicBezTo>
                  <a:cubicBezTo>
                    <a:pt x="1" y="0"/>
                    <a:pt x="0" y="1"/>
                    <a:pt x="0" y="2"/>
                  </a:cubicBezTo>
                  <a:cubicBezTo>
                    <a:pt x="0" y="30"/>
                    <a:pt x="0" y="30"/>
                    <a:pt x="0" y="30"/>
                  </a:cubicBezTo>
                  <a:cubicBezTo>
                    <a:pt x="0" y="32"/>
                    <a:pt x="1" y="33"/>
                    <a:pt x="3" y="33"/>
                  </a:cubicBezTo>
                  <a:cubicBezTo>
                    <a:pt x="19" y="33"/>
                    <a:pt x="19" y="33"/>
                    <a:pt x="19" y="33"/>
                  </a:cubicBezTo>
                  <a:cubicBezTo>
                    <a:pt x="21" y="33"/>
                    <a:pt x="22" y="32"/>
                    <a:pt x="22" y="30"/>
                  </a:cubicBezTo>
                  <a:cubicBezTo>
                    <a:pt x="22" y="2"/>
                    <a:pt x="22" y="2"/>
                    <a:pt x="22" y="2"/>
                  </a:cubicBezTo>
                  <a:cubicBezTo>
                    <a:pt x="22" y="1"/>
                    <a:pt x="21" y="0"/>
                    <a:pt x="19" y="0"/>
                  </a:cubicBezTo>
                  <a:close/>
                  <a:moveTo>
                    <a:pt x="16" y="28"/>
                  </a:moveTo>
                  <a:cubicBezTo>
                    <a:pt x="6" y="28"/>
                    <a:pt x="6" y="28"/>
                    <a:pt x="6" y="28"/>
                  </a:cubicBezTo>
                  <a:cubicBezTo>
                    <a:pt x="6" y="5"/>
                    <a:pt x="6" y="5"/>
                    <a:pt x="6" y="5"/>
                  </a:cubicBezTo>
                  <a:cubicBezTo>
                    <a:pt x="16" y="5"/>
                    <a:pt x="16" y="5"/>
                    <a:pt x="16" y="5"/>
                  </a:cubicBezTo>
                  <a:lnTo>
                    <a:pt x="16" y="2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6" name="Google Shape;1926;p65"/>
            <p:cNvSpPr/>
            <p:nvPr/>
          </p:nvSpPr>
          <p:spPr>
            <a:xfrm>
              <a:off x="7289401" y="2191300"/>
              <a:ext cx="15439" cy="26467"/>
            </a:xfrm>
            <a:custGeom>
              <a:rect b="b" l="l" r="r" t="t"/>
              <a:pathLst>
                <a:path extrusionOk="0" h="10" w="6">
                  <a:moveTo>
                    <a:pt x="6" y="7"/>
                  </a:moveTo>
                  <a:cubicBezTo>
                    <a:pt x="6" y="3"/>
                    <a:pt x="6" y="3"/>
                    <a:pt x="6" y="3"/>
                  </a:cubicBezTo>
                  <a:cubicBezTo>
                    <a:pt x="6" y="2"/>
                    <a:pt x="5" y="0"/>
                    <a:pt x="3" y="0"/>
                  </a:cubicBezTo>
                  <a:cubicBezTo>
                    <a:pt x="1" y="0"/>
                    <a:pt x="0" y="1"/>
                    <a:pt x="0" y="3"/>
                  </a:cubicBezTo>
                  <a:cubicBezTo>
                    <a:pt x="0" y="7"/>
                    <a:pt x="0" y="7"/>
                    <a:pt x="0" y="7"/>
                  </a:cubicBezTo>
                  <a:cubicBezTo>
                    <a:pt x="0" y="9"/>
                    <a:pt x="1" y="10"/>
                    <a:pt x="3" y="10"/>
                  </a:cubicBezTo>
                  <a:cubicBezTo>
                    <a:pt x="5" y="9"/>
                    <a:pt x="6" y="8"/>
                    <a:pt x="6" y="7"/>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7" name="Google Shape;1927;p65"/>
            <p:cNvSpPr/>
            <p:nvPr/>
          </p:nvSpPr>
          <p:spPr>
            <a:xfrm>
              <a:off x="7396370" y="2191300"/>
              <a:ext cx="13233" cy="26467"/>
            </a:xfrm>
            <a:custGeom>
              <a:rect b="b" l="l" r="r" t="t"/>
              <a:pathLst>
                <a:path extrusionOk="0" h="10" w="5">
                  <a:moveTo>
                    <a:pt x="5" y="7"/>
                  </a:moveTo>
                  <a:cubicBezTo>
                    <a:pt x="5" y="3"/>
                    <a:pt x="5" y="3"/>
                    <a:pt x="5" y="3"/>
                  </a:cubicBezTo>
                  <a:cubicBezTo>
                    <a:pt x="5" y="2"/>
                    <a:pt x="4" y="0"/>
                    <a:pt x="3" y="0"/>
                  </a:cubicBezTo>
                  <a:cubicBezTo>
                    <a:pt x="1" y="0"/>
                    <a:pt x="0" y="1"/>
                    <a:pt x="0" y="3"/>
                  </a:cubicBezTo>
                  <a:cubicBezTo>
                    <a:pt x="0" y="7"/>
                    <a:pt x="0" y="7"/>
                    <a:pt x="0" y="7"/>
                  </a:cubicBezTo>
                  <a:cubicBezTo>
                    <a:pt x="0" y="9"/>
                    <a:pt x="1" y="10"/>
                    <a:pt x="3" y="10"/>
                  </a:cubicBezTo>
                  <a:cubicBezTo>
                    <a:pt x="4" y="9"/>
                    <a:pt x="5" y="8"/>
                    <a:pt x="5" y="7"/>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8" name="Google Shape;1928;p65"/>
            <p:cNvSpPr/>
            <p:nvPr/>
          </p:nvSpPr>
          <p:spPr>
            <a:xfrm>
              <a:off x="7504442" y="2191300"/>
              <a:ext cx="13233" cy="26467"/>
            </a:xfrm>
            <a:custGeom>
              <a:rect b="b" l="l" r="r" t="t"/>
              <a:pathLst>
                <a:path extrusionOk="0" h="10" w="5">
                  <a:moveTo>
                    <a:pt x="5" y="7"/>
                  </a:moveTo>
                  <a:cubicBezTo>
                    <a:pt x="5" y="3"/>
                    <a:pt x="5" y="3"/>
                    <a:pt x="5" y="3"/>
                  </a:cubicBezTo>
                  <a:cubicBezTo>
                    <a:pt x="5" y="2"/>
                    <a:pt x="4" y="0"/>
                    <a:pt x="3" y="0"/>
                  </a:cubicBezTo>
                  <a:cubicBezTo>
                    <a:pt x="1" y="0"/>
                    <a:pt x="0" y="1"/>
                    <a:pt x="0" y="3"/>
                  </a:cubicBezTo>
                  <a:cubicBezTo>
                    <a:pt x="0" y="7"/>
                    <a:pt x="0" y="7"/>
                    <a:pt x="0" y="7"/>
                  </a:cubicBezTo>
                  <a:cubicBezTo>
                    <a:pt x="0" y="9"/>
                    <a:pt x="1" y="10"/>
                    <a:pt x="3" y="10"/>
                  </a:cubicBezTo>
                  <a:cubicBezTo>
                    <a:pt x="4" y="9"/>
                    <a:pt x="5" y="8"/>
                    <a:pt x="5" y="7"/>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9" name="Google Shape;1929;p65"/>
            <p:cNvSpPr/>
            <p:nvPr/>
          </p:nvSpPr>
          <p:spPr>
            <a:xfrm>
              <a:off x="7289401" y="2267391"/>
              <a:ext cx="57344" cy="16542"/>
            </a:xfrm>
            <a:custGeom>
              <a:rect b="b" l="l" r="r" t="t"/>
              <a:pathLst>
                <a:path extrusionOk="0" h="6" w="22">
                  <a:moveTo>
                    <a:pt x="19" y="0"/>
                  </a:moveTo>
                  <a:cubicBezTo>
                    <a:pt x="3" y="0"/>
                    <a:pt x="3" y="0"/>
                    <a:pt x="3" y="0"/>
                  </a:cubicBezTo>
                  <a:cubicBezTo>
                    <a:pt x="2" y="0"/>
                    <a:pt x="0" y="1"/>
                    <a:pt x="0" y="3"/>
                  </a:cubicBezTo>
                  <a:cubicBezTo>
                    <a:pt x="0" y="5"/>
                    <a:pt x="1" y="6"/>
                    <a:pt x="3" y="6"/>
                  </a:cubicBezTo>
                  <a:cubicBezTo>
                    <a:pt x="19" y="6"/>
                    <a:pt x="19" y="6"/>
                    <a:pt x="19" y="6"/>
                  </a:cubicBezTo>
                  <a:cubicBezTo>
                    <a:pt x="20" y="6"/>
                    <a:pt x="22" y="5"/>
                    <a:pt x="22" y="4"/>
                  </a:cubicBezTo>
                  <a:cubicBezTo>
                    <a:pt x="22" y="2"/>
                    <a:pt x="21" y="0"/>
                    <a:pt x="19"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0" name="Google Shape;1930;p65"/>
            <p:cNvSpPr/>
            <p:nvPr/>
          </p:nvSpPr>
          <p:spPr>
            <a:xfrm>
              <a:off x="7289401" y="2307091"/>
              <a:ext cx="57344" cy="13233"/>
            </a:xfrm>
            <a:custGeom>
              <a:rect b="b" l="l" r="r" t="t"/>
              <a:pathLst>
                <a:path extrusionOk="0" h="5" w="22">
                  <a:moveTo>
                    <a:pt x="19" y="0"/>
                  </a:moveTo>
                  <a:cubicBezTo>
                    <a:pt x="3" y="0"/>
                    <a:pt x="3" y="0"/>
                    <a:pt x="3" y="0"/>
                  </a:cubicBezTo>
                  <a:cubicBezTo>
                    <a:pt x="2" y="0"/>
                    <a:pt x="0" y="1"/>
                    <a:pt x="0" y="2"/>
                  </a:cubicBezTo>
                  <a:cubicBezTo>
                    <a:pt x="0" y="4"/>
                    <a:pt x="1" y="5"/>
                    <a:pt x="3" y="5"/>
                  </a:cubicBezTo>
                  <a:cubicBezTo>
                    <a:pt x="19" y="5"/>
                    <a:pt x="19" y="5"/>
                    <a:pt x="19" y="5"/>
                  </a:cubicBezTo>
                  <a:cubicBezTo>
                    <a:pt x="20" y="5"/>
                    <a:pt x="22" y="4"/>
                    <a:pt x="22" y="3"/>
                  </a:cubicBezTo>
                  <a:cubicBezTo>
                    <a:pt x="22" y="1"/>
                    <a:pt x="21" y="0"/>
                    <a:pt x="19"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1" name="Google Shape;1931;p65"/>
            <p:cNvSpPr/>
            <p:nvPr/>
          </p:nvSpPr>
          <p:spPr>
            <a:xfrm>
              <a:off x="7289401" y="2343483"/>
              <a:ext cx="57344" cy="15439"/>
            </a:xfrm>
            <a:custGeom>
              <a:rect b="b" l="l" r="r" t="t"/>
              <a:pathLst>
                <a:path extrusionOk="0" h="6" w="22">
                  <a:moveTo>
                    <a:pt x="19" y="0"/>
                  </a:moveTo>
                  <a:cubicBezTo>
                    <a:pt x="3" y="0"/>
                    <a:pt x="3" y="0"/>
                    <a:pt x="3" y="0"/>
                  </a:cubicBezTo>
                  <a:cubicBezTo>
                    <a:pt x="2" y="0"/>
                    <a:pt x="0" y="1"/>
                    <a:pt x="0" y="2"/>
                  </a:cubicBezTo>
                  <a:cubicBezTo>
                    <a:pt x="0" y="4"/>
                    <a:pt x="1" y="6"/>
                    <a:pt x="3" y="6"/>
                  </a:cubicBezTo>
                  <a:cubicBezTo>
                    <a:pt x="19" y="6"/>
                    <a:pt x="19" y="6"/>
                    <a:pt x="19" y="6"/>
                  </a:cubicBezTo>
                  <a:cubicBezTo>
                    <a:pt x="20" y="6"/>
                    <a:pt x="22" y="5"/>
                    <a:pt x="22" y="3"/>
                  </a:cubicBezTo>
                  <a:cubicBezTo>
                    <a:pt x="22" y="2"/>
                    <a:pt x="21" y="0"/>
                    <a:pt x="19"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2" name="Google Shape;1932;p65"/>
            <p:cNvSpPr/>
            <p:nvPr/>
          </p:nvSpPr>
          <p:spPr>
            <a:xfrm>
              <a:off x="7396370" y="2267391"/>
              <a:ext cx="58448" cy="16542"/>
            </a:xfrm>
            <a:custGeom>
              <a:rect b="b" l="l" r="r" t="t"/>
              <a:pathLst>
                <a:path extrusionOk="0" h="6" w="22">
                  <a:moveTo>
                    <a:pt x="19" y="0"/>
                  </a:moveTo>
                  <a:cubicBezTo>
                    <a:pt x="3" y="0"/>
                    <a:pt x="3" y="0"/>
                    <a:pt x="3" y="0"/>
                  </a:cubicBezTo>
                  <a:cubicBezTo>
                    <a:pt x="1" y="0"/>
                    <a:pt x="0" y="1"/>
                    <a:pt x="0" y="3"/>
                  </a:cubicBezTo>
                  <a:cubicBezTo>
                    <a:pt x="0" y="5"/>
                    <a:pt x="1" y="6"/>
                    <a:pt x="3" y="6"/>
                  </a:cubicBezTo>
                  <a:cubicBezTo>
                    <a:pt x="19" y="6"/>
                    <a:pt x="19" y="6"/>
                    <a:pt x="19" y="6"/>
                  </a:cubicBezTo>
                  <a:cubicBezTo>
                    <a:pt x="20" y="6"/>
                    <a:pt x="21" y="5"/>
                    <a:pt x="22" y="4"/>
                  </a:cubicBezTo>
                  <a:cubicBezTo>
                    <a:pt x="22" y="2"/>
                    <a:pt x="21" y="0"/>
                    <a:pt x="19"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3" name="Google Shape;1933;p65"/>
            <p:cNvSpPr/>
            <p:nvPr/>
          </p:nvSpPr>
          <p:spPr>
            <a:xfrm>
              <a:off x="7396370" y="2307091"/>
              <a:ext cx="58448" cy="13233"/>
            </a:xfrm>
            <a:custGeom>
              <a:rect b="b" l="l" r="r" t="t"/>
              <a:pathLst>
                <a:path extrusionOk="0" h="5" w="22">
                  <a:moveTo>
                    <a:pt x="19" y="0"/>
                  </a:moveTo>
                  <a:cubicBezTo>
                    <a:pt x="3" y="0"/>
                    <a:pt x="3" y="0"/>
                    <a:pt x="3" y="0"/>
                  </a:cubicBezTo>
                  <a:cubicBezTo>
                    <a:pt x="1" y="0"/>
                    <a:pt x="0" y="1"/>
                    <a:pt x="0" y="2"/>
                  </a:cubicBezTo>
                  <a:cubicBezTo>
                    <a:pt x="0" y="4"/>
                    <a:pt x="1" y="5"/>
                    <a:pt x="3" y="5"/>
                  </a:cubicBezTo>
                  <a:cubicBezTo>
                    <a:pt x="19" y="5"/>
                    <a:pt x="19" y="5"/>
                    <a:pt x="19" y="5"/>
                  </a:cubicBezTo>
                  <a:cubicBezTo>
                    <a:pt x="20" y="5"/>
                    <a:pt x="21" y="4"/>
                    <a:pt x="22" y="3"/>
                  </a:cubicBezTo>
                  <a:cubicBezTo>
                    <a:pt x="22" y="1"/>
                    <a:pt x="21" y="0"/>
                    <a:pt x="19"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4" name="Google Shape;1934;p65"/>
            <p:cNvSpPr/>
            <p:nvPr/>
          </p:nvSpPr>
          <p:spPr>
            <a:xfrm>
              <a:off x="7396370" y="2343483"/>
              <a:ext cx="58448" cy="15439"/>
            </a:xfrm>
            <a:custGeom>
              <a:rect b="b" l="l" r="r" t="t"/>
              <a:pathLst>
                <a:path extrusionOk="0" h="6" w="22">
                  <a:moveTo>
                    <a:pt x="19" y="0"/>
                  </a:moveTo>
                  <a:cubicBezTo>
                    <a:pt x="3" y="0"/>
                    <a:pt x="3" y="0"/>
                    <a:pt x="3" y="0"/>
                  </a:cubicBezTo>
                  <a:cubicBezTo>
                    <a:pt x="1" y="0"/>
                    <a:pt x="0" y="1"/>
                    <a:pt x="0" y="2"/>
                  </a:cubicBezTo>
                  <a:cubicBezTo>
                    <a:pt x="0" y="4"/>
                    <a:pt x="1" y="6"/>
                    <a:pt x="3" y="6"/>
                  </a:cubicBezTo>
                  <a:cubicBezTo>
                    <a:pt x="19" y="6"/>
                    <a:pt x="19" y="6"/>
                    <a:pt x="19" y="6"/>
                  </a:cubicBezTo>
                  <a:cubicBezTo>
                    <a:pt x="20" y="6"/>
                    <a:pt x="21" y="5"/>
                    <a:pt x="22" y="3"/>
                  </a:cubicBezTo>
                  <a:cubicBezTo>
                    <a:pt x="22" y="2"/>
                    <a:pt x="21" y="0"/>
                    <a:pt x="19"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5" name="Google Shape;1935;p65"/>
            <p:cNvSpPr/>
            <p:nvPr/>
          </p:nvSpPr>
          <p:spPr>
            <a:xfrm>
              <a:off x="7501134" y="2267391"/>
              <a:ext cx="60653" cy="16542"/>
            </a:xfrm>
            <a:custGeom>
              <a:rect b="b" l="l" r="r" t="t"/>
              <a:pathLst>
                <a:path extrusionOk="0" h="6" w="23">
                  <a:moveTo>
                    <a:pt x="3" y="6"/>
                  </a:moveTo>
                  <a:cubicBezTo>
                    <a:pt x="20" y="6"/>
                    <a:pt x="20" y="6"/>
                    <a:pt x="20" y="6"/>
                  </a:cubicBezTo>
                  <a:cubicBezTo>
                    <a:pt x="21" y="6"/>
                    <a:pt x="22" y="5"/>
                    <a:pt x="22" y="4"/>
                  </a:cubicBezTo>
                  <a:cubicBezTo>
                    <a:pt x="23" y="2"/>
                    <a:pt x="21" y="0"/>
                    <a:pt x="20" y="0"/>
                  </a:cubicBezTo>
                  <a:cubicBezTo>
                    <a:pt x="4" y="0"/>
                    <a:pt x="4" y="0"/>
                    <a:pt x="4" y="0"/>
                  </a:cubicBezTo>
                  <a:cubicBezTo>
                    <a:pt x="2" y="0"/>
                    <a:pt x="1" y="1"/>
                    <a:pt x="1" y="3"/>
                  </a:cubicBezTo>
                  <a:cubicBezTo>
                    <a:pt x="0" y="5"/>
                    <a:pt x="2" y="6"/>
                    <a:pt x="3" y="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6" name="Google Shape;1936;p65"/>
            <p:cNvSpPr/>
            <p:nvPr/>
          </p:nvSpPr>
          <p:spPr>
            <a:xfrm>
              <a:off x="7501134" y="2307091"/>
              <a:ext cx="60653" cy="13233"/>
            </a:xfrm>
            <a:custGeom>
              <a:rect b="b" l="l" r="r" t="t"/>
              <a:pathLst>
                <a:path extrusionOk="0" h="5" w="23">
                  <a:moveTo>
                    <a:pt x="3" y="5"/>
                  </a:moveTo>
                  <a:cubicBezTo>
                    <a:pt x="20" y="5"/>
                    <a:pt x="20" y="5"/>
                    <a:pt x="20" y="5"/>
                  </a:cubicBezTo>
                  <a:cubicBezTo>
                    <a:pt x="21" y="5"/>
                    <a:pt x="22" y="4"/>
                    <a:pt x="22" y="3"/>
                  </a:cubicBezTo>
                  <a:cubicBezTo>
                    <a:pt x="23" y="1"/>
                    <a:pt x="21" y="0"/>
                    <a:pt x="20" y="0"/>
                  </a:cubicBezTo>
                  <a:cubicBezTo>
                    <a:pt x="4" y="0"/>
                    <a:pt x="4" y="0"/>
                    <a:pt x="4" y="0"/>
                  </a:cubicBezTo>
                  <a:cubicBezTo>
                    <a:pt x="2" y="0"/>
                    <a:pt x="1" y="1"/>
                    <a:pt x="1" y="2"/>
                  </a:cubicBezTo>
                  <a:cubicBezTo>
                    <a:pt x="0" y="4"/>
                    <a:pt x="2" y="5"/>
                    <a:pt x="3" y="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7" name="Google Shape;1937;p65"/>
            <p:cNvSpPr/>
            <p:nvPr/>
          </p:nvSpPr>
          <p:spPr>
            <a:xfrm>
              <a:off x="7501134" y="2343483"/>
              <a:ext cx="60653" cy="15439"/>
            </a:xfrm>
            <a:custGeom>
              <a:rect b="b" l="l" r="r" t="t"/>
              <a:pathLst>
                <a:path extrusionOk="0" h="6" w="23">
                  <a:moveTo>
                    <a:pt x="3" y="6"/>
                  </a:moveTo>
                  <a:cubicBezTo>
                    <a:pt x="20" y="6"/>
                    <a:pt x="20" y="6"/>
                    <a:pt x="20" y="6"/>
                  </a:cubicBezTo>
                  <a:cubicBezTo>
                    <a:pt x="21" y="6"/>
                    <a:pt x="22" y="5"/>
                    <a:pt x="22" y="3"/>
                  </a:cubicBezTo>
                  <a:cubicBezTo>
                    <a:pt x="23" y="2"/>
                    <a:pt x="21" y="0"/>
                    <a:pt x="20" y="0"/>
                  </a:cubicBezTo>
                  <a:cubicBezTo>
                    <a:pt x="4" y="0"/>
                    <a:pt x="4" y="0"/>
                    <a:pt x="4" y="0"/>
                  </a:cubicBezTo>
                  <a:cubicBezTo>
                    <a:pt x="2" y="0"/>
                    <a:pt x="1" y="1"/>
                    <a:pt x="1" y="2"/>
                  </a:cubicBezTo>
                  <a:cubicBezTo>
                    <a:pt x="0" y="4"/>
                    <a:pt x="2" y="6"/>
                    <a:pt x="3" y="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38" name="Google Shape;1938;p65"/>
          <p:cNvGrpSpPr/>
          <p:nvPr/>
        </p:nvGrpSpPr>
        <p:grpSpPr>
          <a:xfrm>
            <a:off x="8108764" y="2026986"/>
            <a:ext cx="266872" cy="377149"/>
            <a:chOff x="8108764" y="2026986"/>
            <a:chExt cx="266872" cy="377149"/>
          </a:xfrm>
        </p:grpSpPr>
        <p:sp>
          <p:nvSpPr>
            <p:cNvPr id="1939" name="Google Shape;1939;p65"/>
            <p:cNvSpPr/>
            <p:nvPr/>
          </p:nvSpPr>
          <p:spPr>
            <a:xfrm>
              <a:off x="8108764" y="2026986"/>
              <a:ext cx="266872" cy="377149"/>
            </a:xfrm>
            <a:custGeom>
              <a:rect b="b" l="l" r="r" t="t"/>
              <a:pathLst>
                <a:path extrusionOk="0" h="144" w="102">
                  <a:moveTo>
                    <a:pt x="93" y="23"/>
                  </a:moveTo>
                  <a:cubicBezTo>
                    <a:pt x="81" y="23"/>
                    <a:pt x="81" y="23"/>
                    <a:pt x="81" y="23"/>
                  </a:cubicBezTo>
                  <a:cubicBezTo>
                    <a:pt x="81" y="15"/>
                    <a:pt x="81" y="15"/>
                    <a:pt x="81" y="15"/>
                  </a:cubicBezTo>
                  <a:cubicBezTo>
                    <a:pt x="81" y="14"/>
                    <a:pt x="80" y="12"/>
                    <a:pt x="78" y="12"/>
                  </a:cubicBezTo>
                  <a:cubicBezTo>
                    <a:pt x="64" y="12"/>
                    <a:pt x="64" y="12"/>
                    <a:pt x="64" y="12"/>
                  </a:cubicBezTo>
                  <a:cubicBezTo>
                    <a:pt x="64" y="6"/>
                    <a:pt x="58" y="0"/>
                    <a:pt x="51" y="0"/>
                  </a:cubicBezTo>
                  <a:cubicBezTo>
                    <a:pt x="44" y="0"/>
                    <a:pt x="38" y="6"/>
                    <a:pt x="38" y="12"/>
                  </a:cubicBezTo>
                  <a:cubicBezTo>
                    <a:pt x="24" y="12"/>
                    <a:pt x="24" y="12"/>
                    <a:pt x="24" y="12"/>
                  </a:cubicBezTo>
                  <a:cubicBezTo>
                    <a:pt x="22" y="12"/>
                    <a:pt x="21" y="14"/>
                    <a:pt x="21" y="15"/>
                  </a:cubicBezTo>
                  <a:cubicBezTo>
                    <a:pt x="21" y="23"/>
                    <a:pt x="21" y="23"/>
                    <a:pt x="21" y="23"/>
                  </a:cubicBezTo>
                  <a:cubicBezTo>
                    <a:pt x="8" y="23"/>
                    <a:pt x="8" y="23"/>
                    <a:pt x="8" y="23"/>
                  </a:cubicBezTo>
                  <a:cubicBezTo>
                    <a:pt x="4" y="23"/>
                    <a:pt x="0" y="27"/>
                    <a:pt x="0" y="31"/>
                  </a:cubicBezTo>
                  <a:cubicBezTo>
                    <a:pt x="0" y="136"/>
                    <a:pt x="0" y="136"/>
                    <a:pt x="0" y="136"/>
                  </a:cubicBezTo>
                  <a:cubicBezTo>
                    <a:pt x="0" y="140"/>
                    <a:pt x="4" y="144"/>
                    <a:pt x="8" y="144"/>
                  </a:cubicBezTo>
                  <a:cubicBezTo>
                    <a:pt x="93" y="144"/>
                    <a:pt x="93" y="144"/>
                    <a:pt x="93" y="144"/>
                  </a:cubicBezTo>
                  <a:cubicBezTo>
                    <a:pt x="98" y="144"/>
                    <a:pt x="102" y="140"/>
                    <a:pt x="102" y="136"/>
                  </a:cubicBezTo>
                  <a:cubicBezTo>
                    <a:pt x="102" y="31"/>
                    <a:pt x="102" y="31"/>
                    <a:pt x="102" y="31"/>
                  </a:cubicBezTo>
                  <a:cubicBezTo>
                    <a:pt x="102" y="27"/>
                    <a:pt x="98" y="23"/>
                    <a:pt x="93" y="23"/>
                  </a:cubicBezTo>
                  <a:close/>
                  <a:moveTo>
                    <a:pt x="27" y="18"/>
                  </a:moveTo>
                  <a:cubicBezTo>
                    <a:pt x="40" y="18"/>
                    <a:pt x="40" y="18"/>
                    <a:pt x="40" y="18"/>
                  </a:cubicBezTo>
                  <a:cubicBezTo>
                    <a:pt x="41" y="18"/>
                    <a:pt x="41" y="18"/>
                    <a:pt x="41" y="18"/>
                  </a:cubicBezTo>
                  <a:cubicBezTo>
                    <a:pt x="43" y="17"/>
                    <a:pt x="43" y="16"/>
                    <a:pt x="43" y="15"/>
                  </a:cubicBezTo>
                  <a:cubicBezTo>
                    <a:pt x="43" y="15"/>
                    <a:pt x="43" y="14"/>
                    <a:pt x="43" y="14"/>
                  </a:cubicBezTo>
                  <a:cubicBezTo>
                    <a:pt x="43" y="10"/>
                    <a:pt x="47" y="6"/>
                    <a:pt x="51" y="6"/>
                  </a:cubicBezTo>
                  <a:cubicBezTo>
                    <a:pt x="55" y="6"/>
                    <a:pt x="59" y="10"/>
                    <a:pt x="59" y="14"/>
                  </a:cubicBezTo>
                  <a:cubicBezTo>
                    <a:pt x="59" y="14"/>
                    <a:pt x="59" y="15"/>
                    <a:pt x="59" y="15"/>
                  </a:cubicBezTo>
                  <a:cubicBezTo>
                    <a:pt x="59" y="15"/>
                    <a:pt x="59" y="16"/>
                    <a:pt x="59" y="16"/>
                  </a:cubicBezTo>
                  <a:cubicBezTo>
                    <a:pt x="59" y="17"/>
                    <a:pt x="61" y="18"/>
                    <a:pt x="62" y="18"/>
                  </a:cubicBezTo>
                  <a:cubicBezTo>
                    <a:pt x="76" y="18"/>
                    <a:pt x="76" y="18"/>
                    <a:pt x="76" y="18"/>
                  </a:cubicBezTo>
                  <a:cubicBezTo>
                    <a:pt x="76" y="28"/>
                    <a:pt x="76" y="28"/>
                    <a:pt x="76" y="28"/>
                  </a:cubicBezTo>
                  <a:cubicBezTo>
                    <a:pt x="27" y="28"/>
                    <a:pt x="27" y="28"/>
                    <a:pt x="27" y="28"/>
                  </a:cubicBezTo>
                  <a:lnTo>
                    <a:pt x="27" y="18"/>
                  </a:lnTo>
                  <a:close/>
                  <a:moveTo>
                    <a:pt x="96" y="136"/>
                  </a:moveTo>
                  <a:cubicBezTo>
                    <a:pt x="96" y="137"/>
                    <a:pt x="95" y="138"/>
                    <a:pt x="93" y="138"/>
                  </a:cubicBezTo>
                  <a:cubicBezTo>
                    <a:pt x="8" y="138"/>
                    <a:pt x="8" y="138"/>
                    <a:pt x="8" y="138"/>
                  </a:cubicBezTo>
                  <a:cubicBezTo>
                    <a:pt x="7" y="138"/>
                    <a:pt x="6" y="137"/>
                    <a:pt x="6" y="136"/>
                  </a:cubicBezTo>
                  <a:cubicBezTo>
                    <a:pt x="6" y="31"/>
                    <a:pt x="6" y="31"/>
                    <a:pt x="6" y="31"/>
                  </a:cubicBezTo>
                  <a:cubicBezTo>
                    <a:pt x="6" y="29"/>
                    <a:pt x="7" y="28"/>
                    <a:pt x="8" y="28"/>
                  </a:cubicBezTo>
                  <a:cubicBezTo>
                    <a:pt x="21" y="28"/>
                    <a:pt x="21" y="28"/>
                    <a:pt x="21" y="28"/>
                  </a:cubicBezTo>
                  <a:cubicBezTo>
                    <a:pt x="21" y="30"/>
                    <a:pt x="21" y="30"/>
                    <a:pt x="21" y="30"/>
                  </a:cubicBezTo>
                  <a:cubicBezTo>
                    <a:pt x="21" y="32"/>
                    <a:pt x="22" y="33"/>
                    <a:pt x="24" y="33"/>
                  </a:cubicBezTo>
                  <a:cubicBezTo>
                    <a:pt x="78" y="33"/>
                    <a:pt x="78" y="33"/>
                    <a:pt x="78" y="33"/>
                  </a:cubicBezTo>
                  <a:cubicBezTo>
                    <a:pt x="80" y="33"/>
                    <a:pt x="81" y="32"/>
                    <a:pt x="81" y="30"/>
                  </a:cubicBezTo>
                  <a:cubicBezTo>
                    <a:pt x="81" y="28"/>
                    <a:pt x="81" y="28"/>
                    <a:pt x="81" y="28"/>
                  </a:cubicBezTo>
                  <a:cubicBezTo>
                    <a:pt x="93" y="28"/>
                    <a:pt x="93" y="28"/>
                    <a:pt x="93" y="28"/>
                  </a:cubicBezTo>
                  <a:cubicBezTo>
                    <a:pt x="95" y="28"/>
                    <a:pt x="96" y="29"/>
                    <a:pt x="96" y="31"/>
                  </a:cubicBezTo>
                  <a:lnTo>
                    <a:pt x="96" y="136"/>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0" name="Google Shape;1940;p65"/>
            <p:cNvSpPr/>
            <p:nvPr/>
          </p:nvSpPr>
          <p:spPr>
            <a:xfrm>
              <a:off x="8152875" y="2131750"/>
              <a:ext cx="177547" cy="227171"/>
            </a:xfrm>
            <a:custGeom>
              <a:rect b="b" l="l" r="r" t="t"/>
              <a:pathLst>
                <a:path extrusionOk="0" h="87" w="68">
                  <a:moveTo>
                    <a:pt x="65" y="0"/>
                  </a:moveTo>
                  <a:cubicBezTo>
                    <a:pt x="3" y="0"/>
                    <a:pt x="3" y="0"/>
                    <a:pt x="3" y="0"/>
                  </a:cubicBezTo>
                  <a:cubicBezTo>
                    <a:pt x="1" y="0"/>
                    <a:pt x="0" y="1"/>
                    <a:pt x="0" y="2"/>
                  </a:cubicBezTo>
                  <a:cubicBezTo>
                    <a:pt x="0" y="84"/>
                    <a:pt x="0" y="84"/>
                    <a:pt x="0" y="84"/>
                  </a:cubicBezTo>
                  <a:cubicBezTo>
                    <a:pt x="0" y="86"/>
                    <a:pt x="1" y="87"/>
                    <a:pt x="3" y="87"/>
                  </a:cubicBezTo>
                  <a:cubicBezTo>
                    <a:pt x="55" y="87"/>
                    <a:pt x="55" y="87"/>
                    <a:pt x="55" y="87"/>
                  </a:cubicBezTo>
                  <a:cubicBezTo>
                    <a:pt x="56" y="87"/>
                    <a:pt x="57" y="87"/>
                    <a:pt x="57" y="86"/>
                  </a:cubicBezTo>
                  <a:cubicBezTo>
                    <a:pt x="67" y="76"/>
                    <a:pt x="67" y="76"/>
                    <a:pt x="67" y="76"/>
                  </a:cubicBezTo>
                  <a:cubicBezTo>
                    <a:pt x="67" y="76"/>
                    <a:pt x="68" y="75"/>
                    <a:pt x="68" y="74"/>
                  </a:cubicBezTo>
                  <a:cubicBezTo>
                    <a:pt x="68" y="2"/>
                    <a:pt x="68" y="2"/>
                    <a:pt x="68" y="2"/>
                  </a:cubicBezTo>
                  <a:cubicBezTo>
                    <a:pt x="68" y="1"/>
                    <a:pt x="67" y="0"/>
                    <a:pt x="65" y="0"/>
                  </a:cubicBezTo>
                  <a:close/>
                  <a:moveTo>
                    <a:pt x="62" y="73"/>
                  </a:moveTo>
                  <a:cubicBezTo>
                    <a:pt x="54" y="81"/>
                    <a:pt x="54" y="81"/>
                    <a:pt x="54" y="81"/>
                  </a:cubicBezTo>
                  <a:cubicBezTo>
                    <a:pt x="6" y="81"/>
                    <a:pt x="6" y="81"/>
                    <a:pt x="6" y="81"/>
                  </a:cubicBezTo>
                  <a:cubicBezTo>
                    <a:pt x="6" y="5"/>
                    <a:pt x="6" y="5"/>
                    <a:pt x="6" y="5"/>
                  </a:cubicBezTo>
                  <a:cubicBezTo>
                    <a:pt x="62" y="5"/>
                    <a:pt x="62" y="5"/>
                    <a:pt x="62" y="5"/>
                  </a:cubicBezTo>
                  <a:lnTo>
                    <a:pt x="62" y="73"/>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1" name="Google Shape;1941;p65"/>
            <p:cNvSpPr/>
            <p:nvPr/>
          </p:nvSpPr>
          <p:spPr>
            <a:xfrm>
              <a:off x="8187062" y="2160422"/>
              <a:ext cx="39700" cy="38597"/>
            </a:xfrm>
            <a:custGeom>
              <a:rect b="b" l="l" r="r" t="t"/>
              <a:pathLst>
                <a:path extrusionOk="0" h="15" w="15">
                  <a:moveTo>
                    <a:pt x="1" y="14"/>
                  </a:moveTo>
                  <a:cubicBezTo>
                    <a:pt x="1" y="15"/>
                    <a:pt x="2" y="15"/>
                    <a:pt x="3" y="15"/>
                  </a:cubicBezTo>
                  <a:cubicBezTo>
                    <a:pt x="4" y="15"/>
                    <a:pt x="4" y="15"/>
                    <a:pt x="5" y="14"/>
                  </a:cubicBezTo>
                  <a:cubicBezTo>
                    <a:pt x="7" y="12"/>
                    <a:pt x="7" y="12"/>
                    <a:pt x="7" y="12"/>
                  </a:cubicBezTo>
                  <a:cubicBezTo>
                    <a:pt x="10" y="14"/>
                    <a:pt x="10" y="14"/>
                    <a:pt x="10" y="14"/>
                  </a:cubicBezTo>
                  <a:cubicBezTo>
                    <a:pt x="10" y="15"/>
                    <a:pt x="11" y="15"/>
                    <a:pt x="12" y="15"/>
                  </a:cubicBezTo>
                  <a:cubicBezTo>
                    <a:pt x="12" y="15"/>
                    <a:pt x="13" y="15"/>
                    <a:pt x="13" y="14"/>
                  </a:cubicBezTo>
                  <a:cubicBezTo>
                    <a:pt x="15" y="13"/>
                    <a:pt x="15" y="11"/>
                    <a:pt x="13" y="10"/>
                  </a:cubicBezTo>
                  <a:cubicBezTo>
                    <a:pt x="11" y="8"/>
                    <a:pt x="11" y="8"/>
                    <a:pt x="11" y="8"/>
                  </a:cubicBezTo>
                  <a:cubicBezTo>
                    <a:pt x="13" y="5"/>
                    <a:pt x="13" y="5"/>
                    <a:pt x="13" y="5"/>
                  </a:cubicBezTo>
                  <a:cubicBezTo>
                    <a:pt x="15" y="4"/>
                    <a:pt x="15" y="3"/>
                    <a:pt x="13" y="1"/>
                  </a:cubicBezTo>
                  <a:cubicBezTo>
                    <a:pt x="12" y="0"/>
                    <a:pt x="11" y="0"/>
                    <a:pt x="10" y="1"/>
                  </a:cubicBezTo>
                  <a:cubicBezTo>
                    <a:pt x="7" y="4"/>
                    <a:pt x="7" y="4"/>
                    <a:pt x="7" y="4"/>
                  </a:cubicBezTo>
                  <a:cubicBezTo>
                    <a:pt x="5" y="1"/>
                    <a:pt x="5" y="1"/>
                    <a:pt x="5" y="1"/>
                  </a:cubicBezTo>
                  <a:cubicBezTo>
                    <a:pt x="4" y="0"/>
                    <a:pt x="2" y="0"/>
                    <a:pt x="1" y="1"/>
                  </a:cubicBezTo>
                  <a:cubicBezTo>
                    <a:pt x="0" y="3"/>
                    <a:pt x="0" y="4"/>
                    <a:pt x="1" y="5"/>
                  </a:cubicBezTo>
                  <a:cubicBezTo>
                    <a:pt x="3" y="8"/>
                    <a:pt x="3" y="8"/>
                    <a:pt x="3" y="8"/>
                  </a:cubicBezTo>
                  <a:cubicBezTo>
                    <a:pt x="1" y="10"/>
                    <a:pt x="1" y="10"/>
                    <a:pt x="1" y="10"/>
                  </a:cubicBezTo>
                  <a:cubicBezTo>
                    <a:pt x="0" y="11"/>
                    <a:pt x="0" y="13"/>
                    <a:pt x="1" y="1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2" name="Google Shape;1942;p65"/>
            <p:cNvSpPr/>
            <p:nvPr/>
          </p:nvSpPr>
          <p:spPr>
            <a:xfrm>
              <a:off x="8187062" y="2225485"/>
              <a:ext cx="39700" cy="39700"/>
            </a:xfrm>
            <a:custGeom>
              <a:rect b="b" l="l" r="r" t="t"/>
              <a:pathLst>
                <a:path extrusionOk="0" h="15" w="15">
                  <a:moveTo>
                    <a:pt x="1" y="14"/>
                  </a:moveTo>
                  <a:cubicBezTo>
                    <a:pt x="1" y="15"/>
                    <a:pt x="2" y="15"/>
                    <a:pt x="3" y="15"/>
                  </a:cubicBezTo>
                  <a:cubicBezTo>
                    <a:pt x="4" y="15"/>
                    <a:pt x="4" y="15"/>
                    <a:pt x="5" y="14"/>
                  </a:cubicBezTo>
                  <a:cubicBezTo>
                    <a:pt x="7" y="12"/>
                    <a:pt x="7" y="12"/>
                    <a:pt x="7" y="12"/>
                  </a:cubicBezTo>
                  <a:cubicBezTo>
                    <a:pt x="10" y="14"/>
                    <a:pt x="10" y="14"/>
                    <a:pt x="10" y="14"/>
                  </a:cubicBezTo>
                  <a:cubicBezTo>
                    <a:pt x="10" y="15"/>
                    <a:pt x="11" y="15"/>
                    <a:pt x="12" y="15"/>
                  </a:cubicBezTo>
                  <a:cubicBezTo>
                    <a:pt x="12" y="15"/>
                    <a:pt x="13" y="15"/>
                    <a:pt x="13" y="14"/>
                  </a:cubicBezTo>
                  <a:cubicBezTo>
                    <a:pt x="15" y="13"/>
                    <a:pt x="15" y="11"/>
                    <a:pt x="13" y="10"/>
                  </a:cubicBezTo>
                  <a:cubicBezTo>
                    <a:pt x="11" y="8"/>
                    <a:pt x="11" y="8"/>
                    <a:pt x="11" y="8"/>
                  </a:cubicBezTo>
                  <a:cubicBezTo>
                    <a:pt x="13" y="5"/>
                    <a:pt x="13" y="5"/>
                    <a:pt x="13" y="5"/>
                  </a:cubicBezTo>
                  <a:cubicBezTo>
                    <a:pt x="15" y="4"/>
                    <a:pt x="15" y="3"/>
                    <a:pt x="13" y="2"/>
                  </a:cubicBezTo>
                  <a:cubicBezTo>
                    <a:pt x="12" y="0"/>
                    <a:pt x="11" y="0"/>
                    <a:pt x="10" y="1"/>
                  </a:cubicBezTo>
                  <a:cubicBezTo>
                    <a:pt x="7" y="4"/>
                    <a:pt x="7" y="4"/>
                    <a:pt x="7" y="4"/>
                  </a:cubicBezTo>
                  <a:cubicBezTo>
                    <a:pt x="5" y="1"/>
                    <a:pt x="5" y="1"/>
                    <a:pt x="5" y="1"/>
                  </a:cubicBezTo>
                  <a:cubicBezTo>
                    <a:pt x="4" y="0"/>
                    <a:pt x="2" y="0"/>
                    <a:pt x="1" y="2"/>
                  </a:cubicBezTo>
                  <a:cubicBezTo>
                    <a:pt x="0" y="3"/>
                    <a:pt x="0" y="4"/>
                    <a:pt x="1" y="5"/>
                  </a:cubicBezTo>
                  <a:cubicBezTo>
                    <a:pt x="3" y="8"/>
                    <a:pt x="3" y="8"/>
                    <a:pt x="3" y="8"/>
                  </a:cubicBezTo>
                  <a:cubicBezTo>
                    <a:pt x="1" y="10"/>
                    <a:pt x="1" y="10"/>
                    <a:pt x="1" y="10"/>
                  </a:cubicBezTo>
                  <a:cubicBezTo>
                    <a:pt x="0" y="11"/>
                    <a:pt x="0" y="13"/>
                    <a:pt x="1" y="1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3" name="Google Shape;1943;p65"/>
            <p:cNvSpPr/>
            <p:nvPr/>
          </p:nvSpPr>
          <p:spPr>
            <a:xfrm>
              <a:off x="8187062" y="2291652"/>
              <a:ext cx="39700" cy="38597"/>
            </a:xfrm>
            <a:custGeom>
              <a:rect b="b" l="l" r="r" t="t"/>
              <a:pathLst>
                <a:path extrusionOk="0" h="15" w="15">
                  <a:moveTo>
                    <a:pt x="1" y="14"/>
                  </a:moveTo>
                  <a:cubicBezTo>
                    <a:pt x="1" y="15"/>
                    <a:pt x="2" y="15"/>
                    <a:pt x="3" y="15"/>
                  </a:cubicBezTo>
                  <a:cubicBezTo>
                    <a:pt x="4" y="15"/>
                    <a:pt x="4" y="15"/>
                    <a:pt x="5" y="14"/>
                  </a:cubicBezTo>
                  <a:cubicBezTo>
                    <a:pt x="7" y="12"/>
                    <a:pt x="7" y="12"/>
                    <a:pt x="7" y="12"/>
                  </a:cubicBezTo>
                  <a:cubicBezTo>
                    <a:pt x="10" y="14"/>
                    <a:pt x="10" y="14"/>
                    <a:pt x="10" y="14"/>
                  </a:cubicBezTo>
                  <a:cubicBezTo>
                    <a:pt x="10" y="15"/>
                    <a:pt x="11" y="15"/>
                    <a:pt x="12" y="15"/>
                  </a:cubicBezTo>
                  <a:cubicBezTo>
                    <a:pt x="12" y="15"/>
                    <a:pt x="13" y="15"/>
                    <a:pt x="13" y="14"/>
                  </a:cubicBezTo>
                  <a:cubicBezTo>
                    <a:pt x="15" y="13"/>
                    <a:pt x="15" y="11"/>
                    <a:pt x="13" y="10"/>
                  </a:cubicBezTo>
                  <a:cubicBezTo>
                    <a:pt x="11" y="8"/>
                    <a:pt x="11" y="8"/>
                    <a:pt x="11" y="8"/>
                  </a:cubicBezTo>
                  <a:cubicBezTo>
                    <a:pt x="13" y="6"/>
                    <a:pt x="13" y="6"/>
                    <a:pt x="13" y="6"/>
                  </a:cubicBezTo>
                  <a:cubicBezTo>
                    <a:pt x="15" y="4"/>
                    <a:pt x="15" y="3"/>
                    <a:pt x="13" y="2"/>
                  </a:cubicBezTo>
                  <a:cubicBezTo>
                    <a:pt x="12" y="0"/>
                    <a:pt x="11" y="0"/>
                    <a:pt x="10" y="2"/>
                  </a:cubicBezTo>
                  <a:cubicBezTo>
                    <a:pt x="7" y="4"/>
                    <a:pt x="7" y="4"/>
                    <a:pt x="7" y="4"/>
                  </a:cubicBezTo>
                  <a:cubicBezTo>
                    <a:pt x="5" y="2"/>
                    <a:pt x="5" y="2"/>
                    <a:pt x="5" y="2"/>
                  </a:cubicBezTo>
                  <a:cubicBezTo>
                    <a:pt x="4" y="0"/>
                    <a:pt x="2" y="0"/>
                    <a:pt x="1" y="2"/>
                  </a:cubicBezTo>
                  <a:cubicBezTo>
                    <a:pt x="0" y="3"/>
                    <a:pt x="0" y="4"/>
                    <a:pt x="1" y="6"/>
                  </a:cubicBezTo>
                  <a:cubicBezTo>
                    <a:pt x="3" y="8"/>
                    <a:pt x="3" y="8"/>
                    <a:pt x="3" y="8"/>
                  </a:cubicBezTo>
                  <a:cubicBezTo>
                    <a:pt x="1" y="10"/>
                    <a:pt x="1" y="10"/>
                    <a:pt x="1" y="10"/>
                  </a:cubicBezTo>
                  <a:cubicBezTo>
                    <a:pt x="0" y="11"/>
                    <a:pt x="0" y="13"/>
                    <a:pt x="1" y="1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44" name="Google Shape;1944;p65"/>
          <p:cNvGrpSpPr/>
          <p:nvPr/>
        </p:nvGrpSpPr>
        <p:grpSpPr>
          <a:xfrm>
            <a:off x="6418207" y="2034706"/>
            <a:ext cx="379355" cy="361710"/>
            <a:chOff x="6418207" y="2034706"/>
            <a:chExt cx="379355" cy="361710"/>
          </a:xfrm>
        </p:grpSpPr>
        <p:sp>
          <p:nvSpPr>
            <p:cNvPr id="1945" name="Google Shape;1945;p65"/>
            <p:cNvSpPr/>
            <p:nvPr/>
          </p:nvSpPr>
          <p:spPr>
            <a:xfrm>
              <a:off x="6418207" y="2275111"/>
              <a:ext cx="379355" cy="121305"/>
            </a:xfrm>
            <a:custGeom>
              <a:rect b="b" l="l" r="r" t="t"/>
              <a:pathLst>
                <a:path extrusionOk="0" h="46" w="145">
                  <a:moveTo>
                    <a:pt x="142" y="0"/>
                  </a:moveTo>
                  <a:cubicBezTo>
                    <a:pt x="24" y="0"/>
                    <a:pt x="24" y="0"/>
                    <a:pt x="24" y="0"/>
                  </a:cubicBezTo>
                  <a:cubicBezTo>
                    <a:pt x="13" y="0"/>
                    <a:pt x="3" y="9"/>
                    <a:pt x="1" y="20"/>
                  </a:cubicBezTo>
                  <a:cubicBezTo>
                    <a:pt x="0" y="34"/>
                    <a:pt x="10" y="46"/>
                    <a:pt x="24" y="46"/>
                  </a:cubicBezTo>
                  <a:cubicBezTo>
                    <a:pt x="142" y="46"/>
                    <a:pt x="142" y="46"/>
                    <a:pt x="142" y="46"/>
                  </a:cubicBezTo>
                  <a:cubicBezTo>
                    <a:pt x="144" y="46"/>
                    <a:pt x="145" y="45"/>
                    <a:pt x="145" y="43"/>
                  </a:cubicBezTo>
                  <a:cubicBezTo>
                    <a:pt x="145" y="3"/>
                    <a:pt x="145" y="3"/>
                    <a:pt x="145" y="3"/>
                  </a:cubicBezTo>
                  <a:cubicBezTo>
                    <a:pt x="145" y="1"/>
                    <a:pt x="144" y="0"/>
                    <a:pt x="142" y="0"/>
                  </a:cubicBezTo>
                  <a:close/>
                  <a:moveTo>
                    <a:pt x="24" y="40"/>
                  </a:moveTo>
                  <a:cubicBezTo>
                    <a:pt x="14" y="40"/>
                    <a:pt x="6" y="31"/>
                    <a:pt x="7" y="21"/>
                  </a:cubicBezTo>
                  <a:cubicBezTo>
                    <a:pt x="8" y="12"/>
                    <a:pt x="15" y="6"/>
                    <a:pt x="24" y="6"/>
                  </a:cubicBezTo>
                  <a:cubicBezTo>
                    <a:pt x="139" y="6"/>
                    <a:pt x="139" y="6"/>
                    <a:pt x="139" y="6"/>
                  </a:cubicBezTo>
                  <a:cubicBezTo>
                    <a:pt x="139" y="12"/>
                    <a:pt x="139" y="12"/>
                    <a:pt x="139" y="12"/>
                  </a:cubicBezTo>
                  <a:cubicBezTo>
                    <a:pt x="24" y="12"/>
                    <a:pt x="24" y="12"/>
                    <a:pt x="24" y="12"/>
                  </a:cubicBezTo>
                  <a:cubicBezTo>
                    <a:pt x="18" y="12"/>
                    <a:pt x="13" y="17"/>
                    <a:pt x="13" y="23"/>
                  </a:cubicBezTo>
                  <a:cubicBezTo>
                    <a:pt x="13" y="29"/>
                    <a:pt x="18" y="34"/>
                    <a:pt x="24" y="34"/>
                  </a:cubicBezTo>
                  <a:cubicBezTo>
                    <a:pt x="139" y="34"/>
                    <a:pt x="139" y="34"/>
                    <a:pt x="139" y="34"/>
                  </a:cubicBezTo>
                  <a:cubicBezTo>
                    <a:pt x="139" y="40"/>
                    <a:pt x="139" y="40"/>
                    <a:pt x="139" y="40"/>
                  </a:cubicBezTo>
                  <a:cubicBezTo>
                    <a:pt x="24" y="40"/>
                    <a:pt x="24" y="40"/>
                    <a:pt x="24" y="40"/>
                  </a:cubicBezTo>
                  <a:close/>
                  <a:moveTo>
                    <a:pt x="139" y="28"/>
                  </a:moveTo>
                  <a:cubicBezTo>
                    <a:pt x="24" y="28"/>
                    <a:pt x="24" y="28"/>
                    <a:pt x="24" y="28"/>
                  </a:cubicBezTo>
                  <a:cubicBezTo>
                    <a:pt x="21" y="28"/>
                    <a:pt x="19" y="26"/>
                    <a:pt x="19" y="23"/>
                  </a:cubicBezTo>
                  <a:cubicBezTo>
                    <a:pt x="19" y="20"/>
                    <a:pt x="21" y="18"/>
                    <a:pt x="24" y="18"/>
                  </a:cubicBezTo>
                  <a:cubicBezTo>
                    <a:pt x="139" y="18"/>
                    <a:pt x="139" y="18"/>
                    <a:pt x="139" y="18"/>
                  </a:cubicBezTo>
                  <a:lnTo>
                    <a:pt x="139" y="2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6" name="Google Shape;1946;p65"/>
            <p:cNvSpPr/>
            <p:nvPr/>
          </p:nvSpPr>
          <p:spPr>
            <a:xfrm>
              <a:off x="6452393" y="2034706"/>
              <a:ext cx="314292" cy="215041"/>
            </a:xfrm>
            <a:custGeom>
              <a:rect b="b" l="l" r="r" t="t"/>
              <a:pathLst>
                <a:path extrusionOk="0" h="82" w="120">
                  <a:moveTo>
                    <a:pt x="1" y="35"/>
                  </a:moveTo>
                  <a:cubicBezTo>
                    <a:pt x="26" y="48"/>
                    <a:pt x="26" y="48"/>
                    <a:pt x="26" y="48"/>
                  </a:cubicBezTo>
                  <a:cubicBezTo>
                    <a:pt x="26" y="69"/>
                    <a:pt x="26" y="69"/>
                    <a:pt x="26" y="69"/>
                  </a:cubicBezTo>
                  <a:cubicBezTo>
                    <a:pt x="26" y="71"/>
                    <a:pt x="28" y="76"/>
                    <a:pt x="37" y="79"/>
                  </a:cubicBezTo>
                  <a:cubicBezTo>
                    <a:pt x="43" y="81"/>
                    <a:pt x="51" y="82"/>
                    <a:pt x="60" y="82"/>
                  </a:cubicBezTo>
                  <a:cubicBezTo>
                    <a:pt x="69" y="82"/>
                    <a:pt x="77" y="81"/>
                    <a:pt x="83" y="79"/>
                  </a:cubicBezTo>
                  <a:cubicBezTo>
                    <a:pt x="92" y="76"/>
                    <a:pt x="94" y="71"/>
                    <a:pt x="94" y="69"/>
                  </a:cubicBezTo>
                  <a:cubicBezTo>
                    <a:pt x="94" y="48"/>
                    <a:pt x="94" y="48"/>
                    <a:pt x="94" y="48"/>
                  </a:cubicBezTo>
                  <a:cubicBezTo>
                    <a:pt x="101" y="44"/>
                    <a:pt x="101" y="44"/>
                    <a:pt x="101" y="44"/>
                  </a:cubicBezTo>
                  <a:cubicBezTo>
                    <a:pt x="101" y="58"/>
                    <a:pt x="101" y="58"/>
                    <a:pt x="101" y="58"/>
                  </a:cubicBezTo>
                  <a:cubicBezTo>
                    <a:pt x="101" y="60"/>
                    <a:pt x="102" y="61"/>
                    <a:pt x="104" y="61"/>
                  </a:cubicBezTo>
                  <a:cubicBezTo>
                    <a:pt x="105" y="61"/>
                    <a:pt x="107" y="60"/>
                    <a:pt x="107" y="58"/>
                  </a:cubicBezTo>
                  <a:cubicBezTo>
                    <a:pt x="107" y="41"/>
                    <a:pt x="107" y="41"/>
                    <a:pt x="107" y="41"/>
                  </a:cubicBezTo>
                  <a:cubicBezTo>
                    <a:pt x="118" y="35"/>
                    <a:pt x="118" y="35"/>
                    <a:pt x="118" y="35"/>
                  </a:cubicBezTo>
                  <a:cubicBezTo>
                    <a:pt x="119" y="35"/>
                    <a:pt x="119" y="34"/>
                    <a:pt x="120" y="34"/>
                  </a:cubicBezTo>
                  <a:cubicBezTo>
                    <a:pt x="120" y="32"/>
                    <a:pt x="120" y="31"/>
                    <a:pt x="118" y="30"/>
                  </a:cubicBezTo>
                  <a:cubicBezTo>
                    <a:pt x="61" y="0"/>
                    <a:pt x="61" y="0"/>
                    <a:pt x="61" y="0"/>
                  </a:cubicBezTo>
                  <a:cubicBezTo>
                    <a:pt x="60" y="0"/>
                    <a:pt x="59" y="0"/>
                    <a:pt x="59" y="0"/>
                  </a:cubicBezTo>
                  <a:cubicBezTo>
                    <a:pt x="1" y="30"/>
                    <a:pt x="1" y="30"/>
                    <a:pt x="1" y="30"/>
                  </a:cubicBezTo>
                  <a:cubicBezTo>
                    <a:pt x="1" y="31"/>
                    <a:pt x="0" y="32"/>
                    <a:pt x="0" y="33"/>
                  </a:cubicBezTo>
                  <a:cubicBezTo>
                    <a:pt x="0" y="33"/>
                    <a:pt x="0" y="34"/>
                    <a:pt x="1" y="35"/>
                  </a:cubicBezTo>
                  <a:close/>
                  <a:moveTo>
                    <a:pt x="89" y="61"/>
                  </a:moveTo>
                  <a:cubicBezTo>
                    <a:pt x="87" y="60"/>
                    <a:pt x="85" y="59"/>
                    <a:pt x="83" y="59"/>
                  </a:cubicBezTo>
                  <a:cubicBezTo>
                    <a:pt x="77" y="57"/>
                    <a:pt x="69" y="55"/>
                    <a:pt x="60" y="55"/>
                  </a:cubicBezTo>
                  <a:cubicBezTo>
                    <a:pt x="51" y="55"/>
                    <a:pt x="43" y="57"/>
                    <a:pt x="37" y="59"/>
                  </a:cubicBezTo>
                  <a:cubicBezTo>
                    <a:pt x="34" y="59"/>
                    <a:pt x="33" y="60"/>
                    <a:pt x="31" y="61"/>
                  </a:cubicBezTo>
                  <a:cubicBezTo>
                    <a:pt x="31" y="40"/>
                    <a:pt x="31" y="40"/>
                    <a:pt x="31" y="40"/>
                  </a:cubicBezTo>
                  <a:cubicBezTo>
                    <a:pt x="31" y="39"/>
                    <a:pt x="33" y="37"/>
                    <a:pt x="39" y="35"/>
                  </a:cubicBezTo>
                  <a:cubicBezTo>
                    <a:pt x="44" y="33"/>
                    <a:pt x="52" y="32"/>
                    <a:pt x="60" y="32"/>
                  </a:cubicBezTo>
                  <a:cubicBezTo>
                    <a:pt x="68" y="32"/>
                    <a:pt x="76" y="33"/>
                    <a:pt x="81" y="35"/>
                  </a:cubicBezTo>
                  <a:cubicBezTo>
                    <a:pt x="87" y="37"/>
                    <a:pt x="89" y="39"/>
                    <a:pt x="89" y="40"/>
                  </a:cubicBezTo>
                  <a:lnTo>
                    <a:pt x="89" y="61"/>
                  </a:lnTo>
                  <a:close/>
                  <a:moveTo>
                    <a:pt x="81" y="73"/>
                  </a:moveTo>
                  <a:cubicBezTo>
                    <a:pt x="76" y="75"/>
                    <a:pt x="68" y="76"/>
                    <a:pt x="60" y="76"/>
                  </a:cubicBezTo>
                  <a:cubicBezTo>
                    <a:pt x="52" y="76"/>
                    <a:pt x="44" y="75"/>
                    <a:pt x="39" y="73"/>
                  </a:cubicBezTo>
                  <a:cubicBezTo>
                    <a:pt x="33" y="72"/>
                    <a:pt x="31" y="69"/>
                    <a:pt x="31" y="69"/>
                  </a:cubicBezTo>
                  <a:cubicBezTo>
                    <a:pt x="31" y="68"/>
                    <a:pt x="33" y="66"/>
                    <a:pt x="39" y="64"/>
                  </a:cubicBezTo>
                  <a:cubicBezTo>
                    <a:pt x="44" y="62"/>
                    <a:pt x="52" y="61"/>
                    <a:pt x="60" y="61"/>
                  </a:cubicBezTo>
                  <a:cubicBezTo>
                    <a:pt x="68" y="61"/>
                    <a:pt x="76" y="62"/>
                    <a:pt x="81" y="64"/>
                  </a:cubicBezTo>
                  <a:cubicBezTo>
                    <a:pt x="87" y="66"/>
                    <a:pt x="89" y="68"/>
                    <a:pt x="89" y="69"/>
                  </a:cubicBezTo>
                  <a:cubicBezTo>
                    <a:pt x="89" y="69"/>
                    <a:pt x="87" y="72"/>
                    <a:pt x="81" y="73"/>
                  </a:cubicBezTo>
                  <a:close/>
                  <a:moveTo>
                    <a:pt x="107" y="35"/>
                  </a:moveTo>
                  <a:cubicBezTo>
                    <a:pt x="107" y="30"/>
                    <a:pt x="107" y="30"/>
                    <a:pt x="107" y="30"/>
                  </a:cubicBezTo>
                  <a:cubicBezTo>
                    <a:pt x="111" y="33"/>
                    <a:pt x="111" y="33"/>
                    <a:pt x="111" y="33"/>
                  </a:cubicBezTo>
                  <a:lnTo>
                    <a:pt x="107" y="35"/>
                  </a:lnTo>
                  <a:close/>
                  <a:moveTo>
                    <a:pt x="60" y="6"/>
                  </a:moveTo>
                  <a:cubicBezTo>
                    <a:pt x="101" y="28"/>
                    <a:pt x="101" y="28"/>
                    <a:pt x="101" y="28"/>
                  </a:cubicBezTo>
                  <a:cubicBezTo>
                    <a:pt x="101" y="38"/>
                    <a:pt x="101" y="38"/>
                    <a:pt x="101" y="38"/>
                  </a:cubicBezTo>
                  <a:cubicBezTo>
                    <a:pt x="94" y="41"/>
                    <a:pt x="94" y="41"/>
                    <a:pt x="94" y="41"/>
                  </a:cubicBezTo>
                  <a:cubicBezTo>
                    <a:pt x="94" y="40"/>
                    <a:pt x="94" y="40"/>
                    <a:pt x="94" y="40"/>
                  </a:cubicBezTo>
                  <a:cubicBezTo>
                    <a:pt x="94" y="37"/>
                    <a:pt x="92" y="33"/>
                    <a:pt x="83" y="30"/>
                  </a:cubicBezTo>
                  <a:cubicBezTo>
                    <a:pt x="77" y="28"/>
                    <a:pt x="69" y="27"/>
                    <a:pt x="60" y="27"/>
                  </a:cubicBezTo>
                  <a:cubicBezTo>
                    <a:pt x="51" y="27"/>
                    <a:pt x="43" y="28"/>
                    <a:pt x="37" y="30"/>
                  </a:cubicBezTo>
                  <a:cubicBezTo>
                    <a:pt x="28" y="33"/>
                    <a:pt x="26" y="37"/>
                    <a:pt x="26" y="40"/>
                  </a:cubicBezTo>
                  <a:cubicBezTo>
                    <a:pt x="26" y="41"/>
                    <a:pt x="26" y="41"/>
                    <a:pt x="26" y="41"/>
                  </a:cubicBezTo>
                  <a:cubicBezTo>
                    <a:pt x="9" y="33"/>
                    <a:pt x="9" y="33"/>
                    <a:pt x="9" y="33"/>
                  </a:cubicBezTo>
                  <a:lnTo>
                    <a:pt x="60" y="6"/>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47" name="Google Shape;1947;p65"/>
          <p:cNvGrpSpPr/>
          <p:nvPr/>
        </p:nvGrpSpPr>
        <p:grpSpPr>
          <a:xfrm>
            <a:off x="5615386" y="2026986"/>
            <a:ext cx="376047" cy="377148"/>
            <a:chOff x="5615386" y="2026986"/>
            <a:chExt cx="376047" cy="377148"/>
          </a:xfrm>
        </p:grpSpPr>
        <p:sp>
          <p:nvSpPr>
            <p:cNvPr id="1948" name="Google Shape;1948;p65"/>
            <p:cNvSpPr/>
            <p:nvPr/>
          </p:nvSpPr>
          <p:spPr>
            <a:xfrm>
              <a:off x="5615386" y="2099769"/>
              <a:ext cx="331936" cy="304365"/>
            </a:xfrm>
            <a:custGeom>
              <a:rect b="b" l="l" r="r" t="t"/>
              <a:pathLst>
                <a:path extrusionOk="0" h="116" w="127">
                  <a:moveTo>
                    <a:pt x="117" y="74"/>
                  </a:moveTo>
                  <a:cubicBezTo>
                    <a:pt x="117" y="57"/>
                    <a:pt x="117" y="57"/>
                    <a:pt x="117" y="57"/>
                  </a:cubicBezTo>
                  <a:cubicBezTo>
                    <a:pt x="117" y="56"/>
                    <a:pt x="115" y="54"/>
                    <a:pt x="114" y="54"/>
                  </a:cubicBezTo>
                  <a:cubicBezTo>
                    <a:pt x="97" y="54"/>
                    <a:pt x="97" y="54"/>
                    <a:pt x="97" y="54"/>
                  </a:cubicBezTo>
                  <a:cubicBezTo>
                    <a:pt x="97" y="49"/>
                    <a:pt x="92" y="44"/>
                    <a:pt x="86" y="44"/>
                  </a:cubicBezTo>
                  <a:cubicBezTo>
                    <a:pt x="80" y="44"/>
                    <a:pt x="76" y="49"/>
                    <a:pt x="75" y="54"/>
                  </a:cubicBezTo>
                  <a:cubicBezTo>
                    <a:pt x="62" y="54"/>
                    <a:pt x="62" y="54"/>
                    <a:pt x="62" y="54"/>
                  </a:cubicBezTo>
                  <a:cubicBezTo>
                    <a:pt x="62" y="39"/>
                    <a:pt x="62" y="39"/>
                    <a:pt x="62" y="39"/>
                  </a:cubicBezTo>
                  <a:cubicBezTo>
                    <a:pt x="62" y="37"/>
                    <a:pt x="60" y="36"/>
                    <a:pt x="59" y="36"/>
                  </a:cubicBezTo>
                  <a:cubicBezTo>
                    <a:pt x="57" y="36"/>
                    <a:pt x="57" y="36"/>
                    <a:pt x="57" y="36"/>
                  </a:cubicBezTo>
                  <a:cubicBezTo>
                    <a:pt x="54" y="36"/>
                    <a:pt x="52" y="34"/>
                    <a:pt x="51" y="32"/>
                  </a:cubicBezTo>
                  <a:cubicBezTo>
                    <a:pt x="50" y="28"/>
                    <a:pt x="53" y="25"/>
                    <a:pt x="57" y="25"/>
                  </a:cubicBezTo>
                  <a:cubicBezTo>
                    <a:pt x="59" y="25"/>
                    <a:pt x="59" y="25"/>
                    <a:pt x="59" y="25"/>
                  </a:cubicBezTo>
                  <a:cubicBezTo>
                    <a:pt x="60" y="25"/>
                    <a:pt x="62" y="23"/>
                    <a:pt x="62" y="22"/>
                  </a:cubicBezTo>
                  <a:cubicBezTo>
                    <a:pt x="61" y="3"/>
                    <a:pt x="61" y="3"/>
                    <a:pt x="61" y="3"/>
                  </a:cubicBezTo>
                  <a:cubicBezTo>
                    <a:pt x="61" y="1"/>
                    <a:pt x="60" y="0"/>
                    <a:pt x="58" y="0"/>
                  </a:cubicBezTo>
                  <a:cubicBezTo>
                    <a:pt x="3" y="0"/>
                    <a:pt x="3" y="0"/>
                    <a:pt x="3" y="0"/>
                  </a:cubicBezTo>
                  <a:cubicBezTo>
                    <a:pt x="1" y="0"/>
                    <a:pt x="0" y="1"/>
                    <a:pt x="0" y="3"/>
                  </a:cubicBezTo>
                  <a:cubicBezTo>
                    <a:pt x="0" y="113"/>
                    <a:pt x="0" y="113"/>
                    <a:pt x="0" y="113"/>
                  </a:cubicBezTo>
                  <a:cubicBezTo>
                    <a:pt x="0" y="114"/>
                    <a:pt x="1" y="116"/>
                    <a:pt x="3" y="116"/>
                  </a:cubicBezTo>
                  <a:cubicBezTo>
                    <a:pt x="114" y="116"/>
                    <a:pt x="114" y="116"/>
                    <a:pt x="114" y="116"/>
                  </a:cubicBezTo>
                  <a:cubicBezTo>
                    <a:pt x="115" y="116"/>
                    <a:pt x="117" y="114"/>
                    <a:pt x="117" y="113"/>
                  </a:cubicBezTo>
                  <a:cubicBezTo>
                    <a:pt x="117" y="96"/>
                    <a:pt x="117" y="96"/>
                    <a:pt x="117" y="96"/>
                  </a:cubicBezTo>
                  <a:cubicBezTo>
                    <a:pt x="122" y="96"/>
                    <a:pt x="127" y="91"/>
                    <a:pt x="127" y="85"/>
                  </a:cubicBezTo>
                  <a:cubicBezTo>
                    <a:pt x="127" y="79"/>
                    <a:pt x="122" y="74"/>
                    <a:pt x="117" y="74"/>
                  </a:cubicBezTo>
                  <a:close/>
                  <a:moveTo>
                    <a:pt x="56" y="5"/>
                  </a:moveTo>
                  <a:cubicBezTo>
                    <a:pt x="56" y="19"/>
                    <a:pt x="56" y="19"/>
                    <a:pt x="56" y="19"/>
                  </a:cubicBezTo>
                  <a:cubicBezTo>
                    <a:pt x="50" y="20"/>
                    <a:pt x="45" y="24"/>
                    <a:pt x="45" y="30"/>
                  </a:cubicBezTo>
                  <a:cubicBezTo>
                    <a:pt x="45" y="36"/>
                    <a:pt x="50" y="41"/>
                    <a:pt x="56" y="41"/>
                  </a:cubicBezTo>
                  <a:cubicBezTo>
                    <a:pt x="56" y="54"/>
                    <a:pt x="56" y="54"/>
                    <a:pt x="56" y="54"/>
                  </a:cubicBezTo>
                  <a:cubicBezTo>
                    <a:pt x="39" y="54"/>
                    <a:pt x="39" y="54"/>
                    <a:pt x="39" y="54"/>
                  </a:cubicBezTo>
                  <a:cubicBezTo>
                    <a:pt x="38" y="54"/>
                    <a:pt x="36" y="56"/>
                    <a:pt x="36" y="57"/>
                  </a:cubicBezTo>
                  <a:cubicBezTo>
                    <a:pt x="36" y="59"/>
                    <a:pt x="36" y="59"/>
                    <a:pt x="36" y="59"/>
                  </a:cubicBezTo>
                  <a:cubicBezTo>
                    <a:pt x="36" y="62"/>
                    <a:pt x="34" y="64"/>
                    <a:pt x="32" y="65"/>
                  </a:cubicBezTo>
                  <a:cubicBezTo>
                    <a:pt x="28" y="65"/>
                    <a:pt x="25" y="63"/>
                    <a:pt x="25" y="59"/>
                  </a:cubicBezTo>
                  <a:cubicBezTo>
                    <a:pt x="25" y="57"/>
                    <a:pt x="25" y="57"/>
                    <a:pt x="25" y="57"/>
                  </a:cubicBezTo>
                  <a:cubicBezTo>
                    <a:pt x="25" y="56"/>
                    <a:pt x="24" y="54"/>
                    <a:pt x="22" y="54"/>
                  </a:cubicBezTo>
                  <a:cubicBezTo>
                    <a:pt x="6" y="54"/>
                    <a:pt x="6" y="54"/>
                    <a:pt x="6" y="54"/>
                  </a:cubicBezTo>
                  <a:cubicBezTo>
                    <a:pt x="6" y="5"/>
                    <a:pt x="6" y="5"/>
                    <a:pt x="6" y="5"/>
                  </a:cubicBezTo>
                  <a:lnTo>
                    <a:pt x="56" y="5"/>
                  </a:lnTo>
                  <a:close/>
                  <a:moveTo>
                    <a:pt x="6" y="60"/>
                  </a:moveTo>
                  <a:cubicBezTo>
                    <a:pt x="20" y="60"/>
                    <a:pt x="20" y="60"/>
                    <a:pt x="20" y="60"/>
                  </a:cubicBezTo>
                  <a:cubicBezTo>
                    <a:pt x="20" y="66"/>
                    <a:pt x="25" y="70"/>
                    <a:pt x="31" y="70"/>
                  </a:cubicBezTo>
                  <a:cubicBezTo>
                    <a:pt x="37" y="70"/>
                    <a:pt x="41" y="66"/>
                    <a:pt x="42" y="60"/>
                  </a:cubicBezTo>
                  <a:cubicBezTo>
                    <a:pt x="56" y="60"/>
                    <a:pt x="56" y="60"/>
                    <a:pt x="56" y="60"/>
                  </a:cubicBezTo>
                  <a:cubicBezTo>
                    <a:pt x="56" y="77"/>
                    <a:pt x="56" y="77"/>
                    <a:pt x="56" y="77"/>
                  </a:cubicBezTo>
                  <a:cubicBezTo>
                    <a:pt x="56" y="78"/>
                    <a:pt x="57" y="80"/>
                    <a:pt x="58" y="80"/>
                  </a:cubicBezTo>
                  <a:cubicBezTo>
                    <a:pt x="60" y="80"/>
                    <a:pt x="60" y="80"/>
                    <a:pt x="60" y="80"/>
                  </a:cubicBezTo>
                  <a:cubicBezTo>
                    <a:pt x="63" y="80"/>
                    <a:pt x="65" y="81"/>
                    <a:pt x="66" y="84"/>
                  </a:cubicBezTo>
                  <a:cubicBezTo>
                    <a:pt x="67" y="87"/>
                    <a:pt x="64" y="91"/>
                    <a:pt x="60" y="91"/>
                  </a:cubicBezTo>
                  <a:cubicBezTo>
                    <a:pt x="58" y="91"/>
                    <a:pt x="58" y="91"/>
                    <a:pt x="58" y="91"/>
                  </a:cubicBezTo>
                  <a:cubicBezTo>
                    <a:pt x="57" y="91"/>
                    <a:pt x="56" y="92"/>
                    <a:pt x="56" y="94"/>
                  </a:cubicBezTo>
                  <a:cubicBezTo>
                    <a:pt x="56" y="110"/>
                    <a:pt x="56" y="110"/>
                    <a:pt x="56" y="110"/>
                  </a:cubicBezTo>
                  <a:cubicBezTo>
                    <a:pt x="6" y="110"/>
                    <a:pt x="6" y="110"/>
                    <a:pt x="6" y="110"/>
                  </a:cubicBezTo>
                  <a:lnTo>
                    <a:pt x="6" y="60"/>
                  </a:lnTo>
                  <a:close/>
                  <a:moveTo>
                    <a:pt x="116" y="91"/>
                  </a:moveTo>
                  <a:cubicBezTo>
                    <a:pt x="114" y="91"/>
                    <a:pt x="114" y="91"/>
                    <a:pt x="114" y="91"/>
                  </a:cubicBezTo>
                  <a:cubicBezTo>
                    <a:pt x="112" y="91"/>
                    <a:pt x="111" y="92"/>
                    <a:pt x="111" y="94"/>
                  </a:cubicBezTo>
                  <a:cubicBezTo>
                    <a:pt x="111" y="110"/>
                    <a:pt x="111" y="110"/>
                    <a:pt x="111" y="110"/>
                  </a:cubicBezTo>
                  <a:cubicBezTo>
                    <a:pt x="62" y="110"/>
                    <a:pt x="62" y="110"/>
                    <a:pt x="62" y="110"/>
                  </a:cubicBezTo>
                  <a:cubicBezTo>
                    <a:pt x="62" y="96"/>
                    <a:pt x="62" y="96"/>
                    <a:pt x="62" y="96"/>
                  </a:cubicBezTo>
                  <a:cubicBezTo>
                    <a:pt x="67" y="96"/>
                    <a:pt x="72" y="91"/>
                    <a:pt x="72" y="85"/>
                  </a:cubicBezTo>
                  <a:cubicBezTo>
                    <a:pt x="72" y="79"/>
                    <a:pt x="67" y="74"/>
                    <a:pt x="62" y="74"/>
                  </a:cubicBezTo>
                  <a:cubicBezTo>
                    <a:pt x="62" y="60"/>
                    <a:pt x="62" y="60"/>
                    <a:pt x="62" y="60"/>
                  </a:cubicBezTo>
                  <a:cubicBezTo>
                    <a:pt x="78" y="60"/>
                    <a:pt x="78" y="60"/>
                    <a:pt x="78" y="60"/>
                  </a:cubicBezTo>
                  <a:cubicBezTo>
                    <a:pt x="79" y="60"/>
                    <a:pt x="81" y="59"/>
                    <a:pt x="81" y="57"/>
                  </a:cubicBezTo>
                  <a:cubicBezTo>
                    <a:pt x="81" y="55"/>
                    <a:pt x="81" y="55"/>
                    <a:pt x="81" y="55"/>
                  </a:cubicBezTo>
                  <a:cubicBezTo>
                    <a:pt x="81" y="53"/>
                    <a:pt x="82" y="50"/>
                    <a:pt x="85" y="50"/>
                  </a:cubicBezTo>
                  <a:cubicBezTo>
                    <a:pt x="89" y="49"/>
                    <a:pt x="92" y="52"/>
                    <a:pt x="92" y="55"/>
                  </a:cubicBezTo>
                  <a:cubicBezTo>
                    <a:pt x="92" y="57"/>
                    <a:pt x="92" y="57"/>
                    <a:pt x="92" y="57"/>
                  </a:cubicBezTo>
                  <a:cubicBezTo>
                    <a:pt x="92" y="59"/>
                    <a:pt x="93" y="60"/>
                    <a:pt x="95" y="60"/>
                  </a:cubicBezTo>
                  <a:cubicBezTo>
                    <a:pt x="111" y="60"/>
                    <a:pt x="111" y="60"/>
                    <a:pt x="111" y="60"/>
                  </a:cubicBezTo>
                  <a:cubicBezTo>
                    <a:pt x="111" y="77"/>
                    <a:pt x="111" y="77"/>
                    <a:pt x="111" y="77"/>
                  </a:cubicBezTo>
                  <a:cubicBezTo>
                    <a:pt x="111" y="78"/>
                    <a:pt x="112" y="80"/>
                    <a:pt x="114" y="80"/>
                  </a:cubicBezTo>
                  <a:cubicBezTo>
                    <a:pt x="116" y="80"/>
                    <a:pt x="116" y="80"/>
                    <a:pt x="116" y="80"/>
                  </a:cubicBezTo>
                  <a:cubicBezTo>
                    <a:pt x="118" y="80"/>
                    <a:pt x="121" y="81"/>
                    <a:pt x="121" y="84"/>
                  </a:cubicBezTo>
                  <a:cubicBezTo>
                    <a:pt x="122" y="87"/>
                    <a:pt x="119" y="91"/>
                    <a:pt x="116" y="9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9" name="Google Shape;1949;p65"/>
            <p:cNvSpPr/>
            <p:nvPr/>
          </p:nvSpPr>
          <p:spPr>
            <a:xfrm>
              <a:off x="5802858" y="2026986"/>
              <a:ext cx="188575" cy="162108"/>
            </a:xfrm>
            <a:custGeom>
              <a:rect b="b" l="l" r="r" t="t"/>
              <a:pathLst>
                <a:path extrusionOk="0" h="62" w="72">
                  <a:moveTo>
                    <a:pt x="69" y="0"/>
                  </a:moveTo>
                  <a:cubicBezTo>
                    <a:pt x="13" y="0"/>
                    <a:pt x="13" y="0"/>
                    <a:pt x="13" y="0"/>
                  </a:cubicBezTo>
                  <a:cubicBezTo>
                    <a:pt x="12" y="0"/>
                    <a:pt x="11" y="2"/>
                    <a:pt x="11" y="3"/>
                  </a:cubicBezTo>
                  <a:cubicBezTo>
                    <a:pt x="11" y="20"/>
                    <a:pt x="11" y="20"/>
                    <a:pt x="11" y="20"/>
                  </a:cubicBezTo>
                  <a:cubicBezTo>
                    <a:pt x="5" y="20"/>
                    <a:pt x="0" y="25"/>
                    <a:pt x="0" y="31"/>
                  </a:cubicBezTo>
                  <a:cubicBezTo>
                    <a:pt x="0" y="37"/>
                    <a:pt x="5" y="42"/>
                    <a:pt x="11" y="42"/>
                  </a:cubicBezTo>
                  <a:cubicBezTo>
                    <a:pt x="11" y="59"/>
                    <a:pt x="11" y="59"/>
                    <a:pt x="11" y="59"/>
                  </a:cubicBezTo>
                  <a:cubicBezTo>
                    <a:pt x="11" y="60"/>
                    <a:pt x="12" y="62"/>
                    <a:pt x="13" y="62"/>
                  </a:cubicBezTo>
                  <a:cubicBezTo>
                    <a:pt x="33" y="62"/>
                    <a:pt x="33" y="62"/>
                    <a:pt x="33" y="62"/>
                  </a:cubicBezTo>
                  <a:cubicBezTo>
                    <a:pt x="34" y="62"/>
                    <a:pt x="35" y="60"/>
                    <a:pt x="35" y="59"/>
                  </a:cubicBezTo>
                  <a:cubicBezTo>
                    <a:pt x="35" y="57"/>
                    <a:pt x="35" y="57"/>
                    <a:pt x="35" y="57"/>
                  </a:cubicBezTo>
                  <a:cubicBezTo>
                    <a:pt x="35" y="54"/>
                    <a:pt x="37" y="52"/>
                    <a:pt x="40" y="51"/>
                  </a:cubicBezTo>
                  <a:cubicBezTo>
                    <a:pt x="44" y="51"/>
                    <a:pt x="47" y="53"/>
                    <a:pt x="47" y="57"/>
                  </a:cubicBezTo>
                  <a:cubicBezTo>
                    <a:pt x="47" y="59"/>
                    <a:pt x="47" y="59"/>
                    <a:pt x="47" y="59"/>
                  </a:cubicBezTo>
                  <a:cubicBezTo>
                    <a:pt x="47" y="60"/>
                    <a:pt x="48" y="62"/>
                    <a:pt x="49" y="62"/>
                  </a:cubicBezTo>
                  <a:cubicBezTo>
                    <a:pt x="69" y="62"/>
                    <a:pt x="69" y="62"/>
                    <a:pt x="69" y="62"/>
                  </a:cubicBezTo>
                  <a:cubicBezTo>
                    <a:pt x="70" y="62"/>
                    <a:pt x="72" y="60"/>
                    <a:pt x="72" y="59"/>
                  </a:cubicBezTo>
                  <a:cubicBezTo>
                    <a:pt x="72" y="3"/>
                    <a:pt x="72" y="3"/>
                    <a:pt x="72" y="3"/>
                  </a:cubicBezTo>
                  <a:cubicBezTo>
                    <a:pt x="72" y="2"/>
                    <a:pt x="70" y="0"/>
                    <a:pt x="69" y="0"/>
                  </a:cubicBezTo>
                  <a:close/>
                  <a:moveTo>
                    <a:pt x="66" y="56"/>
                  </a:moveTo>
                  <a:cubicBezTo>
                    <a:pt x="52" y="56"/>
                    <a:pt x="52" y="56"/>
                    <a:pt x="52" y="56"/>
                  </a:cubicBezTo>
                  <a:cubicBezTo>
                    <a:pt x="52" y="50"/>
                    <a:pt x="47" y="46"/>
                    <a:pt x="41" y="46"/>
                  </a:cubicBezTo>
                  <a:cubicBezTo>
                    <a:pt x="35" y="46"/>
                    <a:pt x="30" y="50"/>
                    <a:pt x="30" y="56"/>
                  </a:cubicBezTo>
                  <a:cubicBezTo>
                    <a:pt x="16" y="56"/>
                    <a:pt x="16" y="56"/>
                    <a:pt x="16" y="56"/>
                  </a:cubicBezTo>
                  <a:cubicBezTo>
                    <a:pt x="16" y="39"/>
                    <a:pt x="16" y="39"/>
                    <a:pt x="16" y="39"/>
                  </a:cubicBezTo>
                  <a:cubicBezTo>
                    <a:pt x="16" y="39"/>
                    <a:pt x="15" y="36"/>
                    <a:pt x="13" y="36"/>
                  </a:cubicBezTo>
                  <a:cubicBezTo>
                    <a:pt x="11" y="36"/>
                    <a:pt x="11" y="36"/>
                    <a:pt x="11" y="36"/>
                  </a:cubicBezTo>
                  <a:cubicBezTo>
                    <a:pt x="8" y="36"/>
                    <a:pt x="6" y="34"/>
                    <a:pt x="6" y="31"/>
                  </a:cubicBezTo>
                  <a:cubicBezTo>
                    <a:pt x="6" y="28"/>
                    <a:pt x="8" y="25"/>
                    <a:pt x="11" y="25"/>
                  </a:cubicBezTo>
                  <a:cubicBezTo>
                    <a:pt x="13" y="25"/>
                    <a:pt x="13" y="25"/>
                    <a:pt x="13" y="25"/>
                  </a:cubicBezTo>
                  <a:cubicBezTo>
                    <a:pt x="15" y="25"/>
                    <a:pt x="16" y="23"/>
                    <a:pt x="16" y="23"/>
                  </a:cubicBezTo>
                  <a:cubicBezTo>
                    <a:pt x="16" y="6"/>
                    <a:pt x="16" y="6"/>
                    <a:pt x="16" y="6"/>
                  </a:cubicBezTo>
                  <a:cubicBezTo>
                    <a:pt x="66" y="6"/>
                    <a:pt x="66" y="6"/>
                    <a:pt x="66" y="6"/>
                  </a:cubicBezTo>
                  <a:lnTo>
                    <a:pt x="66" y="56"/>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50" name="Google Shape;1950;p65"/>
          <p:cNvGrpSpPr/>
          <p:nvPr/>
        </p:nvGrpSpPr>
        <p:grpSpPr>
          <a:xfrm>
            <a:off x="4851161" y="2026986"/>
            <a:ext cx="269077" cy="377149"/>
            <a:chOff x="4851161" y="2026986"/>
            <a:chExt cx="269077" cy="377149"/>
          </a:xfrm>
        </p:grpSpPr>
        <p:sp>
          <p:nvSpPr>
            <p:cNvPr id="1951" name="Google Shape;1951;p65"/>
            <p:cNvSpPr/>
            <p:nvPr/>
          </p:nvSpPr>
          <p:spPr>
            <a:xfrm>
              <a:off x="4851161" y="2026986"/>
              <a:ext cx="269077" cy="377149"/>
            </a:xfrm>
            <a:custGeom>
              <a:rect b="b" l="l" r="r" t="t"/>
              <a:pathLst>
                <a:path extrusionOk="0" h="144" w="103">
                  <a:moveTo>
                    <a:pt x="100" y="20"/>
                  </a:moveTo>
                  <a:cubicBezTo>
                    <a:pt x="88" y="20"/>
                    <a:pt x="88" y="20"/>
                    <a:pt x="88" y="20"/>
                  </a:cubicBezTo>
                  <a:cubicBezTo>
                    <a:pt x="88" y="6"/>
                    <a:pt x="88" y="6"/>
                    <a:pt x="88" y="6"/>
                  </a:cubicBezTo>
                  <a:cubicBezTo>
                    <a:pt x="93" y="6"/>
                    <a:pt x="93" y="6"/>
                    <a:pt x="93" y="6"/>
                  </a:cubicBezTo>
                  <a:cubicBezTo>
                    <a:pt x="94" y="6"/>
                    <a:pt x="95" y="5"/>
                    <a:pt x="95" y="4"/>
                  </a:cubicBezTo>
                  <a:cubicBezTo>
                    <a:pt x="96" y="2"/>
                    <a:pt x="94" y="0"/>
                    <a:pt x="93" y="0"/>
                  </a:cubicBezTo>
                  <a:cubicBezTo>
                    <a:pt x="11" y="0"/>
                    <a:pt x="11" y="0"/>
                    <a:pt x="11" y="0"/>
                  </a:cubicBezTo>
                  <a:cubicBezTo>
                    <a:pt x="10" y="0"/>
                    <a:pt x="8" y="1"/>
                    <a:pt x="8" y="3"/>
                  </a:cubicBezTo>
                  <a:cubicBezTo>
                    <a:pt x="8" y="4"/>
                    <a:pt x="9" y="6"/>
                    <a:pt x="11" y="6"/>
                  </a:cubicBezTo>
                  <a:cubicBezTo>
                    <a:pt x="15" y="6"/>
                    <a:pt x="15" y="6"/>
                    <a:pt x="15" y="6"/>
                  </a:cubicBezTo>
                  <a:cubicBezTo>
                    <a:pt x="15" y="20"/>
                    <a:pt x="15" y="20"/>
                    <a:pt x="15" y="20"/>
                  </a:cubicBezTo>
                  <a:cubicBezTo>
                    <a:pt x="3" y="20"/>
                    <a:pt x="3" y="20"/>
                    <a:pt x="3" y="20"/>
                  </a:cubicBezTo>
                  <a:cubicBezTo>
                    <a:pt x="2" y="20"/>
                    <a:pt x="0" y="21"/>
                    <a:pt x="0" y="23"/>
                  </a:cubicBezTo>
                  <a:cubicBezTo>
                    <a:pt x="0" y="42"/>
                    <a:pt x="0" y="42"/>
                    <a:pt x="0" y="42"/>
                  </a:cubicBezTo>
                  <a:cubicBezTo>
                    <a:pt x="0" y="53"/>
                    <a:pt x="4" y="54"/>
                    <a:pt x="12" y="57"/>
                  </a:cubicBezTo>
                  <a:cubicBezTo>
                    <a:pt x="13" y="57"/>
                    <a:pt x="14" y="58"/>
                    <a:pt x="16" y="58"/>
                  </a:cubicBezTo>
                  <a:cubicBezTo>
                    <a:pt x="16" y="58"/>
                    <a:pt x="16" y="58"/>
                    <a:pt x="16" y="58"/>
                  </a:cubicBezTo>
                  <a:cubicBezTo>
                    <a:pt x="18" y="72"/>
                    <a:pt x="29" y="83"/>
                    <a:pt x="42" y="87"/>
                  </a:cubicBezTo>
                  <a:cubicBezTo>
                    <a:pt x="42" y="98"/>
                    <a:pt x="42" y="98"/>
                    <a:pt x="42" y="98"/>
                  </a:cubicBezTo>
                  <a:cubicBezTo>
                    <a:pt x="21" y="98"/>
                    <a:pt x="21" y="98"/>
                    <a:pt x="21" y="98"/>
                  </a:cubicBezTo>
                  <a:cubicBezTo>
                    <a:pt x="20" y="98"/>
                    <a:pt x="18" y="99"/>
                    <a:pt x="18" y="101"/>
                  </a:cubicBezTo>
                  <a:cubicBezTo>
                    <a:pt x="18" y="111"/>
                    <a:pt x="18" y="111"/>
                    <a:pt x="18" y="111"/>
                  </a:cubicBezTo>
                  <a:cubicBezTo>
                    <a:pt x="11" y="111"/>
                    <a:pt x="11" y="111"/>
                    <a:pt x="11" y="111"/>
                  </a:cubicBezTo>
                  <a:cubicBezTo>
                    <a:pt x="10" y="111"/>
                    <a:pt x="8" y="112"/>
                    <a:pt x="8" y="114"/>
                  </a:cubicBezTo>
                  <a:cubicBezTo>
                    <a:pt x="8" y="141"/>
                    <a:pt x="8" y="141"/>
                    <a:pt x="8" y="141"/>
                  </a:cubicBezTo>
                  <a:cubicBezTo>
                    <a:pt x="8" y="142"/>
                    <a:pt x="10" y="144"/>
                    <a:pt x="11" y="144"/>
                  </a:cubicBezTo>
                  <a:cubicBezTo>
                    <a:pt x="93" y="144"/>
                    <a:pt x="93" y="144"/>
                    <a:pt x="93" y="144"/>
                  </a:cubicBezTo>
                  <a:cubicBezTo>
                    <a:pt x="94" y="144"/>
                    <a:pt x="95" y="142"/>
                    <a:pt x="95" y="141"/>
                  </a:cubicBezTo>
                  <a:cubicBezTo>
                    <a:pt x="95" y="114"/>
                    <a:pt x="95" y="114"/>
                    <a:pt x="95" y="114"/>
                  </a:cubicBezTo>
                  <a:cubicBezTo>
                    <a:pt x="95" y="112"/>
                    <a:pt x="94" y="111"/>
                    <a:pt x="93" y="111"/>
                  </a:cubicBezTo>
                  <a:cubicBezTo>
                    <a:pt x="85" y="111"/>
                    <a:pt x="85" y="111"/>
                    <a:pt x="85" y="111"/>
                  </a:cubicBezTo>
                  <a:cubicBezTo>
                    <a:pt x="85" y="101"/>
                    <a:pt x="85" y="101"/>
                    <a:pt x="85" y="101"/>
                  </a:cubicBezTo>
                  <a:cubicBezTo>
                    <a:pt x="85" y="99"/>
                    <a:pt x="84" y="98"/>
                    <a:pt x="83" y="98"/>
                  </a:cubicBezTo>
                  <a:cubicBezTo>
                    <a:pt x="62" y="98"/>
                    <a:pt x="62" y="98"/>
                    <a:pt x="62" y="98"/>
                  </a:cubicBezTo>
                  <a:cubicBezTo>
                    <a:pt x="62" y="87"/>
                    <a:pt x="62" y="87"/>
                    <a:pt x="62" y="87"/>
                  </a:cubicBezTo>
                  <a:cubicBezTo>
                    <a:pt x="75" y="84"/>
                    <a:pt x="86" y="72"/>
                    <a:pt x="88" y="58"/>
                  </a:cubicBezTo>
                  <a:cubicBezTo>
                    <a:pt x="88" y="58"/>
                    <a:pt x="88" y="58"/>
                    <a:pt x="88" y="58"/>
                  </a:cubicBezTo>
                  <a:cubicBezTo>
                    <a:pt x="90" y="58"/>
                    <a:pt x="91" y="57"/>
                    <a:pt x="92" y="57"/>
                  </a:cubicBezTo>
                  <a:cubicBezTo>
                    <a:pt x="100" y="54"/>
                    <a:pt x="103" y="53"/>
                    <a:pt x="103" y="42"/>
                  </a:cubicBezTo>
                  <a:cubicBezTo>
                    <a:pt x="103" y="23"/>
                    <a:pt x="103" y="23"/>
                    <a:pt x="103" y="23"/>
                  </a:cubicBezTo>
                  <a:cubicBezTo>
                    <a:pt x="103" y="21"/>
                    <a:pt x="102" y="20"/>
                    <a:pt x="100" y="20"/>
                  </a:cubicBezTo>
                  <a:close/>
                  <a:moveTo>
                    <a:pt x="13" y="52"/>
                  </a:moveTo>
                  <a:cubicBezTo>
                    <a:pt x="10" y="51"/>
                    <a:pt x="8" y="50"/>
                    <a:pt x="7" y="49"/>
                  </a:cubicBezTo>
                  <a:cubicBezTo>
                    <a:pt x="6" y="48"/>
                    <a:pt x="6" y="46"/>
                    <a:pt x="6" y="42"/>
                  </a:cubicBezTo>
                  <a:cubicBezTo>
                    <a:pt x="6" y="25"/>
                    <a:pt x="6" y="25"/>
                    <a:pt x="6" y="25"/>
                  </a:cubicBezTo>
                  <a:cubicBezTo>
                    <a:pt x="15" y="25"/>
                    <a:pt x="15" y="25"/>
                    <a:pt x="15" y="25"/>
                  </a:cubicBezTo>
                  <a:cubicBezTo>
                    <a:pt x="15" y="52"/>
                    <a:pt x="15" y="52"/>
                    <a:pt x="15" y="52"/>
                  </a:cubicBezTo>
                  <a:cubicBezTo>
                    <a:pt x="15" y="52"/>
                    <a:pt x="15" y="52"/>
                    <a:pt x="15" y="52"/>
                  </a:cubicBezTo>
                  <a:cubicBezTo>
                    <a:pt x="14" y="52"/>
                    <a:pt x="14" y="52"/>
                    <a:pt x="13" y="52"/>
                  </a:cubicBezTo>
                  <a:close/>
                  <a:moveTo>
                    <a:pt x="32" y="138"/>
                  </a:moveTo>
                  <a:cubicBezTo>
                    <a:pt x="32" y="129"/>
                    <a:pt x="32" y="129"/>
                    <a:pt x="32" y="129"/>
                  </a:cubicBezTo>
                  <a:cubicBezTo>
                    <a:pt x="72" y="129"/>
                    <a:pt x="72" y="129"/>
                    <a:pt x="72" y="129"/>
                  </a:cubicBezTo>
                  <a:cubicBezTo>
                    <a:pt x="72" y="138"/>
                    <a:pt x="72" y="138"/>
                    <a:pt x="72" y="138"/>
                  </a:cubicBezTo>
                  <a:lnTo>
                    <a:pt x="32" y="138"/>
                  </a:lnTo>
                  <a:close/>
                  <a:moveTo>
                    <a:pt x="90" y="138"/>
                  </a:moveTo>
                  <a:cubicBezTo>
                    <a:pt x="78" y="138"/>
                    <a:pt x="78" y="138"/>
                    <a:pt x="78" y="138"/>
                  </a:cubicBezTo>
                  <a:cubicBezTo>
                    <a:pt x="78" y="126"/>
                    <a:pt x="78" y="126"/>
                    <a:pt x="78" y="126"/>
                  </a:cubicBezTo>
                  <a:cubicBezTo>
                    <a:pt x="78" y="125"/>
                    <a:pt x="77" y="123"/>
                    <a:pt x="75" y="123"/>
                  </a:cubicBezTo>
                  <a:cubicBezTo>
                    <a:pt x="29" y="123"/>
                    <a:pt x="29" y="123"/>
                    <a:pt x="29" y="123"/>
                  </a:cubicBezTo>
                  <a:cubicBezTo>
                    <a:pt x="27" y="123"/>
                    <a:pt x="26" y="125"/>
                    <a:pt x="26" y="126"/>
                  </a:cubicBezTo>
                  <a:cubicBezTo>
                    <a:pt x="26" y="138"/>
                    <a:pt x="26" y="138"/>
                    <a:pt x="26" y="138"/>
                  </a:cubicBezTo>
                  <a:cubicBezTo>
                    <a:pt x="14" y="138"/>
                    <a:pt x="14" y="138"/>
                    <a:pt x="14" y="138"/>
                  </a:cubicBezTo>
                  <a:cubicBezTo>
                    <a:pt x="14" y="117"/>
                    <a:pt x="14" y="117"/>
                    <a:pt x="14" y="117"/>
                  </a:cubicBezTo>
                  <a:cubicBezTo>
                    <a:pt x="90" y="117"/>
                    <a:pt x="90" y="117"/>
                    <a:pt x="90" y="117"/>
                  </a:cubicBezTo>
                  <a:lnTo>
                    <a:pt x="90" y="138"/>
                  </a:lnTo>
                  <a:close/>
                  <a:moveTo>
                    <a:pt x="80" y="111"/>
                  </a:moveTo>
                  <a:cubicBezTo>
                    <a:pt x="24" y="111"/>
                    <a:pt x="24" y="111"/>
                    <a:pt x="24" y="111"/>
                  </a:cubicBezTo>
                  <a:cubicBezTo>
                    <a:pt x="24" y="103"/>
                    <a:pt x="24" y="103"/>
                    <a:pt x="24" y="103"/>
                  </a:cubicBezTo>
                  <a:cubicBezTo>
                    <a:pt x="80" y="103"/>
                    <a:pt x="80" y="103"/>
                    <a:pt x="80" y="103"/>
                  </a:cubicBezTo>
                  <a:lnTo>
                    <a:pt x="80" y="111"/>
                  </a:lnTo>
                  <a:close/>
                  <a:moveTo>
                    <a:pt x="56" y="98"/>
                  </a:moveTo>
                  <a:cubicBezTo>
                    <a:pt x="48" y="98"/>
                    <a:pt x="48" y="98"/>
                    <a:pt x="48" y="98"/>
                  </a:cubicBezTo>
                  <a:cubicBezTo>
                    <a:pt x="48" y="88"/>
                    <a:pt x="48" y="88"/>
                    <a:pt x="48" y="88"/>
                  </a:cubicBezTo>
                  <a:cubicBezTo>
                    <a:pt x="49" y="89"/>
                    <a:pt x="50" y="89"/>
                    <a:pt x="52" y="89"/>
                  </a:cubicBezTo>
                  <a:cubicBezTo>
                    <a:pt x="53" y="89"/>
                    <a:pt x="55" y="89"/>
                    <a:pt x="56" y="88"/>
                  </a:cubicBezTo>
                  <a:lnTo>
                    <a:pt x="56" y="98"/>
                  </a:lnTo>
                  <a:close/>
                  <a:moveTo>
                    <a:pt x="83" y="52"/>
                  </a:moveTo>
                  <a:cubicBezTo>
                    <a:pt x="83" y="70"/>
                    <a:pt x="68" y="84"/>
                    <a:pt x="49" y="83"/>
                  </a:cubicBezTo>
                  <a:cubicBezTo>
                    <a:pt x="33" y="82"/>
                    <a:pt x="21" y="68"/>
                    <a:pt x="21" y="52"/>
                  </a:cubicBezTo>
                  <a:cubicBezTo>
                    <a:pt x="21" y="6"/>
                    <a:pt x="21" y="6"/>
                    <a:pt x="21" y="6"/>
                  </a:cubicBezTo>
                  <a:cubicBezTo>
                    <a:pt x="83" y="6"/>
                    <a:pt x="83" y="6"/>
                    <a:pt x="83" y="6"/>
                  </a:cubicBezTo>
                  <a:cubicBezTo>
                    <a:pt x="83" y="52"/>
                    <a:pt x="83" y="52"/>
                    <a:pt x="83" y="52"/>
                  </a:cubicBezTo>
                  <a:close/>
                  <a:moveTo>
                    <a:pt x="97" y="42"/>
                  </a:moveTo>
                  <a:cubicBezTo>
                    <a:pt x="97" y="46"/>
                    <a:pt x="97" y="48"/>
                    <a:pt x="96" y="49"/>
                  </a:cubicBezTo>
                  <a:cubicBezTo>
                    <a:pt x="95" y="50"/>
                    <a:pt x="93" y="51"/>
                    <a:pt x="90" y="52"/>
                  </a:cubicBezTo>
                  <a:cubicBezTo>
                    <a:pt x="90" y="52"/>
                    <a:pt x="89" y="52"/>
                    <a:pt x="88" y="52"/>
                  </a:cubicBezTo>
                  <a:cubicBezTo>
                    <a:pt x="88" y="52"/>
                    <a:pt x="88" y="52"/>
                    <a:pt x="88" y="52"/>
                  </a:cubicBezTo>
                  <a:cubicBezTo>
                    <a:pt x="88" y="25"/>
                    <a:pt x="88" y="25"/>
                    <a:pt x="88" y="25"/>
                  </a:cubicBezTo>
                  <a:cubicBezTo>
                    <a:pt x="97" y="25"/>
                    <a:pt x="97" y="25"/>
                    <a:pt x="97" y="25"/>
                  </a:cubicBezTo>
                  <a:cubicBezTo>
                    <a:pt x="97" y="42"/>
                    <a:pt x="97" y="42"/>
                    <a:pt x="97" y="4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2" name="Google Shape;1952;p65"/>
            <p:cNvSpPr/>
            <p:nvPr/>
          </p:nvSpPr>
          <p:spPr>
            <a:xfrm>
              <a:off x="4929458" y="2078817"/>
              <a:ext cx="114689" cy="110277"/>
            </a:xfrm>
            <a:custGeom>
              <a:rect b="b" l="l" r="r" t="t"/>
              <a:pathLst>
                <a:path extrusionOk="0" h="42" w="44">
                  <a:moveTo>
                    <a:pt x="1" y="19"/>
                  </a:moveTo>
                  <a:cubicBezTo>
                    <a:pt x="9" y="27"/>
                    <a:pt x="9" y="27"/>
                    <a:pt x="9" y="27"/>
                  </a:cubicBezTo>
                  <a:cubicBezTo>
                    <a:pt x="7" y="39"/>
                    <a:pt x="7" y="39"/>
                    <a:pt x="7" y="39"/>
                  </a:cubicBezTo>
                  <a:cubicBezTo>
                    <a:pt x="7" y="40"/>
                    <a:pt x="8" y="41"/>
                    <a:pt x="8" y="41"/>
                  </a:cubicBezTo>
                  <a:cubicBezTo>
                    <a:pt x="9" y="42"/>
                    <a:pt x="10" y="42"/>
                    <a:pt x="11" y="41"/>
                  </a:cubicBezTo>
                  <a:cubicBezTo>
                    <a:pt x="22" y="36"/>
                    <a:pt x="22" y="36"/>
                    <a:pt x="22" y="36"/>
                  </a:cubicBezTo>
                  <a:cubicBezTo>
                    <a:pt x="32" y="41"/>
                    <a:pt x="32" y="41"/>
                    <a:pt x="32" y="41"/>
                  </a:cubicBezTo>
                  <a:cubicBezTo>
                    <a:pt x="33" y="42"/>
                    <a:pt x="33" y="42"/>
                    <a:pt x="34" y="42"/>
                  </a:cubicBezTo>
                  <a:cubicBezTo>
                    <a:pt x="34" y="42"/>
                    <a:pt x="35" y="42"/>
                    <a:pt x="35" y="41"/>
                  </a:cubicBezTo>
                  <a:cubicBezTo>
                    <a:pt x="36" y="41"/>
                    <a:pt x="37" y="40"/>
                    <a:pt x="36" y="39"/>
                  </a:cubicBezTo>
                  <a:cubicBezTo>
                    <a:pt x="34" y="27"/>
                    <a:pt x="34" y="27"/>
                    <a:pt x="34" y="27"/>
                  </a:cubicBezTo>
                  <a:cubicBezTo>
                    <a:pt x="43" y="19"/>
                    <a:pt x="43" y="19"/>
                    <a:pt x="43" y="19"/>
                  </a:cubicBezTo>
                  <a:cubicBezTo>
                    <a:pt x="44" y="18"/>
                    <a:pt x="44" y="17"/>
                    <a:pt x="44" y="16"/>
                  </a:cubicBezTo>
                  <a:cubicBezTo>
                    <a:pt x="43" y="15"/>
                    <a:pt x="42" y="14"/>
                    <a:pt x="41" y="14"/>
                  </a:cubicBezTo>
                  <a:cubicBezTo>
                    <a:pt x="30" y="12"/>
                    <a:pt x="30" y="12"/>
                    <a:pt x="30" y="12"/>
                  </a:cubicBezTo>
                  <a:cubicBezTo>
                    <a:pt x="24" y="1"/>
                    <a:pt x="24" y="1"/>
                    <a:pt x="24" y="1"/>
                  </a:cubicBezTo>
                  <a:cubicBezTo>
                    <a:pt x="24" y="0"/>
                    <a:pt x="23" y="0"/>
                    <a:pt x="22" y="0"/>
                  </a:cubicBezTo>
                  <a:cubicBezTo>
                    <a:pt x="21" y="0"/>
                    <a:pt x="20" y="0"/>
                    <a:pt x="19" y="1"/>
                  </a:cubicBezTo>
                  <a:cubicBezTo>
                    <a:pt x="14" y="12"/>
                    <a:pt x="14" y="12"/>
                    <a:pt x="14" y="12"/>
                  </a:cubicBezTo>
                  <a:cubicBezTo>
                    <a:pt x="2" y="14"/>
                    <a:pt x="2" y="14"/>
                    <a:pt x="2" y="14"/>
                  </a:cubicBezTo>
                  <a:cubicBezTo>
                    <a:pt x="1" y="14"/>
                    <a:pt x="0" y="15"/>
                    <a:pt x="0" y="16"/>
                  </a:cubicBezTo>
                  <a:cubicBezTo>
                    <a:pt x="0" y="17"/>
                    <a:pt x="0" y="18"/>
                    <a:pt x="1" y="19"/>
                  </a:cubicBezTo>
                  <a:close/>
                  <a:moveTo>
                    <a:pt x="16" y="17"/>
                  </a:moveTo>
                  <a:cubicBezTo>
                    <a:pt x="17" y="17"/>
                    <a:pt x="18" y="17"/>
                    <a:pt x="18" y="16"/>
                  </a:cubicBezTo>
                  <a:cubicBezTo>
                    <a:pt x="22" y="9"/>
                    <a:pt x="22" y="9"/>
                    <a:pt x="22" y="9"/>
                  </a:cubicBezTo>
                  <a:cubicBezTo>
                    <a:pt x="25" y="16"/>
                    <a:pt x="25" y="16"/>
                    <a:pt x="25" y="16"/>
                  </a:cubicBezTo>
                  <a:cubicBezTo>
                    <a:pt x="26" y="17"/>
                    <a:pt x="26" y="17"/>
                    <a:pt x="27" y="17"/>
                  </a:cubicBezTo>
                  <a:cubicBezTo>
                    <a:pt x="35" y="18"/>
                    <a:pt x="35" y="18"/>
                    <a:pt x="35" y="18"/>
                  </a:cubicBezTo>
                  <a:cubicBezTo>
                    <a:pt x="29" y="24"/>
                    <a:pt x="29" y="24"/>
                    <a:pt x="29" y="24"/>
                  </a:cubicBezTo>
                  <a:cubicBezTo>
                    <a:pt x="29" y="24"/>
                    <a:pt x="28" y="25"/>
                    <a:pt x="29" y="26"/>
                  </a:cubicBezTo>
                  <a:cubicBezTo>
                    <a:pt x="30" y="34"/>
                    <a:pt x="30" y="34"/>
                    <a:pt x="30" y="34"/>
                  </a:cubicBezTo>
                  <a:cubicBezTo>
                    <a:pt x="23" y="30"/>
                    <a:pt x="23" y="30"/>
                    <a:pt x="23" y="30"/>
                  </a:cubicBezTo>
                  <a:cubicBezTo>
                    <a:pt x="23" y="30"/>
                    <a:pt x="22" y="30"/>
                    <a:pt x="22" y="30"/>
                  </a:cubicBezTo>
                  <a:cubicBezTo>
                    <a:pt x="21" y="30"/>
                    <a:pt x="21" y="30"/>
                    <a:pt x="21" y="30"/>
                  </a:cubicBezTo>
                  <a:cubicBezTo>
                    <a:pt x="14" y="34"/>
                    <a:pt x="14" y="34"/>
                    <a:pt x="14" y="34"/>
                  </a:cubicBezTo>
                  <a:cubicBezTo>
                    <a:pt x="15" y="26"/>
                    <a:pt x="15" y="26"/>
                    <a:pt x="15" y="26"/>
                  </a:cubicBezTo>
                  <a:cubicBezTo>
                    <a:pt x="15" y="25"/>
                    <a:pt x="15" y="24"/>
                    <a:pt x="14" y="24"/>
                  </a:cubicBezTo>
                  <a:cubicBezTo>
                    <a:pt x="9" y="18"/>
                    <a:pt x="9" y="18"/>
                    <a:pt x="9" y="18"/>
                  </a:cubicBezTo>
                  <a:lnTo>
                    <a:pt x="16" y="17"/>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53" name="Google Shape;1953;p65"/>
          <p:cNvGrpSpPr/>
          <p:nvPr/>
        </p:nvGrpSpPr>
        <p:grpSpPr>
          <a:xfrm>
            <a:off x="2430566" y="2026986"/>
            <a:ext cx="215042" cy="377149"/>
            <a:chOff x="2430566" y="2026986"/>
            <a:chExt cx="215042" cy="377149"/>
          </a:xfrm>
        </p:grpSpPr>
        <p:sp>
          <p:nvSpPr>
            <p:cNvPr id="1954" name="Google Shape;1954;p65"/>
            <p:cNvSpPr/>
            <p:nvPr/>
          </p:nvSpPr>
          <p:spPr>
            <a:xfrm>
              <a:off x="2470266" y="2120722"/>
              <a:ext cx="135642" cy="167622"/>
            </a:xfrm>
            <a:custGeom>
              <a:rect b="b" l="l" r="r" t="t"/>
              <a:pathLst>
                <a:path extrusionOk="0" h="64" w="52">
                  <a:moveTo>
                    <a:pt x="49" y="0"/>
                  </a:moveTo>
                  <a:cubicBezTo>
                    <a:pt x="3" y="0"/>
                    <a:pt x="3" y="0"/>
                    <a:pt x="3" y="0"/>
                  </a:cubicBezTo>
                  <a:cubicBezTo>
                    <a:pt x="1" y="0"/>
                    <a:pt x="0" y="2"/>
                    <a:pt x="0" y="3"/>
                  </a:cubicBezTo>
                  <a:cubicBezTo>
                    <a:pt x="0" y="61"/>
                    <a:pt x="0" y="61"/>
                    <a:pt x="0" y="61"/>
                  </a:cubicBezTo>
                  <a:cubicBezTo>
                    <a:pt x="0" y="63"/>
                    <a:pt x="1" y="64"/>
                    <a:pt x="3" y="64"/>
                  </a:cubicBezTo>
                  <a:cubicBezTo>
                    <a:pt x="49" y="64"/>
                    <a:pt x="49" y="64"/>
                    <a:pt x="49" y="64"/>
                  </a:cubicBezTo>
                  <a:cubicBezTo>
                    <a:pt x="51" y="64"/>
                    <a:pt x="52" y="63"/>
                    <a:pt x="52" y="61"/>
                  </a:cubicBezTo>
                  <a:cubicBezTo>
                    <a:pt x="52" y="3"/>
                    <a:pt x="52" y="3"/>
                    <a:pt x="52" y="3"/>
                  </a:cubicBezTo>
                  <a:cubicBezTo>
                    <a:pt x="52" y="2"/>
                    <a:pt x="51" y="0"/>
                    <a:pt x="49" y="0"/>
                  </a:cubicBezTo>
                  <a:close/>
                  <a:moveTo>
                    <a:pt x="46" y="58"/>
                  </a:moveTo>
                  <a:cubicBezTo>
                    <a:pt x="6" y="58"/>
                    <a:pt x="6" y="58"/>
                    <a:pt x="6" y="58"/>
                  </a:cubicBezTo>
                  <a:cubicBezTo>
                    <a:pt x="6" y="6"/>
                    <a:pt x="6" y="6"/>
                    <a:pt x="6" y="6"/>
                  </a:cubicBezTo>
                  <a:cubicBezTo>
                    <a:pt x="46" y="6"/>
                    <a:pt x="46" y="6"/>
                    <a:pt x="46" y="6"/>
                  </a:cubicBezTo>
                  <a:lnTo>
                    <a:pt x="46" y="5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5" name="Google Shape;1955;p65"/>
            <p:cNvSpPr/>
            <p:nvPr/>
          </p:nvSpPr>
          <p:spPr>
            <a:xfrm>
              <a:off x="2508863" y="2170347"/>
              <a:ext cx="57344" cy="68372"/>
            </a:xfrm>
            <a:custGeom>
              <a:rect b="b" l="l" r="r" t="t"/>
              <a:pathLst>
                <a:path extrusionOk="0" h="26" w="22">
                  <a:moveTo>
                    <a:pt x="6" y="24"/>
                  </a:moveTo>
                  <a:cubicBezTo>
                    <a:pt x="7" y="21"/>
                    <a:pt x="7" y="21"/>
                    <a:pt x="7" y="21"/>
                  </a:cubicBezTo>
                  <a:cubicBezTo>
                    <a:pt x="15" y="21"/>
                    <a:pt x="15" y="21"/>
                    <a:pt x="15" y="21"/>
                  </a:cubicBezTo>
                  <a:cubicBezTo>
                    <a:pt x="16" y="24"/>
                    <a:pt x="16" y="24"/>
                    <a:pt x="16" y="24"/>
                  </a:cubicBezTo>
                  <a:cubicBezTo>
                    <a:pt x="16" y="25"/>
                    <a:pt x="18" y="26"/>
                    <a:pt x="19" y="26"/>
                  </a:cubicBezTo>
                  <a:cubicBezTo>
                    <a:pt x="19" y="26"/>
                    <a:pt x="19" y="26"/>
                    <a:pt x="20" y="26"/>
                  </a:cubicBezTo>
                  <a:cubicBezTo>
                    <a:pt x="21" y="25"/>
                    <a:pt x="22" y="23"/>
                    <a:pt x="21" y="22"/>
                  </a:cubicBezTo>
                  <a:cubicBezTo>
                    <a:pt x="14" y="3"/>
                    <a:pt x="14" y="3"/>
                    <a:pt x="14" y="3"/>
                  </a:cubicBezTo>
                  <a:cubicBezTo>
                    <a:pt x="14" y="3"/>
                    <a:pt x="14" y="3"/>
                    <a:pt x="14" y="2"/>
                  </a:cubicBezTo>
                  <a:cubicBezTo>
                    <a:pt x="13" y="1"/>
                    <a:pt x="12" y="0"/>
                    <a:pt x="11" y="0"/>
                  </a:cubicBezTo>
                  <a:cubicBezTo>
                    <a:pt x="11" y="0"/>
                    <a:pt x="11" y="0"/>
                    <a:pt x="11" y="0"/>
                  </a:cubicBezTo>
                  <a:cubicBezTo>
                    <a:pt x="10" y="0"/>
                    <a:pt x="8" y="1"/>
                    <a:pt x="8" y="2"/>
                  </a:cubicBezTo>
                  <a:cubicBezTo>
                    <a:pt x="8" y="3"/>
                    <a:pt x="8" y="3"/>
                    <a:pt x="8" y="3"/>
                  </a:cubicBezTo>
                  <a:cubicBezTo>
                    <a:pt x="0" y="22"/>
                    <a:pt x="0" y="22"/>
                    <a:pt x="0" y="22"/>
                  </a:cubicBezTo>
                  <a:cubicBezTo>
                    <a:pt x="0" y="23"/>
                    <a:pt x="1" y="25"/>
                    <a:pt x="2" y="26"/>
                  </a:cubicBezTo>
                  <a:cubicBezTo>
                    <a:pt x="4" y="26"/>
                    <a:pt x="5" y="25"/>
                    <a:pt x="6" y="24"/>
                  </a:cubicBezTo>
                  <a:close/>
                  <a:moveTo>
                    <a:pt x="13" y="15"/>
                  </a:moveTo>
                  <a:cubicBezTo>
                    <a:pt x="9" y="15"/>
                    <a:pt x="9" y="15"/>
                    <a:pt x="9" y="15"/>
                  </a:cubicBezTo>
                  <a:cubicBezTo>
                    <a:pt x="11" y="10"/>
                    <a:pt x="11" y="10"/>
                    <a:pt x="11" y="10"/>
                  </a:cubicBezTo>
                  <a:lnTo>
                    <a:pt x="13" y="1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6" name="Google Shape;1956;p65"/>
            <p:cNvSpPr/>
            <p:nvPr/>
          </p:nvSpPr>
          <p:spPr>
            <a:xfrm>
              <a:off x="2430566" y="2026986"/>
              <a:ext cx="215042" cy="377149"/>
            </a:xfrm>
            <a:custGeom>
              <a:rect b="b" l="l" r="r" t="t"/>
              <a:pathLst>
                <a:path extrusionOk="0" h="144" w="82">
                  <a:moveTo>
                    <a:pt x="72" y="0"/>
                  </a:moveTo>
                  <a:cubicBezTo>
                    <a:pt x="10" y="0"/>
                    <a:pt x="10" y="0"/>
                    <a:pt x="10" y="0"/>
                  </a:cubicBezTo>
                  <a:cubicBezTo>
                    <a:pt x="5" y="0"/>
                    <a:pt x="0" y="5"/>
                    <a:pt x="0" y="10"/>
                  </a:cubicBezTo>
                  <a:cubicBezTo>
                    <a:pt x="0" y="134"/>
                    <a:pt x="0" y="134"/>
                    <a:pt x="0" y="134"/>
                  </a:cubicBezTo>
                  <a:cubicBezTo>
                    <a:pt x="0" y="139"/>
                    <a:pt x="5" y="144"/>
                    <a:pt x="10" y="144"/>
                  </a:cubicBezTo>
                  <a:cubicBezTo>
                    <a:pt x="72" y="144"/>
                    <a:pt x="72" y="144"/>
                    <a:pt x="72" y="144"/>
                  </a:cubicBezTo>
                  <a:cubicBezTo>
                    <a:pt x="77" y="144"/>
                    <a:pt x="82" y="139"/>
                    <a:pt x="82" y="134"/>
                  </a:cubicBezTo>
                  <a:cubicBezTo>
                    <a:pt x="82" y="10"/>
                    <a:pt x="82" y="10"/>
                    <a:pt x="82" y="10"/>
                  </a:cubicBezTo>
                  <a:cubicBezTo>
                    <a:pt x="82" y="5"/>
                    <a:pt x="77" y="0"/>
                    <a:pt x="72" y="0"/>
                  </a:cubicBezTo>
                  <a:close/>
                  <a:moveTo>
                    <a:pt x="6" y="19"/>
                  </a:moveTo>
                  <a:cubicBezTo>
                    <a:pt x="76" y="19"/>
                    <a:pt x="76" y="19"/>
                    <a:pt x="76" y="19"/>
                  </a:cubicBezTo>
                  <a:cubicBezTo>
                    <a:pt x="76" y="119"/>
                    <a:pt x="76" y="119"/>
                    <a:pt x="76" y="119"/>
                  </a:cubicBezTo>
                  <a:cubicBezTo>
                    <a:pt x="6" y="119"/>
                    <a:pt x="6" y="119"/>
                    <a:pt x="6" y="119"/>
                  </a:cubicBezTo>
                  <a:lnTo>
                    <a:pt x="6" y="19"/>
                  </a:lnTo>
                  <a:close/>
                  <a:moveTo>
                    <a:pt x="10" y="6"/>
                  </a:moveTo>
                  <a:cubicBezTo>
                    <a:pt x="72" y="6"/>
                    <a:pt x="72" y="6"/>
                    <a:pt x="72" y="6"/>
                  </a:cubicBezTo>
                  <a:cubicBezTo>
                    <a:pt x="74" y="6"/>
                    <a:pt x="76" y="8"/>
                    <a:pt x="76" y="10"/>
                  </a:cubicBezTo>
                  <a:cubicBezTo>
                    <a:pt x="76" y="14"/>
                    <a:pt x="76" y="14"/>
                    <a:pt x="76" y="14"/>
                  </a:cubicBezTo>
                  <a:cubicBezTo>
                    <a:pt x="6" y="14"/>
                    <a:pt x="6" y="14"/>
                    <a:pt x="6" y="14"/>
                  </a:cubicBezTo>
                  <a:cubicBezTo>
                    <a:pt x="6" y="10"/>
                    <a:pt x="6" y="10"/>
                    <a:pt x="6" y="10"/>
                  </a:cubicBezTo>
                  <a:cubicBezTo>
                    <a:pt x="6" y="8"/>
                    <a:pt x="8" y="6"/>
                    <a:pt x="10" y="6"/>
                  </a:cubicBezTo>
                  <a:close/>
                  <a:moveTo>
                    <a:pt x="72" y="138"/>
                  </a:moveTo>
                  <a:cubicBezTo>
                    <a:pt x="10" y="138"/>
                    <a:pt x="10" y="138"/>
                    <a:pt x="10" y="138"/>
                  </a:cubicBezTo>
                  <a:cubicBezTo>
                    <a:pt x="8" y="138"/>
                    <a:pt x="6" y="136"/>
                    <a:pt x="6" y="134"/>
                  </a:cubicBezTo>
                  <a:cubicBezTo>
                    <a:pt x="6" y="125"/>
                    <a:pt x="6" y="125"/>
                    <a:pt x="6" y="125"/>
                  </a:cubicBezTo>
                  <a:cubicBezTo>
                    <a:pt x="76" y="125"/>
                    <a:pt x="76" y="125"/>
                    <a:pt x="76" y="125"/>
                  </a:cubicBezTo>
                  <a:cubicBezTo>
                    <a:pt x="76" y="134"/>
                    <a:pt x="76" y="134"/>
                    <a:pt x="76" y="134"/>
                  </a:cubicBezTo>
                  <a:cubicBezTo>
                    <a:pt x="76" y="136"/>
                    <a:pt x="74" y="138"/>
                    <a:pt x="72" y="13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57" name="Google Shape;1957;p65"/>
          <p:cNvGrpSpPr/>
          <p:nvPr/>
        </p:nvGrpSpPr>
        <p:grpSpPr>
          <a:xfrm>
            <a:off x="4063778" y="2026986"/>
            <a:ext cx="213939" cy="377149"/>
            <a:chOff x="4063778" y="2026986"/>
            <a:chExt cx="213939" cy="377149"/>
          </a:xfrm>
        </p:grpSpPr>
        <p:sp>
          <p:nvSpPr>
            <p:cNvPr id="1958" name="Google Shape;1958;p65"/>
            <p:cNvSpPr/>
            <p:nvPr/>
          </p:nvSpPr>
          <p:spPr>
            <a:xfrm>
              <a:off x="4063778" y="2026986"/>
              <a:ext cx="213939" cy="377149"/>
            </a:xfrm>
            <a:custGeom>
              <a:rect b="b" l="l" r="r" t="t"/>
              <a:pathLst>
                <a:path extrusionOk="0" h="144" w="82">
                  <a:moveTo>
                    <a:pt x="72" y="0"/>
                  </a:moveTo>
                  <a:cubicBezTo>
                    <a:pt x="10" y="0"/>
                    <a:pt x="10" y="0"/>
                    <a:pt x="10" y="0"/>
                  </a:cubicBezTo>
                  <a:cubicBezTo>
                    <a:pt x="5" y="0"/>
                    <a:pt x="0" y="5"/>
                    <a:pt x="0" y="10"/>
                  </a:cubicBezTo>
                  <a:cubicBezTo>
                    <a:pt x="0" y="134"/>
                    <a:pt x="0" y="134"/>
                    <a:pt x="0" y="134"/>
                  </a:cubicBezTo>
                  <a:cubicBezTo>
                    <a:pt x="0" y="139"/>
                    <a:pt x="5" y="144"/>
                    <a:pt x="10" y="144"/>
                  </a:cubicBezTo>
                  <a:cubicBezTo>
                    <a:pt x="72" y="144"/>
                    <a:pt x="72" y="144"/>
                    <a:pt x="72" y="144"/>
                  </a:cubicBezTo>
                  <a:cubicBezTo>
                    <a:pt x="77" y="144"/>
                    <a:pt x="82" y="139"/>
                    <a:pt x="82" y="134"/>
                  </a:cubicBezTo>
                  <a:cubicBezTo>
                    <a:pt x="82" y="10"/>
                    <a:pt x="82" y="10"/>
                    <a:pt x="82" y="10"/>
                  </a:cubicBezTo>
                  <a:cubicBezTo>
                    <a:pt x="82" y="5"/>
                    <a:pt x="77" y="0"/>
                    <a:pt x="72" y="0"/>
                  </a:cubicBezTo>
                  <a:close/>
                  <a:moveTo>
                    <a:pt x="6" y="19"/>
                  </a:moveTo>
                  <a:cubicBezTo>
                    <a:pt x="76" y="19"/>
                    <a:pt x="76" y="19"/>
                    <a:pt x="76" y="19"/>
                  </a:cubicBezTo>
                  <a:cubicBezTo>
                    <a:pt x="76" y="119"/>
                    <a:pt x="76" y="119"/>
                    <a:pt x="76" y="119"/>
                  </a:cubicBezTo>
                  <a:cubicBezTo>
                    <a:pt x="6" y="119"/>
                    <a:pt x="6" y="119"/>
                    <a:pt x="6" y="119"/>
                  </a:cubicBezTo>
                  <a:lnTo>
                    <a:pt x="6" y="19"/>
                  </a:lnTo>
                  <a:close/>
                  <a:moveTo>
                    <a:pt x="10" y="6"/>
                  </a:moveTo>
                  <a:cubicBezTo>
                    <a:pt x="72" y="6"/>
                    <a:pt x="72" y="6"/>
                    <a:pt x="72" y="6"/>
                  </a:cubicBezTo>
                  <a:cubicBezTo>
                    <a:pt x="74" y="6"/>
                    <a:pt x="76" y="8"/>
                    <a:pt x="76" y="10"/>
                  </a:cubicBezTo>
                  <a:cubicBezTo>
                    <a:pt x="76" y="14"/>
                    <a:pt x="76" y="14"/>
                    <a:pt x="76" y="14"/>
                  </a:cubicBezTo>
                  <a:cubicBezTo>
                    <a:pt x="6" y="14"/>
                    <a:pt x="6" y="14"/>
                    <a:pt x="6" y="14"/>
                  </a:cubicBezTo>
                  <a:cubicBezTo>
                    <a:pt x="6" y="10"/>
                    <a:pt x="6" y="10"/>
                    <a:pt x="6" y="10"/>
                  </a:cubicBezTo>
                  <a:cubicBezTo>
                    <a:pt x="6" y="8"/>
                    <a:pt x="8" y="6"/>
                    <a:pt x="10" y="6"/>
                  </a:cubicBezTo>
                  <a:close/>
                  <a:moveTo>
                    <a:pt x="72" y="138"/>
                  </a:moveTo>
                  <a:cubicBezTo>
                    <a:pt x="10" y="138"/>
                    <a:pt x="10" y="138"/>
                    <a:pt x="10" y="138"/>
                  </a:cubicBezTo>
                  <a:cubicBezTo>
                    <a:pt x="8" y="138"/>
                    <a:pt x="6" y="136"/>
                    <a:pt x="6" y="134"/>
                  </a:cubicBezTo>
                  <a:cubicBezTo>
                    <a:pt x="6" y="125"/>
                    <a:pt x="6" y="125"/>
                    <a:pt x="6" y="125"/>
                  </a:cubicBezTo>
                  <a:cubicBezTo>
                    <a:pt x="76" y="125"/>
                    <a:pt x="76" y="125"/>
                    <a:pt x="76" y="125"/>
                  </a:cubicBezTo>
                  <a:cubicBezTo>
                    <a:pt x="76" y="134"/>
                    <a:pt x="76" y="134"/>
                    <a:pt x="76" y="134"/>
                  </a:cubicBezTo>
                  <a:cubicBezTo>
                    <a:pt x="76" y="136"/>
                    <a:pt x="74" y="138"/>
                    <a:pt x="72" y="13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9" name="Google Shape;1959;p65"/>
            <p:cNvSpPr/>
            <p:nvPr/>
          </p:nvSpPr>
          <p:spPr>
            <a:xfrm>
              <a:off x="4105684" y="2152702"/>
              <a:ext cx="130128" cy="159903"/>
            </a:xfrm>
            <a:custGeom>
              <a:rect b="b" l="l" r="r" t="t"/>
              <a:pathLst>
                <a:path extrusionOk="0" h="61" w="50">
                  <a:moveTo>
                    <a:pt x="34" y="13"/>
                  </a:moveTo>
                  <a:cubicBezTo>
                    <a:pt x="34" y="6"/>
                    <a:pt x="34" y="6"/>
                    <a:pt x="34" y="6"/>
                  </a:cubicBezTo>
                  <a:cubicBezTo>
                    <a:pt x="36" y="6"/>
                    <a:pt x="36" y="6"/>
                    <a:pt x="36" y="6"/>
                  </a:cubicBezTo>
                  <a:cubicBezTo>
                    <a:pt x="37" y="6"/>
                    <a:pt x="38" y="6"/>
                    <a:pt x="38" y="5"/>
                  </a:cubicBezTo>
                  <a:cubicBezTo>
                    <a:pt x="40" y="3"/>
                    <a:pt x="38" y="0"/>
                    <a:pt x="36" y="0"/>
                  </a:cubicBezTo>
                  <a:cubicBezTo>
                    <a:pt x="14" y="0"/>
                    <a:pt x="14" y="0"/>
                    <a:pt x="14" y="0"/>
                  </a:cubicBezTo>
                  <a:cubicBezTo>
                    <a:pt x="13" y="0"/>
                    <a:pt x="12" y="0"/>
                    <a:pt x="12" y="1"/>
                  </a:cubicBezTo>
                  <a:cubicBezTo>
                    <a:pt x="10" y="3"/>
                    <a:pt x="12" y="6"/>
                    <a:pt x="14" y="6"/>
                  </a:cubicBezTo>
                  <a:cubicBezTo>
                    <a:pt x="16" y="6"/>
                    <a:pt x="16" y="6"/>
                    <a:pt x="16" y="6"/>
                  </a:cubicBezTo>
                  <a:cubicBezTo>
                    <a:pt x="16" y="13"/>
                    <a:pt x="16" y="13"/>
                    <a:pt x="16" y="13"/>
                  </a:cubicBezTo>
                  <a:cubicBezTo>
                    <a:pt x="12" y="15"/>
                    <a:pt x="8" y="18"/>
                    <a:pt x="5" y="21"/>
                  </a:cubicBezTo>
                  <a:cubicBezTo>
                    <a:pt x="2" y="26"/>
                    <a:pt x="0" y="31"/>
                    <a:pt x="0" y="36"/>
                  </a:cubicBezTo>
                  <a:cubicBezTo>
                    <a:pt x="0" y="50"/>
                    <a:pt x="11" y="61"/>
                    <a:pt x="25" y="61"/>
                  </a:cubicBezTo>
                  <a:cubicBezTo>
                    <a:pt x="39" y="61"/>
                    <a:pt x="50" y="50"/>
                    <a:pt x="50" y="36"/>
                  </a:cubicBezTo>
                  <a:cubicBezTo>
                    <a:pt x="50" y="31"/>
                    <a:pt x="48" y="26"/>
                    <a:pt x="45" y="21"/>
                  </a:cubicBezTo>
                  <a:cubicBezTo>
                    <a:pt x="42" y="18"/>
                    <a:pt x="38" y="15"/>
                    <a:pt x="34" y="13"/>
                  </a:cubicBezTo>
                  <a:close/>
                  <a:moveTo>
                    <a:pt x="25" y="56"/>
                  </a:moveTo>
                  <a:cubicBezTo>
                    <a:pt x="14" y="56"/>
                    <a:pt x="6" y="47"/>
                    <a:pt x="6" y="36"/>
                  </a:cubicBezTo>
                  <a:cubicBezTo>
                    <a:pt x="6" y="28"/>
                    <a:pt x="11" y="20"/>
                    <a:pt x="19" y="18"/>
                  </a:cubicBezTo>
                  <a:cubicBezTo>
                    <a:pt x="21" y="17"/>
                    <a:pt x="21" y="16"/>
                    <a:pt x="21" y="15"/>
                  </a:cubicBezTo>
                  <a:cubicBezTo>
                    <a:pt x="21" y="6"/>
                    <a:pt x="21" y="6"/>
                    <a:pt x="21" y="6"/>
                  </a:cubicBezTo>
                  <a:cubicBezTo>
                    <a:pt x="29" y="6"/>
                    <a:pt x="29" y="6"/>
                    <a:pt x="29" y="6"/>
                  </a:cubicBezTo>
                  <a:cubicBezTo>
                    <a:pt x="29" y="15"/>
                    <a:pt x="29" y="15"/>
                    <a:pt x="29" y="15"/>
                  </a:cubicBezTo>
                  <a:cubicBezTo>
                    <a:pt x="29" y="16"/>
                    <a:pt x="29" y="17"/>
                    <a:pt x="31" y="18"/>
                  </a:cubicBezTo>
                  <a:cubicBezTo>
                    <a:pt x="39" y="20"/>
                    <a:pt x="44" y="28"/>
                    <a:pt x="44" y="36"/>
                  </a:cubicBezTo>
                  <a:cubicBezTo>
                    <a:pt x="44" y="47"/>
                    <a:pt x="36" y="56"/>
                    <a:pt x="25" y="5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0" name="Google Shape;1960;p65"/>
            <p:cNvSpPr/>
            <p:nvPr/>
          </p:nvSpPr>
          <p:spPr>
            <a:xfrm>
              <a:off x="4180672" y="2110797"/>
              <a:ext cx="13233" cy="20953"/>
            </a:xfrm>
            <a:custGeom>
              <a:rect b="b" l="l" r="r" t="t"/>
              <a:pathLst>
                <a:path extrusionOk="0" h="8" w="5">
                  <a:moveTo>
                    <a:pt x="5" y="5"/>
                  </a:moveTo>
                  <a:cubicBezTo>
                    <a:pt x="5" y="4"/>
                    <a:pt x="5" y="4"/>
                    <a:pt x="5" y="4"/>
                  </a:cubicBezTo>
                  <a:cubicBezTo>
                    <a:pt x="5" y="2"/>
                    <a:pt x="4" y="1"/>
                    <a:pt x="3" y="1"/>
                  </a:cubicBezTo>
                  <a:cubicBezTo>
                    <a:pt x="1" y="0"/>
                    <a:pt x="0" y="2"/>
                    <a:pt x="0" y="4"/>
                  </a:cubicBezTo>
                  <a:cubicBezTo>
                    <a:pt x="0" y="5"/>
                    <a:pt x="0" y="5"/>
                    <a:pt x="0" y="5"/>
                  </a:cubicBezTo>
                  <a:cubicBezTo>
                    <a:pt x="0" y="7"/>
                    <a:pt x="1" y="8"/>
                    <a:pt x="3" y="8"/>
                  </a:cubicBezTo>
                  <a:cubicBezTo>
                    <a:pt x="4" y="8"/>
                    <a:pt x="5" y="6"/>
                    <a:pt x="5" y="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1" name="Google Shape;1961;p65"/>
            <p:cNvSpPr/>
            <p:nvPr/>
          </p:nvSpPr>
          <p:spPr>
            <a:xfrm>
              <a:off x="4189495" y="2238719"/>
              <a:ext cx="15439" cy="20953"/>
            </a:xfrm>
            <a:custGeom>
              <a:rect b="b" l="l" r="r" t="t"/>
              <a:pathLst>
                <a:path extrusionOk="0" h="8" w="6">
                  <a:moveTo>
                    <a:pt x="0" y="3"/>
                  </a:moveTo>
                  <a:cubicBezTo>
                    <a:pt x="0" y="4"/>
                    <a:pt x="0" y="4"/>
                    <a:pt x="0" y="4"/>
                  </a:cubicBezTo>
                  <a:cubicBezTo>
                    <a:pt x="0" y="6"/>
                    <a:pt x="1" y="7"/>
                    <a:pt x="3" y="7"/>
                  </a:cubicBezTo>
                  <a:cubicBezTo>
                    <a:pt x="4" y="8"/>
                    <a:pt x="6" y="6"/>
                    <a:pt x="6" y="5"/>
                  </a:cubicBezTo>
                  <a:cubicBezTo>
                    <a:pt x="6" y="3"/>
                    <a:pt x="6" y="3"/>
                    <a:pt x="6" y="3"/>
                  </a:cubicBezTo>
                  <a:cubicBezTo>
                    <a:pt x="6" y="1"/>
                    <a:pt x="4" y="0"/>
                    <a:pt x="3" y="0"/>
                  </a:cubicBezTo>
                  <a:cubicBezTo>
                    <a:pt x="1" y="1"/>
                    <a:pt x="0" y="2"/>
                    <a:pt x="0" y="3"/>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2" name="Google Shape;1962;p65"/>
            <p:cNvSpPr/>
            <p:nvPr/>
          </p:nvSpPr>
          <p:spPr>
            <a:xfrm>
              <a:off x="4149795" y="2099769"/>
              <a:ext cx="15439" cy="39700"/>
            </a:xfrm>
            <a:custGeom>
              <a:rect b="b" l="l" r="r" t="t"/>
              <a:pathLst>
                <a:path extrusionOk="0" h="15" w="6">
                  <a:moveTo>
                    <a:pt x="6" y="12"/>
                  </a:moveTo>
                  <a:cubicBezTo>
                    <a:pt x="6" y="3"/>
                    <a:pt x="6" y="3"/>
                    <a:pt x="6" y="3"/>
                  </a:cubicBezTo>
                  <a:cubicBezTo>
                    <a:pt x="6" y="1"/>
                    <a:pt x="5" y="0"/>
                    <a:pt x="4" y="0"/>
                  </a:cubicBezTo>
                  <a:cubicBezTo>
                    <a:pt x="2" y="0"/>
                    <a:pt x="0" y="1"/>
                    <a:pt x="0" y="3"/>
                  </a:cubicBezTo>
                  <a:cubicBezTo>
                    <a:pt x="0" y="12"/>
                    <a:pt x="0" y="12"/>
                    <a:pt x="0" y="12"/>
                  </a:cubicBezTo>
                  <a:cubicBezTo>
                    <a:pt x="0" y="14"/>
                    <a:pt x="2" y="15"/>
                    <a:pt x="4" y="15"/>
                  </a:cubicBezTo>
                  <a:cubicBezTo>
                    <a:pt x="5" y="15"/>
                    <a:pt x="6" y="13"/>
                    <a:pt x="6" y="1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63" name="Google Shape;1963;p65"/>
          <p:cNvSpPr/>
          <p:nvPr/>
        </p:nvSpPr>
        <p:spPr>
          <a:xfrm>
            <a:off x="3162810" y="2044631"/>
            <a:ext cx="379355" cy="340757"/>
          </a:xfrm>
          <a:custGeom>
            <a:rect b="b" l="l" r="r" t="t"/>
            <a:pathLst>
              <a:path extrusionOk="0" h="130" w="145">
                <a:moveTo>
                  <a:pt x="142" y="84"/>
                </a:moveTo>
                <a:cubicBezTo>
                  <a:pt x="103" y="84"/>
                  <a:pt x="103" y="84"/>
                  <a:pt x="103" y="84"/>
                </a:cubicBezTo>
                <a:cubicBezTo>
                  <a:pt x="107" y="80"/>
                  <a:pt x="110" y="75"/>
                  <a:pt x="112" y="72"/>
                </a:cubicBezTo>
                <a:cubicBezTo>
                  <a:pt x="116" y="64"/>
                  <a:pt x="118" y="55"/>
                  <a:pt x="118" y="49"/>
                </a:cubicBezTo>
                <a:cubicBezTo>
                  <a:pt x="118" y="38"/>
                  <a:pt x="111" y="29"/>
                  <a:pt x="102" y="25"/>
                </a:cubicBezTo>
                <a:cubicBezTo>
                  <a:pt x="108" y="16"/>
                  <a:pt x="103" y="3"/>
                  <a:pt x="103" y="2"/>
                </a:cubicBezTo>
                <a:cubicBezTo>
                  <a:pt x="103" y="1"/>
                  <a:pt x="102" y="0"/>
                  <a:pt x="101" y="0"/>
                </a:cubicBezTo>
                <a:cubicBezTo>
                  <a:pt x="100" y="0"/>
                  <a:pt x="85" y="0"/>
                  <a:pt x="78" y="9"/>
                </a:cubicBezTo>
                <a:cubicBezTo>
                  <a:pt x="75" y="13"/>
                  <a:pt x="74" y="20"/>
                  <a:pt x="75" y="25"/>
                </a:cubicBezTo>
                <a:cubicBezTo>
                  <a:pt x="71" y="24"/>
                  <a:pt x="68" y="24"/>
                  <a:pt x="66" y="24"/>
                </a:cubicBezTo>
                <a:cubicBezTo>
                  <a:pt x="66" y="24"/>
                  <a:pt x="66" y="24"/>
                  <a:pt x="66" y="24"/>
                </a:cubicBezTo>
                <a:cubicBezTo>
                  <a:pt x="52" y="24"/>
                  <a:pt x="40" y="35"/>
                  <a:pt x="40" y="49"/>
                </a:cubicBezTo>
                <a:cubicBezTo>
                  <a:pt x="40" y="55"/>
                  <a:pt x="42" y="64"/>
                  <a:pt x="46" y="72"/>
                </a:cubicBezTo>
                <a:cubicBezTo>
                  <a:pt x="48" y="75"/>
                  <a:pt x="51" y="80"/>
                  <a:pt x="55" y="84"/>
                </a:cubicBezTo>
                <a:cubicBezTo>
                  <a:pt x="24" y="84"/>
                  <a:pt x="24" y="84"/>
                  <a:pt x="24" y="84"/>
                </a:cubicBezTo>
                <a:cubicBezTo>
                  <a:pt x="13" y="84"/>
                  <a:pt x="3" y="93"/>
                  <a:pt x="1" y="104"/>
                </a:cubicBezTo>
                <a:cubicBezTo>
                  <a:pt x="0" y="118"/>
                  <a:pt x="10" y="130"/>
                  <a:pt x="24" y="130"/>
                </a:cubicBezTo>
                <a:cubicBezTo>
                  <a:pt x="142" y="130"/>
                  <a:pt x="142" y="130"/>
                  <a:pt x="142" y="130"/>
                </a:cubicBezTo>
                <a:cubicBezTo>
                  <a:pt x="144" y="130"/>
                  <a:pt x="145" y="129"/>
                  <a:pt x="145" y="127"/>
                </a:cubicBezTo>
                <a:cubicBezTo>
                  <a:pt x="145" y="87"/>
                  <a:pt x="145" y="87"/>
                  <a:pt x="145" y="87"/>
                </a:cubicBezTo>
                <a:cubicBezTo>
                  <a:pt x="145" y="85"/>
                  <a:pt x="144" y="84"/>
                  <a:pt x="142" y="84"/>
                </a:cubicBezTo>
                <a:close/>
                <a:moveTo>
                  <a:pt x="83" y="12"/>
                </a:moveTo>
                <a:cubicBezTo>
                  <a:pt x="86" y="7"/>
                  <a:pt x="95" y="6"/>
                  <a:pt x="99" y="6"/>
                </a:cubicBezTo>
                <a:cubicBezTo>
                  <a:pt x="100" y="10"/>
                  <a:pt x="100" y="18"/>
                  <a:pt x="97" y="23"/>
                </a:cubicBezTo>
                <a:cubicBezTo>
                  <a:pt x="97" y="23"/>
                  <a:pt x="96" y="23"/>
                  <a:pt x="96" y="24"/>
                </a:cubicBezTo>
                <a:cubicBezTo>
                  <a:pt x="95" y="24"/>
                  <a:pt x="94" y="24"/>
                  <a:pt x="92" y="24"/>
                </a:cubicBezTo>
                <a:cubicBezTo>
                  <a:pt x="92" y="24"/>
                  <a:pt x="92" y="24"/>
                  <a:pt x="92" y="24"/>
                </a:cubicBezTo>
                <a:cubicBezTo>
                  <a:pt x="89" y="24"/>
                  <a:pt x="84" y="24"/>
                  <a:pt x="80" y="26"/>
                </a:cubicBezTo>
                <a:cubicBezTo>
                  <a:pt x="80" y="22"/>
                  <a:pt x="80" y="16"/>
                  <a:pt x="83" y="12"/>
                </a:cubicBezTo>
                <a:close/>
                <a:moveTo>
                  <a:pt x="46" y="50"/>
                </a:moveTo>
                <a:cubicBezTo>
                  <a:pt x="46" y="38"/>
                  <a:pt x="55" y="29"/>
                  <a:pt x="66" y="29"/>
                </a:cubicBezTo>
                <a:cubicBezTo>
                  <a:pt x="70" y="29"/>
                  <a:pt x="75" y="31"/>
                  <a:pt x="78" y="32"/>
                </a:cubicBezTo>
                <a:cubicBezTo>
                  <a:pt x="79" y="33"/>
                  <a:pt x="80" y="33"/>
                  <a:pt x="81" y="32"/>
                </a:cubicBezTo>
                <a:cubicBezTo>
                  <a:pt x="83" y="31"/>
                  <a:pt x="89" y="29"/>
                  <a:pt x="92" y="29"/>
                </a:cubicBezTo>
                <a:cubicBezTo>
                  <a:pt x="104" y="29"/>
                  <a:pt x="113" y="38"/>
                  <a:pt x="113" y="50"/>
                </a:cubicBezTo>
                <a:cubicBezTo>
                  <a:pt x="113" y="55"/>
                  <a:pt x="110" y="63"/>
                  <a:pt x="107" y="69"/>
                </a:cubicBezTo>
                <a:cubicBezTo>
                  <a:pt x="103" y="77"/>
                  <a:pt x="99" y="82"/>
                  <a:pt x="94" y="84"/>
                </a:cubicBezTo>
                <a:cubicBezTo>
                  <a:pt x="85" y="84"/>
                  <a:pt x="85" y="84"/>
                  <a:pt x="85" y="84"/>
                </a:cubicBezTo>
                <a:cubicBezTo>
                  <a:pt x="83" y="84"/>
                  <a:pt x="82" y="83"/>
                  <a:pt x="81" y="82"/>
                </a:cubicBezTo>
                <a:cubicBezTo>
                  <a:pt x="80" y="81"/>
                  <a:pt x="78" y="81"/>
                  <a:pt x="77" y="82"/>
                </a:cubicBezTo>
                <a:cubicBezTo>
                  <a:pt x="77" y="83"/>
                  <a:pt x="75" y="84"/>
                  <a:pt x="73" y="84"/>
                </a:cubicBezTo>
                <a:cubicBezTo>
                  <a:pt x="64" y="84"/>
                  <a:pt x="64" y="84"/>
                  <a:pt x="64" y="84"/>
                </a:cubicBezTo>
                <a:cubicBezTo>
                  <a:pt x="60" y="82"/>
                  <a:pt x="55" y="77"/>
                  <a:pt x="51" y="69"/>
                </a:cubicBezTo>
                <a:cubicBezTo>
                  <a:pt x="48" y="63"/>
                  <a:pt x="46" y="55"/>
                  <a:pt x="46" y="50"/>
                </a:cubicBezTo>
                <a:close/>
                <a:moveTo>
                  <a:pt x="24" y="124"/>
                </a:moveTo>
                <a:cubicBezTo>
                  <a:pt x="14" y="124"/>
                  <a:pt x="6" y="115"/>
                  <a:pt x="7" y="105"/>
                </a:cubicBezTo>
                <a:cubicBezTo>
                  <a:pt x="8" y="96"/>
                  <a:pt x="16" y="90"/>
                  <a:pt x="25" y="90"/>
                </a:cubicBezTo>
                <a:cubicBezTo>
                  <a:pt x="139" y="90"/>
                  <a:pt x="139" y="90"/>
                  <a:pt x="139" y="90"/>
                </a:cubicBezTo>
                <a:cubicBezTo>
                  <a:pt x="139" y="96"/>
                  <a:pt x="139" y="96"/>
                  <a:pt x="139" y="96"/>
                </a:cubicBezTo>
                <a:cubicBezTo>
                  <a:pt x="24" y="96"/>
                  <a:pt x="24" y="96"/>
                  <a:pt x="24" y="96"/>
                </a:cubicBezTo>
                <a:cubicBezTo>
                  <a:pt x="18" y="96"/>
                  <a:pt x="13" y="101"/>
                  <a:pt x="13" y="107"/>
                </a:cubicBezTo>
                <a:cubicBezTo>
                  <a:pt x="13" y="113"/>
                  <a:pt x="18" y="118"/>
                  <a:pt x="24" y="118"/>
                </a:cubicBezTo>
                <a:cubicBezTo>
                  <a:pt x="139" y="118"/>
                  <a:pt x="139" y="118"/>
                  <a:pt x="139" y="118"/>
                </a:cubicBezTo>
                <a:cubicBezTo>
                  <a:pt x="139" y="124"/>
                  <a:pt x="139" y="124"/>
                  <a:pt x="139" y="124"/>
                </a:cubicBezTo>
                <a:cubicBezTo>
                  <a:pt x="24" y="124"/>
                  <a:pt x="24" y="124"/>
                  <a:pt x="24" y="124"/>
                </a:cubicBezTo>
                <a:close/>
                <a:moveTo>
                  <a:pt x="139" y="112"/>
                </a:moveTo>
                <a:cubicBezTo>
                  <a:pt x="24" y="112"/>
                  <a:pt x="24" y="112"/>
                  <a:pt x="24" y="112"/>
                </a:cubicBezTo>
                <a:cubicBezTo>
                  <a:pt x="21" y="112"/>
                  <a:pt x="19" y="110"/>
                  <a:pt x="19" y="107"/>
                </a:cubicBezTo>
                <a:cubicBezTo>
                  <a:pt x="19" y="104"/>
                  <a:pt x="21" y="102"/>
                  <a:pt x="24" y="102"/>
                </a:cubicBezTo>
                <a:cubicBezTo>
                  <a:pt x="139" y="102"/>
                  <a:pt x="139" y="102"/>
                  <a:pt x="139" y="102"/>
                </a:cubicBezTo>
                <a:lnTo>
                  <a:pt x="139" y="112"/>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64" name="Google Shape;1964;p65"/>
          <p:cNvGrpSpPr/>
          <p:nvPr/>
        </p:nvGrpSpPr>
        <p:grpSpPr>
          <a:xfrm>
            <a:off x="1559372" y="2026986"/>
            <a:ext cx="345170" cy="377149"/>
            <a:chOff x="1559372" y="2026986"/>
            <a:chExt cx="345170" cy="377149"/>
          </a:xfrm>
        </p:grpSpPr>
        <p:sp>
          <p:nvSpPr>
            <p:cNvPr id="1965" name="Google Shape;1965;p65"/>
            <p:cNvSpPr/>
            <p:nvPr/>
          </p:nvSpPr>
          <p:spPr>
            <a:xfrm>
              <a:off x="1841683" y="2060069"/>
              <a:ext cx="62859" cy="344065"/>
            </a:xfrm>
            <a:custGeom>
              <a:rect b="b" l="l" r="r" t="t"/>
              <a:pathLst>
                <a:path extrusionOk="0" h="131" w="24">
                  <a:moveTo>
                    <a:pt x="21" y="0"/>
                  </a:moveTo>
                  <a:cubicBezTo>
                    <a:pt x="3" y="0"/>
                    <a:pt x="3" y="0"/>
                    <a:pt x="3" y="0"/>
                  </a:cubicBezTo>
                  <a:cubicBezTo>
                    <a:pt x="2" y="0"/>
                    <a:pt x="0" y="2"/>
                    <a:pt x="0" y="3"/>
                  </a:cubicBezTo>
                  <a:cubicBezTo>
                    <a:pt x="0" y="112"/>
                    <a:pt x="0" y="112"/>
                    <a:pt x="0" y="112"/>
                  </a:cubicBezTo>
                  <a:cubicBezTo>
                    <a:pt x="0" y="113"/>
                    <a:pt x="1" y="113"/>
                    <a:pt x="1" y="114"/>
                  </a:cubicBezTo>
                  <a:cubicBezTo>
                    <a:pt x="3" y="118"/>
                    <a:pt x="3" y="118"/>
                    <a:pt x="3" y="118"/>
                  </a:cubicBezTo>
                  <a:cubicBezTo>
                    <a:pt x="3" y="118"/>
                    <a:pt x="3" y="118"/>
                    <a:pt x="3" y="118"/>
                  </a:cubicBezTo>
                  <a:cubicBezTo>
                    <a:pt x="3" y="118"/>
                    <a:pt x="3" y="118"/>
                    <a:pt x="3" y="118"/>
                  </a:cubicBezTo>
                  <a:cubicBezTo>
                    <a:pt x="10" y="129"/>
                    <a:pt x="10" y="129"/>
                    <a:pt x="10" y="129"/>
                  </a:cubicBezTo>
                  <a:cubicBezTo>
                    <a:pt x="10" y="130"/>
                    <a:pt x="11" y="131"/>
                    <a:pt x="12" y="131"/>
                  </a:cubicBezTo>
                  <a:cubicBezTo>
                    <a:pt x="13" y="131"/>
                    <a:pt x="14" y="130"/>
                    <a:pt x="15" y="129"/>
                  </a:cubicBezTo>
                  <a:cubicBezTo>
                    <a:pt x="21" y="118"/>
                    <a:pt x="21" y="118"/>
                    <a:pt x="21" y="118"/>
                  </a:cubicBezTo>
                  <a:cubicBezTo>
                    <a:pt x="21" y="118"/>
                    <a:pt x="21" y="118"/>
                    <a:pt x="21" y="118"/>
                  </a:cubicBezTo>
                  <a:cubicBezTo>
                    <a:pt x="21" y="118"/>
                    <a:pt x="21" y="118"/>
                    <a:pt x="21" y="118"/>
                  </a:cubicBezTo>
                  <a:cubicBezTo>
                    <a:pt x="24" y="114"/>
                    <a:pt x="24" y="114"/>
                    <a:pt x="24" y="114"/>
                  </a:cubicBezTo>
                  <a:cubicBezTo>
                    <a:pt x="24" y="113"/>
                    <a:pt x="24" y="113"/>
                    <a:pt x="24" y="112"/>
                  </a:cubicBezTo>
                  <a:cubicBezTo>
                    <a:pt x="24" y="3"/>
                    <a:pt x="24" y="3"/>
                    <a:pt x="24" y="3"/>
                  </a:cubicBezTo>
                  <a:cubicBezTo>
                    <a:pt x="24" y="2"/>
                    <a:pt x="23" y="0"/>
                    <a:pt x="21" y="0"/>
                  </a:cubicBezTo>
                  <a:close/>
                  <a:moveTo>
                    <a:pt x="18" y="111"/>
                  </a:moveTo>
                  <a:cubicBezTo>
                    <a:pt x="17" y="113"/>
                    <a:pt x="17" y="113"/>
                    <a:pt x="17" y="113"/>
                  </a:cubicBezTo>
                  <a:cubicBezTo>
                    <a:pt x="7" y="113"/>
                    <a:pt x="7" y="113"/>
                    <a:pt x="7" y="113"/>
                  </a:cubicBezTo>
                  <a:cubicBezTo>
                    <a:pt x="6" y="111"/>
                    <a:pt x="6" y="111"/>
                    <a:pt x="6" y="111"/>
                  </a:cubicBezTo>
                  <a:cubicBezTo>
                    <a:pt x="6" y="109"/>
                    <a:pt x="6" y="109"/>
                    <a:pt x="6" y="109"/>
                  </a:cubicBezTo>
                  <a:cubicBezTo>
                    <a:pt x="6" y="109"/>
                    <a:pt x="6" y="110"/>
                    <a:pt x="7" y="110"/>
                  </a:cubicBezTo>
                  <a:cubicBezTo>
                    <a:pt x="9" y="110"/>
                    <a:pt x="11" y="109"/>
                    <a:pt x="12" y="107"/>
                  </a:cubicBezTo>
                  <a:cubicBezTo>
                    <a:pt x="13" y="109"/>
                    <a:pt x="15" y="110"/>
                    <a:pt x="18" y="110"/>
                  </a:cubicBezTo>
                  <a:cubicBezTo>
                    <a:pt x="18" y="110"/>
                    <a:pt x="18" y="109"/>
                    <a:pt x="18" y="109"/>
                  </a:cubicBezTo>
                  <a:cubicBezTo>
                    <a:pt x="18" y="111"/>
                    <a:pt x="18" y="111"/>
                    <a:pt x="18" y="111"/>
                  </a:cubicBezTo>
                  <a:close/>
                  <a:moveTo>
                    <a:pt x="18" y="104"/>
                  </a:moveTo>
                  <a:cubicBezTo>
                    <a:pt x="18" y="104"/>
                    <a:pt x="18" y="104"/>
                    <a:pt x="18" y="104"/>
                  </a:cubicBezTo>
                  <a:cubicBezTo>
                    <a:pt x="16" y="104"/>
                    <a:pt x="16" y="104"/>
                    <a:pt x="15" y="102"/>
                  </a:cubicBezTo>
                  <a:cubicBezTo>
                    <a:pt x="15" y="102"/>
                    <a:pt x="15" y="102"/>
                    <a:pt x="15" y="101"/>
                  </a:cubicBezTo>
                  <a:cubicBezTo>
                    <a:pt x="14" y="101"/>
                    <a:pt x="14" y="100"/>
                    <a:pt x="13" y="100"/>
                  </a:cubicBezTo>
                  <a:cubicBezTo>
                    <a:pt x="12" y="100"/>
                    <a:pt x="11" y="100"/>
                    <a:pt x="10" y="101"/>
                  </a:cubicBezTo>
                  <a:cubicBezTo>
                    <a:pt x="10" y="101"/>
                    <a:pt x="10" y="102"/>
                    <a:pt x="9" y="102"/>
                  </a:cubicBezTo>
                  <a:cubicBezTo>
                    <a:pt x="8" y="104"/>
                    <a:pt x="8" y="104"/>
                    <a:pt x="7" y="104"/>
                  </a:cubicBezTo>
                  <a:cubicBezTo>
                    <a:pt x="6" y="104"/>
                    <a:pt x="6" y="104"/>
                    <a:pt x="6" y="104"/>
                  </a:cubicBezTo>
                  <a:cubicBezTo>
                    <a:pt x="6" y="23"/>
                    <a:pt x="6" y="23"/>
                    <a:pt x="6" y="23"/>
                  </a:cubicBezTo>
                  <a:cubicBezTo>
                    <a:pt x="18" y="23"/>
                    <a:pt x="18" y="23"/>
                    <a:pt x="18" y="23"/>
                  </a:cubicBezTo>
                  <a:lnTo>
                    <a:pt x="18" y="104"/>
                  </a:lnTo>
                  <a:close/>
                  <a:moveTo>
                    <a:pt x="6" y="6"/>
                  </a:moveTo>
                  <a:cubicBezTo>
                    <a:pt x="18" y="6"/>
                    <a:pt x="18" y="6"/>
                    <a:pt x="18" y="6"/>
                  </a:cubicBezTo>
                  <a:cubicBezTo>
                    <a:pt x="18" y="18"/>
                    <a:pt x="18" y="18"/>
                    <a:pt x="18" y="18"/>
                  </a:cubicBezTo>
                  <a:cubicBezTo>
                    <a:pt x="6" y="18"/>
                    <a:pt x="6" y="18"/>
                    <a:pt x="6" y="18"/>
                  </a:cubicBezTo>
                  <a:lnTo>
                    <a:pt x="6" y="6"/>
                  </a:lnTo>
                  <a:close/>
                  <a:moveTo>
                    <a:pt x="12" y="122"/>
                  </a:moveTo>
                  <a:cubicBezTo>
                    <a:pt x="10" y="119"/>
                    <a:pt x="10" y="119"/>
                    <a:pt x="10" y="119"/>
                  </a:cubicBezTo>
                  <a:cubicBezTo>
                    <a:pt x="14" y="119"/>
                    <a:pt x="14" y="119"/>
                    <a:pt x="14" y="119"/>
                  </a:cubicBezTo>
                  <a:lnTo>
                    <a:pt x="12" y="122"/>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6" name="Google Shape;1966;p65"/>
            <p:cNvSpPr/>
            <p:nvPr/>
          </p:nvSpPr>
          <p:spPr>
            <a:xfrm>
              <a:off x="1559372" y="2026986"/>
              <a:ext cx="264667" cy="377149"/>
            </a:xfrm>
            <a:custGeom>
              <a:rect b="b" l="l" r="r" t="t"/>
              <a:pathLst>
                <a:path extrusionOk="0" h="144" w="101">
                  <a:moveTo>
                    <a:pt x="99" y="0"/>
                  </a:moveTo>
                  <a:cubicBezTo>
                    <a:pt x="3" y="0"/>
                    <a:pt x="3" y="0"/>
                    <a:pt x="3" y="0"/>
                  </a:cubicBezTo>
                  <a:cubicBezTo>
                    <a:pt x="1" y="0"/>
                    <a:pt x="0" y="1"/>
                    <a:pt x="0" y="3"/>
                  </a:cubicBezTo>
                  <a:cubicBezTo>
                    <a:pt x="0" y="141"/>
                    <a:pt x="0" y="141"/>
                    <a:pt x="0" y="141"/>
                  </a:cubicBezTo>
                  <a:cubicBezTo>
                    <a:pt x="0" y="142"/>
                    <a:pt x="1" y="144"/>
                    <a:pt x="3" y="144"/>
                  </a:cubicBezTo>
                  <a:cubicBezTo>
                    <a:pt x="99" y="144"/>
                    <a:pt x="99" y="144"/>
                    <a:pt x="99" y="144"/>
                  </a:cubicBezTo>
                  <a:cubicBezTo>
                    <a:pt x="100" y="144"/>
                    <a:pt x="101" y="142"/>
                    <a:pt x="101" y="141"/>
                  </a:cubicBezTo>
                  <a:cubicBezTo>
                    <a:pt x="101" y="3"/>
                    <a:pt x="101" y="3"/>
                    <a:pt x="101" y="3"/>
                  </a:cubicBezTo>
                  <a:cubicBezTo>
                    <a:pt x="101" y="1"/>
                    <a:pt x="100" y="0"/>
                    <a:pt x="99" y="0"/>
                  </a:cubicBezTo>
                  <a:close/>
                  <a:moveTo>
                    <a:pt x="96" y="138"/>
                  </a:moveTo>
                  <a:cubicBezTo>
                    <a:pt x="5" y="138"/>
                    <a:pt x="5" y="138"/>
                    <a:pt x="5" y="138"/>
                  </a:cubicBezTo>
                  <a:cubicBezTo>
                    <a:pt x="5" y="6"/>
                    <a:pt x="5" y="6"/>
                    <a:pt x="5" y="6"/>
                  </a:cubicBezTo>
                  <a:cubicBezTo>
                    <a:pt x="96" y="6"/>
                    <a:pt x="96" y="6"/>
                    <a:pt x="96" y="6"/>
                  </a:cubicBezTo>
                  <a:lnTo>
                    <a:pt x="96" y="13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7" name="Google Shape;1967;p65"/>
            <p:cNvSpPr/>
            <p:nvPr/>
          </p:nvSpPr>
          <p:spPr>
            <a:xfrm>
              <a:off x="1750152" y="2089845"/>
              <a:ext cx="36392" cy="38597"/>
            </a:xfrm>
            <a:custGeom>
              <a:rect b="b" l="l" r="r" t="t"/>
              <a:pathLst>
                <a:path extrusionOk="0" h="15" w="14">
                  <a:moveTo>
                    <a:pt x="1" y="14"/>
                  </a:moveTo>
                  <a:cubicBezTo>
                    <a:pt x="1" y="15"/>
                    <a:pt x="2" y="15"/>
                    <a:pt x="3" y="15"/>
                  </a:cubicBezTo>
                  <a:cubicBezTo>
                    <a:pt x="3" y="15"/>
                    <a:pt x="4" y="15"/>
                    <a:pt x="5" y="14"/>
                  </a:cubicBezTo>
                  <a:cubicBezTo>
                    <a:pt x="7" y="12"/>
                    <a:pt x="7" y="12"/>
                    <a:pt x="7" y="12"/>
                  </a:cubicBezTo>
                  <a:cubicBezTo>
                    <a:pt x="9" y="14"/>
                    <a:pt x="9" y="14"/>
                    <a:pt x="9" y="14"/>
                  </a:cubicBezTo>
                  <a:cubicBezTo>
                    <a:pt x="10" y="15"/>
                    <a:pt x="11" y="15"/>
                    <a:pt x="11" y="15"/>
                  </a:cubicBezTo>
                  <a:cubicBezTo>
                    <a:pt x="12" y="15"/>
                    <a:pt x="13" y="15"/>
                    <a:pt x="13" y="14"/>
                  </a:cubicBezTo>
                  <a:cubicBezTo>
                    <a:pt x="14" y="13"/>
                    <a:pt x="14" y="11"/>
                    <a:pt x="13" y="10"/>
                  </a:cubicBezTo>
                  <a:cubicBezTo>
                    <a:pt x="11" y="7"/>
                    <a:pt x="11" y="7"/>
                    <a:pt x="11" y="7"/>
                  </a:cubicBezTo>
                  <a:cubicBezTo>
                    <a:pt x="13" y="5"/>
                    <a:pt x="13" y="5"/>
                    <a:pt x="13" y="5"/>
                  </a:cubicBezTo>
                  <a:cubicBezTo>
                    <a:pt x="14" y="3"/>
                    <a:pt x="14" y="2"/>
                    <a:pt x="13" y="1"/>
                  </a:cubicBezTo>
                  <a:cubicBezTo>
                    <a:pt x="12" y="0"/>
                    <a:pt x="10" y="0"/>
                    <a:pt x="9" y="1"/>
                  </a:cubicBezTo>
                  <a:cubicBezTo>
                    <a:pt x="7" y="3"/>
                    <a:pt x="7" y="3"/>
                    <a:pt x="7" y="3"/>
                  </a:cubicBezTo>
                  <a:cubicBezTo>
                    <a:pt x="5" y="1"/>
                    <a:pt x="5" y="1"/>
                    <a:pt x="5" y="1"/>
                  </a:cubicBezTo>
                  <a:cubicBezTo>
                    <a:pt x="4" y="0"/>
                    <a:pt x="2" y="0"/>
                    <a:pt x="1" y="1"/>
                  </a:cubicBezTo>
                  <a:cubicBezTo>
                    <a:pt x="0" y="2"/>
                    <a:pt x="0" y="3"/>
                    <a:pt x="1" y="5"/>
                  </a:cubicBezTo>
                  <a:cubicBezTo>
                    <a:pt x="3" y="7"/>
                    <a:pt x="3" y="7"/>
                    <a:pt x="3" y="7"/>
                  </a:cubicBezTo>
                  <a:cubicBezTo>
                    <a:pt x="1" y="10"/>
                    <a:pt x="1" y="10"/>
                    <a:pt x="1" y="10"/>
                  </a:cubicBezTo>
                  <a:cubicBezTo>
                    <a:pt x="0" y="11"/>
                    <a:pt x="0" y="13"/>
                    <a:pt x="1" y="1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8" name="Google Shape;1968;p65"/>
            <p:cNvSpPr/>
            <p:nvPr/>
          </p:nvSpPr>
          <p:spPr>
            <a:xfrm>
              <a:off x="1593558" y="2084330"/>
              <a:ext cx="138950" cy="49625"/>
            </a:xfrm>
            <a:custGeom>
              <a:rect b="b" l="l" r="r" t="t"/>
              <a:pathLst>
                <a:path extrusionOk="0" h="19" w="53">
                  <a:moveTo>
                    <a:pt x="3" y="19"/>
                  </a:moveTo>
                  <a:cubicBezTo>
                    <a:pt x="50" y="19"/>
                    <a:pt x="50" y="19"/>
                    <a:pt x="50" y="19"/>
                  </a:cubicBezTo>
                  <a:cubicBezTo>
                    <a:pt x="52" y="19"/>
                    <a:pt x="53" y="18"/>
                    <a:pt x="53" y="16"/>
                  </a:cubicBezTo>
                  <a:cubicBezTo>
                    <a:pt x="53" y="3"/>
                    <a:pt x="53" y="3"/>
                    <a:pt x="53" y="3"/>
                  </a:cubicBezTo>
                  <a:cubicBezTo>
                    <a:pt x="53" y="1"/>
                    <a:pt x="52" y="0"/>
                    <a:pt x="50" y="0"/>
                  </a:cubicBezTo>
                  <a:cubicBezTo>
                    <a:pt x="3" y="0"/>
                    <a:pt x="3" y="0"/>
                    <a:pt x="3" y="0"/>
                  </a:cubicBezTo>
                  <a:cubicBezTo>
                    <a:pt x="1" y="0"/>
                    <a:pt x="0" y="1"/>
                    <a:pt x="0" y="3"/>
                  </a:cubicBezTo>
                  <a:cubicBezTo>
                    <a:pt x="0" y="16"/>
                    <a:pt x="0" y="16"/>
                    <a:pt x="0" y="16"/>
                  </a:cubicBezTo>
                  <a:cubicBezTo>
                    <a:pt x="0" y="18"/>
                    <a:pt x="1" y="19"/>
                    <a:pt x="3" y="19"/>
                  </a:cubicBezTo>
                  <a:close/>
                  <a:moveTo>
                    <a:pt x="6" y="6"/>
                  </a:moveTo>
                  <a:cubicBezTo>
                    <a:pt x="47" y="6"/>
                    <a:pt x="47" y="6"/>
                    <a:pt x="47" y="6"/>
                  </a:cubicBezTo>
                  <a:cubicBezTo>
                    <a:pt x="47" y="13"/>
                    <a:pt x="47" y="13"/>
                    <a:pt x="47" y="13"/>
                  </a:cubicBezTo>
                  <a:cubicBezTo>
                    <a:pt x="6" y="13"/>
                    <a:pt x="6" y="13"/>
                    <a:pt x="6" y="13"/>
                  </a:cubicBezTo>
                  <a:lnTo>
                    <a:pt x="6" y="6"/>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9" name="Google Shape;1969;p65"/>
            <p:cNvSpPr/>
            <p:nvPr/>
          </p:nvSpPr>
          <p:spPr>
            <a:xfrm>
              <a:off x="1750152" y="2175861"/>
              <a:ext cx="36392" cy="39700"/>
            </a:xfrm>
            <a:custGeom>
              <a:rect b="b" l="l" r="r" t="t"/>
              <a:pathLst>
                <a:path extrusionOk="0" h="15" w="14">
                  <a:moveTo>
                    <a:pt x="1" y="15"/>
                  </a:moveTo>
                  <a:cubicBezTo>
                    <a:pt x="1" y="15"/>
                    <a:pt x="2" y="15"/>
                    <a:pt x="3" y="15"/>
                  </a:cubicBezTo>
                  <a:cubicBezTo>
                    <a:pt x="3" y="15"/>
                    <a:pt x="4" y="15"/>
                    <a:pt x="5" y="15"/>
                  </a:cubicBezTo>
                  <a:cubicBezTo>
                    <a:pt x="7" y="12"/>
                    <a:pt x="7" y="12"/>
                    <a:pt x="7" y="12"/>
                  </a:cubicBezTo>
                  <a:cubicBezTo>
                    <a:pt x="9" y="15"/>
                    <a:pt x="9" y="15"/>
                    <a:pt x="9" y="15"/>
                  </a:cubicBezTo>
                  <a:cubicBezTo>
                    <a:pt x="10" y="15"/>
                    <a:pt x="11" y="15"/>
                    <a:pt x="11" y="15"/>
                  </a:cubicBezTo>
                  <a:cubicBezTo>
                    <a:pt x="12" y="15"/>
                    <a:pt x="13" y="15"/>
                    <a:pt x="13" y="15"/>
                  </a:cubicBezTo>
                  <a:cubicBezTo>
                    <a:pt x="14" y="14"/>
                    <a:pt x="14" y="12"/>
                    <a:pt x="13" y="11"/>
                  </a:cubicBezTo>
                  <a:cubicBezTo>
                    <a:pt x="11" y="8"/>
                    <a:pt x="11" y="8"/>
                    <a:pt x="11" y="8"/>
                  </a:cubicBezTo>
                  <a:cubicBezTo>
                    <a:pt x="13" y="5"/>
                    <a:pt x="13" y="5"/>
                    <a:pt x="13" y="5"/>
                  </a:cubicBezTo>
                  <a:cubicBezTo>
                    <a:pt x="14" y="4"/>
                    <a:pt x="14" y="2"/>
                    <a:pt x="13" y="1"/>
                  </a:cubicBezTo>
                  <a:cubicBezTo>
                    <a:pt x="12" y="0"/>
                    <a:pt x="10" y="0"/>
                    <a:pt x="9" y="1"/>
                  </a:cubicBezTo>
                  <a:cubicBezTo>
                    <a:pt x="7" y="4"/>
                    <a:pt x="7" y="4"/>
                    <a:pt x="7" y="4"/>
                  </a:cubicBezTo>
                  <a:cubicBezTo>
                    <a:pt x="5" y="1"/>
                    <a:pt x="5" y="1"/>
                    <a:pt x="5" y="1"/>
                  </a:cubicBezTo>
                  <a:cubicBezTo>
                    <a:pt x="4" y="0"/>
                    <a:pt x="2" y="0"/>
                    <a:pt x="1" y="1"/>
                  </a:cubicBezTo>
                  <a:cubicBezTo>
                    <a:pt x="0" y="2"/>
                    <a:pt x="0" y="4"/>
                    <a:pt x="1" y="5"/>
                  </a:cubicBezTo>
                  <a:cubicBezTo>
                    <a:pt x="3" y="8"/>
                    <a:pt x="3" y="8"/>
                    <a:pt x="3" y="8"/>
                  </a:cubicBezTo>
                  <a:cubicBezTo>
                    <a:pt x="1" y="11"/>
                    <a:pt x="1" y="11"/>
                    <a:pt x="1" y="11"/>
                  </a:cubicBezTo>
                  <a:cubicBezTo>
                    <a:pt x="0" y="12"/>
                    <a:pt x="0" y="14"/>
                    <a:pt x="1" y="1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0" name="Google Shape;1970;p65"/>
            <p:cNvSpPr/>
            <p:nvPr/>
          </p:nvSpPr>
          <p:spPr>
            <a:xfrm>
              <a:off x="1593558" y="2173655"/>
              <a:ext cx="138950" cy="46316"/>
            </a:xfrm>
            <a:custGeom>
              <a:rect b="b" l="l" r="r" t="t"/>
              <a:pathLst>
                <a:path extrusionOk="0" h="18" w="53">
                  <a:moveTo>
                    <a:pt x="3" y="18"/>
                  </a:moveTo>
                  <a:cubicBezTo>
                    <a:pt x="50" y="18"/>
                    <a:pt x="50" y="18"/>
                    <a:pt x="50" y="18"/>
                  </a:cubicBezTo>
                  <a:cubicBezTo>
                    <a:pt x="52" y="18"/>
                    <a:pt x="53" y="17"/>
                    <a:pt x="53" y="16"/>
                  </a:cubicBezTo>
                  <a:cubicBezTo>
                    <a:pt x="53" y="2"/>
                    <a:pt x="53" y="2"/>
                    <a:pt x="53" y="2"/>
                  </a:cubicBezTo>
                  <a:cubicBezTo>
                    <a:pt x="53" y="1"/>
                    <a:pt x="52" y="0"/>
                    <a:pt x="50" y="0"/>
                  </a:cubicBezTo>
                  <a:cubicBezTo>
                    <a:pt x="3" y="0"/>
                    <a:pt x="3" y="0"/>
                    <a:pt x="3" y="0"/>
                  </a:cubicBezTo>
                  <a:cubicBezTo>
                    <a:pt x="1" y="0"/>
                    <a:pt x="0" y="1"/>
                    <a:pt x="0" y="2"/>
                  </a:cubicBezTo>
                  <a:cubicBezTo>
                    <a:pt x="0" y="16"/>
                    <a:pt x="0" y="16"/>
                    <a:pt x="0" y="16"/>
                  </a:cubicBezTo>
                  <a:cubicBezTo>
                    <a:pt x="0" y="17"/>
                    <a:pt x="1" y="18"/>
                    <a:pt x="3" y="18"/>
                  </a:cubicBezTo>
                  <a:close/>
                  <a:moveTo>
                    <a:pt x="6" y="5"/>
                  </a:moveTo>
                  <a:cubicBezTo>
                    <a:pt x="47" y="5"/>
                    <a:pt x="47" y="5"/>
                    <a:pt x="47" y="5"/>
                  </a:cubicBezTo>
                  <a:cubicBezTo>
                    <a:pt x="47" y="13"/>
                    <a:pt x="47" y="13"/>
                    <a:pt x="47" y="13"/>
                  </a:cubicBezTo>
                  <a:cubicBezTo>
                    <a:pt x="6" y="13"/>
                    <a:pt x="6" y="13"/>
                    <a:pt x="6" y="13"/>
                  </a:cubicBezTo>
                  <a:lnTo>
                    <a:pt x="6" y="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1" name="Google Shape;1971;p65"/>
            <p:cNvSpPr/>
            <p:nvPr/>
          </p:nvSpPr>
          <p:spPr>
            <a:xfrm>
              <a:off x="1593558" y="2257466"/>
              <a:ext cx="198500" cy="93736"/>
            </a:xfrm>
            <a:custGeom>
              <a:rect b="b" l="l" r="r" t="t"/>
              <a:pathLst>
                <a:path extrusionOk="0" h="36" w="76">
                  <a:moveTo>
                    <a:pt x="2" y="36"/>
                  </a:moveTo>
                  <a:cubicBezTo>
                    <a:pt x="73" y="36"/>
                    <a:pt x="73" y="36"/>
                    <a:pt x="73" y="36"/>
                  </a:cubicBezTo>
                  <a:cubicBezTo>
                    <a:pt x="75" y="36"/>
                    <a:pt x="76" y="35"/>
                    <a:pt x="76" y="33"/>
                  </a:cubicBezTo>
                  <a:cubicBezTo>
                    <a:pt x="76" y="3"/>
                    <a:pt x="76" y="3"/>
                    <a:pt x="76" y="3"/>
                  </a:cubicBezTo>
                  <a:cubicBezTo>
                    <a:pt x="76" y="2"/>
                    <a:pt x="75" y="0"/>
                    <a:pt x="73" y="0"/>
                  </a:cubicBezTo>
                  <a:cubicBezTo>
                    <a:pt x="2" y="0"/>
                    <a:pt x="2" y="0"/>
                    <a:pt x="2" y="0"/>
                  </a:cubicBezTo>
                  <a:cubicBezTo>
                    <a:pt x="1" y="0"/>
                    <a:pt x="0" y="2"/>
                    <a:pt x="0" y="3"/>
                  </a:cubicBezTo>
                  <a:cubicBezTo>
                    <a:pt x="0" y="33"/>
                    <a:pt x="0" y="33"/>
                    <a:pt x="0" y="33"/>
                  </a:cubicBezTo>
                  <a:cubicBezTo>
                    <a:pt x="0" y="34"/>
                    <a:pt x="1" y="36"/>
                    <a:pt x="2" y="36"/>
                  </a:cubicBezTo>
                  <a:close/>
                  <a:moveTo>
                    <a:pt x="5" y="6"/>
                  </a:moveTo>
                  <a:cubicBezTo>
                    <a:pt x="70" y="6"/>
                    <a:pt x="70" y="6"/>
                    <a:pt x="70" y="6"/>
                  </a:cubicBezTo>
                  <a:cubicBezTo>
                    <a:pt x="70" y="30"/>
                    <a:pt x="70" y="30"/>
                    <a:pt x="70" y="30"/>
                  </a:cubicBezTo>
                  <a:cubicBezTo>
                    <a:pt x="5" y="30"/>
                    <a:pt x="5" y="30"/>
                    <a:pt x="5" y="30"/>
                  </a:cubicBezTo>
                  <a:lnTo>
                    <a:pt x="5" y="6"/>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72" name="Google Shape;1972;p65"/>
          <p:cNvGrpSpPr/>
          <p:nvPr/>
        </p:nvGrpSpPr>
        <p:grpSpPr>
          <a:xfrm>
            <a:off x="7237570" y="1446928"/>
            <a:ext cx="376047" cy="319804"/>
            <a:chOff x="7237570" y="1446928"/>
            <a:chExt cx="376047" cy="319804"/>
          </a:xfrm>
        </p:grpSpPr>
        <p:sp>
          <p:nvSpPr>
            <p:cNvPr id="1973" name="Google Shape;1973;p65"/>
            <p:cNvSpPr/>
            <p:nvPr/>
          </p:nvSpPr>
          <p:spPr>
            <a:xfrm>
              <a:off x="7237570" y="1446928"/>
              <a:ext cx="376047" cy="319804"/>
            </a:xfrm>
            <a:custGeom>
              <a:rect b="b" l="l" r="r" t="t"/>
              <a:pathLst>
                <a:path extrusionOk="0" h="122" w="144">
                  <a:moveTo>
                    <a:pt x="141" y="6"/>
                  </a:moveTo>
                  <a:cubicBezTo>
                    <a:pt x="130" y="6"/>
                    <a:pt x="130" y="6"/>
                    <a:pt x="130" y="6"/>
                  </a:cubicBezTo>
                  <a:cubicBezTo>
                    <a:pt x="130" y="2"/>
                    <a:pt x="130" y="2"/>
                    <a:pt x="130" y="2"/>
                  </a:cubicBezTo>
                  <a:cubicBezTo>
                    <a:pt x="130" y="1"/>
                    <a:pt x="129" y="0"/>
                    <a:pt x="128" y="0"/>
                  </a:cubicBezTo>
                  <a:cubicBezTo>
                    <a:pt x="16" y="0"/>
                    <a:pt x="16" y="0"/>
                    <a:pt x="16" y="0"/>
                  </a:cubicBezTo>
                  <a:cubicBezTo>
                    <a:pt x="15" y="0"/>
                    <a:pt x="13" y="1"/>
                    <a:pt x="13" y="2"/>
                  </a:cubicBezTo>
                  <a:cubicBezTo>
                    <a:pt x="13" y="6"/>
                    <a:pt x="13" y="6"/>
                    <a:pt x="13" y="6"/>
                  </a:cubicBezTo>
                  <a:cubicBezTo>
                    <a:pt x="3" y="6"/>
                    <a:pt x="3" y="6"/>
                    <a:pt x="3" y="6"/>
                  </a:cubicBezTo>
                  <a:cubicBezTo>
                    <a:pt x="1" y="6"/>
                    <a:pt x="0" y="7"/>
                    <a:pt x="0" y="9"/>
                  </a:cubicBezTo>
                  <a:cubicBezTo>
                    <a:pt x="0" y="112"/>
                    <a:pt x="0" y="112"/>
                    <a:pt x="0" y="112"/>
                  </a:cubicBezTo>
                  <a:cubicBezTo>
                    <a:pt x="0" y="113"/>
                    <a:pt x="1" y="115"/>
                    <a:pt x="3" y="115"/>
                  </a:cubicBezTo>
                  <a:cubicBezTo>
                    <a:pt x="57" y="115"/>
                    <a:pt x="57" y="115"/>
                    <a:pt x="57" y="115"/>
                  </a:cubicBezTo>
                  <a:cubicBezTo>
                    <a:pt x="61" y="120"/>
                    <a:pt x="66" y="122"/>
                    <a:pt x="72" y="122"/>
                  </a:cubicBezTo>
                  <a:cubicBezTo>
                    <a:pt x="78" y="122"/>
                    <a:pt x="83" y="120"/>
                    <a:pt x="86" y="115"/>
                  </a:cubicBezTo>
                  <a:cubicBezTo>
                    <a:pt x="141" y="115"/>
                    <a:pt x="141" y="115"/>
                    <a:pt x="141" y="115"/>
                  </a:cubicBezTo>
                  <a:cubicBezTo>
                    <a:pt x="142" y="115"/>
                    <a:pt x="144" y="113"/>
                    <a:pt x="144" y="112"/>
                  </a:cubicBezTo>
                  <a:cubicBezTo>
                    <a:pt x="144" y="9"/>
                    <a:pt x="144" y="9"/>
                    <a:pt x="144" y="9"/>
                  </a:cubicBezTo>
                  <a:cubicBezTo>
                    <a:pt x="144" y="7"/>
                    <a:pt x="142" y="6"/>
                    <a:pt x="141" y="6"/>
                  </a:cubicBezTo>
                  <a:close/>
                  <a:moveTo>
                    <a:pt x="99" y="24"/>
                  </a:moveTo>
                  <a:cubicBezTo>
                    <a:pt x="87" y="24"/>
                    <a:pt x="87" y="24"/>
                    <a:pt x="87" y="24"/>
                  </a:cubicBezTo>
                  <a:cubicBezTo>
                    <a:pt x="86" y="24"/>
                    <a:pt x="85" y="25"/>
                    <a:pt x="84" y="26"/>
                  </a:cubicBezTo>
                  <a:cubicBezTo>
                    <a:pt x="84" y="28"/>
                    <a:pt x="86" y="30"/>
                    <a:pt x="87" y="30"/>
                  </a:cubicBezTo>
                  <a:cubicBezTo>
                    <a:pt x="99" y="30"/>
                    <a:pt x="99" y="30"/>
                    <a:pt x="99" y="30"/>
                  </a:cubicBezTo>
                  <a:cubicBezTo>
                    <a:pt x="99" y="46"/>
                    <a:pt x="99" y="46"/>
                    <a:pt x="99" y="46"/>
                  </a:cubicBezTo>
                  <a:cubicBezTo>
                    <a:pt x="99" y="47"/>
                    <a:pt x="99" y="47"/>
                    <a:pt x="100" y="48"/>
                  </a:cubicBezTo>
                  <a:cubicBezTo>
                    <a:pt x="100" y="49"/>
                    <a:pt x="102" y="49"/>
                    <a:pt x="103" y="49"/>
                  </a:cubicBezTo>
                  <a:cubicBezTo>
                    <a:pt x="114" y="44"/>
                    <a:pt x="114" y="44"/>
                    <a:pt x="114" y="44"/>
                  </a:cubicBezTo>
                  <a:cubicBezTo>
                    <a:pt x="125" y="49"/>
                    <a:pt x="125" y="49"/>
                    <a:pt x="125" y="49"/>
                  </a:cubicBezTo>
                  <a:cubicBezTo>
                    <a:pt x="125" y="96"/>
                    <a:pt x="125" y="96"/>
                    <a:pt x="125" y="96"/>
                  </a:cubicBezTo>
                  <a:cubicBezTo>
                    <a:pt x="75" y="96"/>
                    <a:pt x="75" y="96"/>
                    <a:pt x="75" y="96"/>
                  </a:cubicBezTo>
                  <a:cubicBezTo>
                    <a:pt x="75" y="5"/>
                    <a:pt x="75" y="5"/>
                    <a:pt x="75" y="5"/>
                  </a:cubicBezTo>
                  <a:cubicBezTo>
                    <a:pt x="99" y="5"/>
                    <a:pt x="99" y="5"/>
                    <a:pt x="99" y="5"/>
                  </a:cubicBezTo>
                  <a:lnTo>
                    <a:pt x="99" y="24"/>
                  </a:lnTo>
                  <a:close/>
                  <a:moveTo>
                    <a:pt x="123" y="5"/>
                  </a:moveTo>
                  <a:cubicBezTo>
                    <a:pt x="123" y="42"/>
                    <a:pt x="123" y="42"/>
                    <a:pt x="123" y="42"/>
                  </a:cubicBezTo>
                  <a:cubicBezTo>
                    <a:pt x="115" y="38"/>
                    <a:pt x="115" y="38"/>
                    <a:pt x="115" y="38"/>
                  </a:cubicBezTo>
                  <a:cubicBezTo>
                    <a:pt x="115" y="38"/>
                    <a:pt x="114" y="38"/>
                    <a:pt x="114" y="38"/>
                  </a:cubicBezTo>
                  <a:cubicBezTo>
                    <a:pt x="114" y="38"/>
                    <a:pt x="113" y="38"/>
                    <a:pt x="113" y="38"/>
                  </a:cubicBezTo>
                  <a:cubicBezTo>
                    <a:pt x="105" y="42"/>
                    <a:pt x="105" y="42"/>
                    <a:pt x="105" y="42"/>
                  </a:cubicBezTo>
                  <a:cubicBezTo>
                    <a:pt x="105" y="5"/>
                    <a:pt x="105" y="5"/>
                    <a:pt x="105" y="5"/>
                  </a:cubicBezTo>
                  <a:lnTo>
                    <a:pt x="123" y="5"/>
                  </a:lnTo>
                  <a:close/>
                  <a:moveTo>
                    <a:pt x="19" y="5"/>
                  </a:moveTo>
                  <a:cubicBezTo>
                    <a:pt x="69" y="5"/>
                    <a:pt x="69" y="5"/>
                    <a:pt x="69" y="5"/>
                  </a:cubicBezTo>
                  <a:cubicBezTo>
                    <a:pt x="69" y="96"/>
                    <a:pt x="69" y="96"/>
                    <a:pt x="69" y="96"/>
                  </a:cubicBezTo>
                  <a:cubicBezTo>
                    <a:pt x="19" y="96"/>
                    <a:pt x="19" y="96"/>
                    <a:pt x="19" y="96"/>
                  </a:cubicBezTo>
                  <a:lnTo>
                    <a:pt x="19" y="5"/>
                  </a:lnTo>
                  <a:close/>
                  <a:moveTo>
                    <a:pt x="138" y="109"/>
                  </a:moveTo>
                  <a:cubicBezTo>
                    <a:pt x="85" y="109"/>
                    <a:pt x="85" y="109"/>
                    <a:pt x="85" y="109"/>
                  </a:cubicBezTo>
                  <a:cubicBezTo>
                    <a:pt x="84" y="109"/>
                    <a:pt x="83" y="110"/>
                    <a:pt x="82" y="111"/>
                  </a:cubicBezTo>
                  <a:cubicBezTo>
                    <a:pt x="80" y="114"/>
                    <a:pt x="76" y="117"/>
                    <a:pt x="72" y="117"/>
                  </a:cubicBezTo>
                  <a:cubicBezTo>
                    <a:pt x="67" y="117"/>
                    <a:pt x="63" y="114"/>
                    <a:pt x="61" y="111"/>
                  </a:cubicBezTo>
                  <a:cubicBezTo>
                    <a:pt x="61" y="110"/>
                    <a:pt x="60" y="109"/>
                    <a:pt x="59" y="109"/>
                  </a:cubicBezTo>
                  <a:cubicBezTo>
                    <a:pt x="6" y="109"/>
                    <a:pt x="6" y="109"/>
                    <a:pt x="6" y="109"/>
                  </a:cubicBezTo>
                  <a:cubicBezTo>
                    <a:pt x="6" y="11"/>
                    <a:pt x="6" y="11"/>
                    <a:pt x="6" y="11"/>
                  </a:cubicBezTo>
                  <a:cubicBezTo>
                    <a:pt x="13" y="11"/>
                    <a:pt x="13" y="11"/>
                    <a:pt x="13" y="11"/>
                  </a:cubicBezTo>
                  <a:cubicBezTo>
                    <a:pt x="13" y="98"/>
                    <a:pt x="13" y="98"/>
                    <a:pt x="13" y="98"/>
                  </a:cubicBezTo>
                  <a:cubicBezTo>
                    <a:pt x="13" y="100"/>
                    <a:pt x="15" y="101"/>
                    <a:pt x="16" y="101"/>
                  </a:cubicBezTo>
                  <a:cubicBezTo>
                    <a:pt x="128" y="101"/>
                    <a:pt x="128" y="101"/>
                    <a:pt x="128" y="101"/>
                  </a:cubicBezTo>
                  <a:cubicBezTo>
                    <a:pt x="129" y="101"/>
                    <a:pt x="130" y="100"/>
                    <a:pt x="130" y="98"/>
                  </a:cubicBezTo>
                  <a:cubicBezTo>
                    <a:pt x="130" y="11"/>
                    <a:pt x="130" y="11"/>
                    <a:pt x="130" y="11"/>
                  </a:cubicBezTo>
                  <a:cubicBezTo>
                    <a:pt x="138" y="11"/>
                    <a:pt x="138" y="11"/>
                    <a:pt x="138" y="11"/>
                  </a:cubicBezTo>
                  <a:cubicBezTo>
                    <a:pt x="138" y="109"/>
                    <a:pt x="138" y="109"/>
                    <a:pt x="138" y="109"/>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4" name="Google Shape;1974;p65"/>
            <p:cNvSpPr/>
            <p:nvPr/>
          </p:nvSpPr>
          <p:spPr>
            <a:xfrm>
              <a:off x="7300429" y="1483320"/>
              <a:ext cx="104764" cy="66166"/>
            </a:xfrm>
            <a:custGeom>
              <a:rect b="b" l="l" r="r" t="t"/>
              <a:pathLst>
                <a:path extrusionOk="0" h="25" w="40">
                  <a:moveTo>
                    <a:pt x="38" y="0"/>
                  </a:moveTo>
                  <a:cubicBezTo>
                    <a:pt x="3" y="0"/>
                    <a:pt x="3" y="0"/>
                    <a:pt x="3" y="0"/>
                  </a:cubicBezTo>
                  <a:cubicBezTo>
                    <a:pt x="1" y="0"/>
                    <a:pt x="0" y="2"/>
                    <a:pt x="0" y="3"/>
                  </a:cubicBezTo>
                  <a:cubicBezTo>
                    <a:pt x="0" y="22"/>
                    <a:pt x="0" y="22"/>
                    <a:pt x="0" y="22"/>
                  </a:cubicBezTo>
                  <a:cubicBezTo>
                    <a:pt x="0" y="24"/>
                    <a:pt x="1" y="25"/>
                    <a:pt x="3" y="25"/>
                  </a:cubicBezTo>
                  <a:cubicBezTo>
                    <a:pt x="38" y="25"/>
                    <a:pt x="38" y="25"/>
                    <a:pt x="38" y="25"/>
                  </a:cubicBezTo>
                  <a:cubicBezTo>
                    <a:pt x="39" y="25"/>
                    <a:pt x="40" y="24"/>
                    <a:pt x="40" y="22"/>
                  </a:cubicBezTo>
                  <a:cubicBezTo>
                    <a:pt x="40" y="3"/>
                    <a:pt x="40" y="3"/>
                    <a:pt x="40" y="3"/>
                  </a:cubicBezTo>
                  <a:cubicBezTo>
                    <a:pt x="40" y="2"/>
                    <a:pt x="39" y="0"/>
                    <a:pt x="38" y="0"/>
                  </a:cubicBezTo>
                  <a:close/>
                  <a:moveTo>
                    <a:pt x="35" y="19"/>
                  </a:moveTo>
                  <a:cubicBezTo>
                    <a:pt x="6" y="19"/>
                    <a:pt x="6" y="19"/>
                    <a:pt x="6" y="19"/>
                  </a:cubicBezTo>
                  <a:cubicBezTo>
                    <a:pt x="6" y="6"/>
                    <a:pt x="6" y="6"/>
                    <a:pt x="6" y="6"/>
                  </a:cubicBezTo>
                  <a:cubicBezTo>
                    <a:pt x="35" y="6"/>
                    <a:pt x="35" y="6"/>
                    <a:pt x="35" y="6"/>
                  </a:cubicBezTo>
                  <a:lnTo>
                    <a:pt x="35" y="19"/>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5" name="Google Shape;1975;p65"/>
            <p:cNvSpPr/>
            <p:nvPr/>
          </p:nvSpPr>
          <p:spPr>
            <a:xfrm>
              <a:off x="7304840" y="1568233"/>
              <a:ext cx="94839" cy="15439"/>
            </a:xfrm>
            <a:custGeom>
              <a:rect b="b" l="l" r="r" t="t"/>
              <a:pathLst>
                <a:path extrusionOk="0" h="6" w="36">
                  <a:moveTo>
                    <a:pt x="33" y="0"/>
                  </a:moveTo>
                  <a:cubicBezTo>
                    <a:pt x="4" y="0"/>
                    <a:pt x="4" y="0"/>
                    <a:pt x="4" y="0"/>
                  </a:cubicBezTo>
                  <a:cubicBezTo>
                    <a:pt x="2" y="0"/>
                    <a:pt x="1" y="1"/>
                    <a:pt x="1" y="3"/>
                  </a:cubicBezTo>
                  <a:cubicBezTo>
                    <a:pt x="0" y="4"/>
                    <a:pt x="2" y="6"/>
                    <a:pt x="4" y="6"/>
                  </a:cubicBezTo>
                  <a:cubicBezTo>
                    <a:pt x="33" y="6"/>
                    <a:pt x="33" y="6"/>
                    <a:pt x="33" y="6"/>
                  </a:cubicBezTo>
                  <a:cubicBezTo>
                    <a:pt x="34" y="6"/>
                    <a:pt x="35" y="5"/>
                    <a:pt x="35" y="4"/>
                  </a:cubicBezTo>
                  <a:cubicBezTo>
                    <a:pt x="36" y="2"/>
                    <a:pt x="34" y="0"/>
                    <a:pt x="33"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6" name="Google Shape;1976;p65"/>
            <p:cNvSpPr/>
            <p:nvPr/>
          </p:nvSpPr>
          <p:spPr>
            <a:xfrm>
              <a:off x="7304840" y="1606830"/>
              <a:ext cx="94839" cy="15439"/>
            </a:xfrm>
            <a:custGeom>
              <a:rect b="b" l="l" r="r" t="t"/>
              <a:pathLst>
                <a:path extrusionOk="0" h="6" w="36">
                  <a:moveTo>
                    <a:pt x="33" y="0"/>
                  </a:moveTo>
                  <a:cubicBezTo>
                    <a:pt x="4" y="0"/>
                    <a:pt x="4" y="0"/>
                    <a:pt x="4" y="0"/>
                  </a:cubicBezTo>
                  <a:cubicBezTo>
                    <a:pt x="2" y="0"/>
                    <a:pt x="1" y="1"/>
                    <a:pt x="1" y="2"/>
                  </a:cubicBezTo>
                  <a:cubicBezTo>
                    <a:pt x="0" y="4"/>
                    <a:pt x="2" y="6"/>
                    <a:pt x="4" y="6"/>
                  </a:cubicBezTo>
                  <a:cubicBezTo>
                    <a:pt x="33" y="6"/>
                    <a:pt x="33" y="6"/>
                    <a:pt x="33" y="6"/>
                  </a:cubicBezTo>
                  <a:cubicBezTo>
                    <a:pt x="34" y="6"/>
                    <a:pt x="35" y="5"/>
                    <a:pt x="35" y="3"/>
                  </a:cubicBezTo>
                  <a:cubicBezTo>
                    <a:pt x="36" y="1"/>
                    <a:pt x="34" y="0"/>
                    <a:pt x="33"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7" name="Google Shape;1977;p65"/>
            <p:cNvSpPr/>
            <p:nvPr/>
          </p:nvSpPr>
          <p:spPr>
            <a:xfrm>
              <a:off x="7304840" y="1643221"/>
              <a:ext cx="94839" cy="16542"/>
            </a:xfrm>
            <a:custGeom>
              <a:rect b="b" l="l" r="r" t="t"/>
              <a:pathLst>
                <a:path extrusionOk="0" h="6" w="36">
                  <a:moveTo>
                    <a:pt x="33" y="0"/>
                  </a:moveTo>
                  <a:cubicBezTo>
                    <a:pt x="4" y="0"/>
                    <a:pt x="4" y="0"/>
                    <a:pt x="4" y="0"/>
                  </a:cubicBezTo>
                  <a:cubicBezTo>
                    <a:pt x="2" y="0"/>
                    <a:pt x="1" y="1"/>
                    <a:pt x="1" y="3"/>
                  </a:cubicBezTo>
                  <a:cubicBezTo>
                    <a:pt x="0" y="4"/>
                    <a:pt x="2" y="6"/>
                    <a:pt x="4" y="6"/>
                  </a:cubicBezTo>
                  <a:cubicBezTo>
                    <a:pt x="33" y="6"/>
                    <a:pt x="33" y="6"/>
                    <a:pt x="33" y="6"/>
                  </a:cubicBezTo>
                  <a:cubicBezTo>
                    <a:pt x="34" y="6"/>
                    <a:pt x="35" y="5"/>
                    <a:pt x="35" y="3"/>
                  </a:cubicBezTo>
                  <a:cubicBezTo>
                    <a:pt x="36" y="2"/>
                    <a:pt x="34" y="0"/>
                    <a:pt x="33"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8" name="Google Shape;1978;p65"/>
            <p:cNvSpPr/>
            <p:nvPr/>
          </p:nvSpPr>
          <p:spPr>
            <a:xfrm>
              <a:off x="7457023" y="1606830"/>
              <a:ext cx="93736" cy="15439"/>
            </a:xfrm>
            <a:custGeom>
              <a:rect b="b" l="l" r="r" t="t"/>
              <a:pathLst>
                <a:path extrusionOk="0" h="6" w="36">
                  <a:moveTo>
                    <a:pt x="3" y="6"/>
                  </a:moveTo>
                  <a:cubicBezTo>
                    <a:pt x="32" y="6"/>
                    <a:pt x="32" y="6"/>
                    <a:pt x="32" y="6"/>
                  </a:cubicBezTo>
                  <a:cubicBezTo>
                    <a:pt x="34" y="6"/>
                    <a:pt x="35" y="5"/>
                    <a:pt x="35" y="3"/>
                  </a:cubicBezTo>
                  <a:cubicBezTo>
                    <a:pt x="36" y="1"/>
                    <a:pt x="34" y="0"/>
                    <a:pt x="33" y="0"/>
                  </a:cubicBezTo>
                  <a:cubicBezTo>
                    <a:pt x="3" y="0"/>
                    <a:pt x="3" y="0"/>
                    <a:pt x="3" y="0"/>
                  </a:cubicBezTo>
                  <a:cubicBezTo>
                    <a:pt x="2" y="0"/>
                    <a:pt x="1" y="1"/>
                    <a:pt x="1" y="2"/>
                  </a:cubicBezTo>
                  <a:cubicBezTo>
                    <a:pt x="0" y="4"/>
                    <a:pt x="2" y="6"/>
                    <a:pt x="3" y="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9" name="Google Shape;1979;p65"/>
            <p:cNvSpPr/>
            <p:nvPr/>
          </p:nvSpPr>
          <p:spPr>
            <a:xfrm>
              <a:off x="7457023" y="1643221"/>
              <a:ext cx="93736" cy="16542"/>
            </a:xfrm>
            <a:custGeom>
              <a:rect b="b" l="l" r="r" t="t"/>
              <a:pathLst>
                <a:path extrusionOk="0" h="6" w="36">
                  <a:moveTo>
                    <a:pt x="33" y="0"/>
                  </a:moveTo>
                  <a:cubicBezTo>
                    <a:pt x="3" y="0"/>
                    <a:pt x="3" y="0"/>
                    <a:pt x="3" y="0"/>
                  </a:cubicBezTo>
                  <a:cubicBezTo>
                    <a:pt x="2" y="0"/>
                    <a:pt x="1" y="1"/>
                    <a:pt x="1" y="3"/>
                  </a:cubicBezTo>
                  <a:cubicBezTo>
                    <a:pt x="0" y="4"/>
                    <a:pt x="2" y="6"/>
                    <a:pt x="3" y="6"/>
                  </a:cubicBezTo>
                  <a:cubicBezTo>
                    <a:pt x="32" y="6"/>
                    <a:pt x="32" y="6"/>
                    <a:pt x="32" y="6"/>
                  </a:cubicBezTo>
                  <a:cubicBezTo>
                    <a:pt x="34" y="6"/>
                    <a:pt x="35" y="5"/>
                    <a:pt x="35" y="3"/>
                  </a:cubicBezTo>
                  <a:cubicBezTo>
                    <a:pt x="36" y="2"/>
                    <a:pt x="34" y="0"/>
                    <a:pt x="33"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80" name="Google Shape;1980;p65"/>
          <p:cNvSpPr/>
          <p:nvPr/>
        </p:nvSpPr>
        <p:spPr>
          <a:xfrm>
            <a:off x="764269" y="1416050"/>
            <a:ext cx="303264" cy="379354"/>
          </a:xfrm>
          <a:custGeom>
            <a:rect b="b" l="l" r="r" t="t"/>
            <a:pathLst>
              <a:path extrusionOk="0" h="145" w="116">
                <a:moveTo>
                  <a:pt x="105" y="103"/>
                </a:moveTo>
                <a:cubicBezTo>
                  <a:pt x="102" y="103"/>
                  <a:pt x="102" y="103"/>
                  <a:pt x="102" y="103"/>
                </a:cubicBezTo>
                <a:cubicBezTo>
                  <a:pt x="101" y="101"/>
                  <a:pt x="100" y="97"/>
                  <a:pt x="99" y="93"/>
                </a:cubicBezTo>
                <a:cubicBezTo>
                  <a:pt x="99" y="93"/>
                  <a:pt x="99" y="92"/>
                  <a:pt x="99" y="91"/>
                </a:cubicBezTo>
                <a:cubicBezTo>
                  <a:pt x="99" y="91"/>
                  <a:pt x="99" y="91"/>
                  <a:pt x="99" y="91"/>
                </a:cubicBezTo>
                <a:cubicBezTo>
                  <a:pt x="98" y="90"/>
                  <a:pt x="98" y="89"/>
                  <a:pt x="98" y="88"/>
                </a:cubicBezTo>
                <a:cubicBezTo>
                  <a:pt x="98" y="88"/>
                  <a:pt x="98" y="88"/>
                  <a:pt x="98" y="88"/>
                </a:cubicBezTo>
                <a:cubicBezTo>
                  <a:pt x="98" y="56"/>
                  <a:pt x="98" y="56"/>
                  <a:pt x="98" y="56"/>
                </a:cubicBezTo>
                <a:cubicBezTo>
                  <a:pt x="98" y="37"/>
                  <a:pt x="86" y="22"/>
                  <a:pt x="69" y="17"/>
                </a:cubicBezTo>
                <a:cubicBezTo>
                  <a:pt x="69" y="13"/>
                  <a:pt x="69" y="13"/>
                  <a:pt x="69" y="13"/>
                </a:cubicBezTo>
                <a:cubicBezTo>
                  <a:pt x="69" y="6"/>
                  <a:pt x="63" y="0"/>
                  <a:pt x="56" y="1"/>
                </a:cubicBezTo>
                <a:cubicBezTo>
                  <a:pt x="51" y="2"/>
                  <a:pt x="47" y="7"/>
                  <a:pt x="47" y="13"/>
                </a:cubicBezTo>
                <a:cubicBezTo>
                  <a:pt x="47" y="17"/>
                  <a:pt x="47" y="17"/>
                  <a:pt x="47" y="17"/>
                </a:cubicBezTo>
                <a:cubicBezTo>
                  <a:pt x="30" y="22"/>
                  <a:pt x="17" y="37"/>
                  <a:pt x="17" y="56"/>
                </a:cubicBezTo>
                <a:cubicBezTo>
                  <a:pt x="17" y="88"/>
                  <a:pt x="17" y="88"/>
                  <a:pt x="17" y="88"/>
                </a:cubicBezTo>
                <a:cubicBezTo>
                  <a:pt x="17" y="88"/>
                  <a:pt x="17" y="88"/>
                  <a:pt x="17" y="88"/>
                </a:cubicBezTo>
                <a:cubicBezTo>
                  <a:pt x="17" y="88"/>
                  <a:pt x="17" y="88"/>
                  <a:pt x="17" y="88"/>
                </a:cubicBezTo>
                <a:cubicBezTo>
                  <a:pt x="17" y="88"/>
                  <a:pt x="17" y="88"/>
                  <a:pt x="17" y="89"/>
                </a:cubicBezTo>
                <a:cubicBezTo>
                  <a:pt x="17" y="89"/>
                  <a:pt x="17" y="89"/>
                  <a:pt x="17" y="89"/>
                </a:cubicBezTo>
                <a:cubicBezTo>
                  <a:pt x="17" y="89"/>
                  <a:pt x="17" y="89"/>
                  <a:pt x="17" y="89"/>
                </a:cubicBezTo>
                <a:cubicBezTo>
                  <a:pt x="17" y="89"/>
                  <a:pt x="17" y="89"/>
                  <a:pt x="17" y="89"/>
                </a:cubicBezTo>
                <a:cubicBezTo>
                  <a:pt x="17" y="90"/>
                  <a:pt x="17" y="92"/>
                  <a:pt x="17" y="93"/>
                </a:cubicBezTo>
                <a:cubicBezTo>
                  <a:pt x="17" y="93"/>
                  <a:pt x="17" y="93"/>
                  <a:pt x="17" y="93"/>
                </a:cubicBezTo>
                <a:cubicBezTo>
                  <a:pt x="17" y="93"/>
                  <a:pt x="17" y="93"/>
                  <a:pt x="17" y="93"/>
                </a:cubicBezTo>
                <a:cubicBezTo>
                  <a:pt x="17" y="93"/>
                  <a:pt x="17" y="93"/>
                  <a:pt x="17" y="93"/>
                </a:cubicBezTo>
                <a:cubicBezTo>
                  <a:pt x="16" y="97"/>
                  <a:pt x="15" y="101"/>
                  <a:pt x="14" y="103"/>
                </a:cubicBezTo>
                <a:cubicBezTo>
                  <a:pt x="11" y="103"/>
                  <a:pt x="11" y="103"/>
                  <a:pt x="11" y="103"/>
                </a:cubicBezTo>
                <a:cubicBezTo>
                  <a:pt x="6" y="103"/>
                  <a:pt x="1" y="107"/>
                  <a:pt x="1" y="113"/>
                </a:cubicBezTo>
                <a:cubicBezTo>
                  <a:pt x="0" y="119"/>
                  <a:pt x="5" y="125"/>
                  <a:pt x="11" y="125"/>
                </a:cubicBezTo>
                <a:cubicBezTo>
                  <a:pt x="44" y="125"/>
                  <a:pt x="44" y="125"/>
                  <a:pt x="44" y="125"/>
                </a:cubicBezTo>
                <a:cubicBezTo>
                  <a:pt x="44" y="127"/>
                  <a:pt x="43" y="128"/>
                  <a:pt x="43" y="130"/>
                </a:cubicBezTo>
                <a:cubicBezTo>
                  <a:pt x="43" y="138"/>
                  <a:pt x="50" y="145"/>
                  <a:pt x="58" y="145"/>
                </a:cubicBezTo>
                <a:cubicBezTo>
                  <a:pt x="66" y="145"/>
                  <a:pt x="72" y="138"/>
                  <a:pt x="72" y="130"/>
                </a:cubicBezTo>
                <a:cubicBezTo>
                  <a:pt x="72" y="128"/>
                  <a:pt x="72" y="127"/>
                  <a:pt x="72" y="125"/>
                </a:cubicBezTo>
                <a:cubicBezTo>
                  <a:pt x="104" y="125"/>
                  <a:pt x="104" y="125"/>
                  <a:pt x="104" y="125"/>
                </a:cubicBezTo>
                <a:cubicBezTo>
                  <a:pt x="110" y="125"/>
                  <a:pt x="114" y="121"/>
                  <a:pt x="115" y="116"/>
                </a:cubicBezTo>
                <a:cubicBezTo>
                  <a:pt x="116" y="109"/>
                  <a:pt x="111" y="103"/>
                  <a:pt x="105" y="103"/>
                </a:cubicBezTo>
                <a:close/>
                <a:moveTo>
                  <a:pt x="93" y="91"/>
                </a:moveTo>
                <a:cubicBezTo>
                  <a:pt x="23" y="91"/>
                  <a:pt x="23" y="91"/>
                  <a:pt x="23" y="91"/>
                </a:cubicBezTo>
                <a:cubicBezTo>
                  <a:pt x="23" y="91"/>
                  <a:pt x="23" y="91"/>
                  <a:pt x="23" y="91"/>
                </a:cubicBezTo>
                <a:cubicBezTo>
                  <a:pt x="23" y="91"/>
                  <a:pt x="23" y="91"/>
                  <a:pt x="23" y="91"/>
                </a:cubicBezTo>
                <a:cubicBezTo>
                  <a:pt x="23" y="91"/>
                  <a:pt x="23" y="91"/>
                  <a:pt x="23" y="91"/>
                </a:cubicBezTo>
                <a:cubicBezTo>
                  <a:pt x="23" y="91"/>
                  <a:pt x="23" y="91"/>
                  <a:pt x="23" y="91"/>
                </a:cubicBezTo>
                <a:cubicBezTo>
                  <a:pt x="23" y="91"/>
                  <a:pt x="23" y="91"/>
                  <a:pt x="23" y="91"/>
                </a:cubicBezTo>
                <a:cubicBezTo>
                  <a:pt x="23" y="91"/>
                  <a:pt x="23" y="91"/>
                  <a:pt x="23" y="91"/>
                </a:cubicBezTo>
                <a:cubicBezTo>
                  <a:pt x="23" y="91"/>
                  <a:pt x="23" y="91"/>
                  <a:pt x="23" y="91"/>
                </a:cubicBezTo>
                <a:cubicBezTo>
                  <a:pt x="23" y="91"/>
                  <a:pt x="23" y="91"/>
                  <a:pt x="23" y="91"/>
                </a:cubicBezTo>
                <a:cubicBezTo>
                  <a:pt x="23" y="91"/>
                  <a:pt x="23" y="91"/>
                  <a:pt x="23" y="91"/>
                </a:cubicBezTo>
                <a:cubicBezTo>
                  <a:pt x="23" y="91"/>
                  <a:pt x="23" y="91"/>
                  <a:pt x="23" y="91"/>
                </a:cubicBezTo>
                <a:cubicBezTo>
                  <a:pt x="23" y="91"/>
                  <a:pt x="23" y="91"/>
                  <a:pt x="23" y="91"/>
                </a:cubicBezTo>
                <a:cubicBezTo>
                  <a:pt x="23" y="90"/>
                  <a:pt x="23" y="90"/>
                  <a:pt x="23" y="90"/>
                </a:cubicBezTo>
                <a:cubicBezTo>
                  <a:pt x="23" y="90"/>
                  <a:pt x="23" y="90"/>
                  <a:pt x="23" y="90"/>
                </a:cubicBezTo>
                <a:cubicBezTo>
                  <a:pt x="23" y="90"/>
                  <a:pt x="23" y="90"/>
                  <a:pt x="23" y="90"/>
                </a:cubicBezTo>
                <a:cubicBezTo>
                  <a:pt x="23" y="90"/>
                  <a:pt x="23" y="90"/>
                  <a:pt x="23" y="90"/>
                </a:cubicBezTo>
                <a:cubicBezTo>
                  <a:pt x="23" y="90"/>
                  <a:pt x="23" y="90"/>
                  <a:pt x="23" y="90"/>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9"/>
                  <a:pt x="23" y="89"/>
                </a:cubicBezTo>
                <a:cubicBezTo>
                  <a:pt x="23" y="89"/>
                  <a:pt x="23" y="88"/>
                  <a:pt x="23" y="88"/>
                </a:cubicBezTo>
                <a:cubicBezTo>
                  <a:pt x="23" y="88"/>
                  <a:pt x="23" y="88"/>
                  <a:pt x="23" y="88"/>
                </a:cubicBezTo>
                <a:cubicBezTo>
                  <a:pt x="23" y="88"/>
                  <a:pt x="23" y="88"/>
                  <a:pt x="23" y="88"/>
                </a:cubicBezTo>
                <a:cubicBezTo>
                  <a:pt x="23" y="88"/>
                  <a:pt x="23" y="88"/>
                  <a:pt x="23" y="88"/>
                </a:cubicBezTo>
                <a:cubicBezTo>
                  <a:pt x="23" y="88"/>
                  <a:pt x="23" y="88"/>
                  <a:pt x="23" y="88"/>
                </a:cubicBezTo>
                <a:cubicBezTo>
                  <a:pt x="23" y="88"/>
                  <a:pt x="23" y="88"/>
                  <a:pt x="23" y="88"/>
                </a:cubicBezTo>
                <a:cubicBezTo>
                  <a:pt x="23" y="88"/>
                  <a:pt x="23" y="88"/>
                  <a:pt x="23" y="88"/>
                </a:cubicBezTo>
                <a:cubicBezTo>
                  <a:pt x="23" y="88"/>
                  <a:pt x="23" y="88"/>
                  <a:pt x="23" y="88"/>
                </a:cubicBezTo>
                <a:cubicBezTo>
                  <a:pt x="23" y="88"/>
                  <a:pt x="23" y="88"/>
                  <a:pt x="23" y="88"/>
                </a:cubicBezTo>
                <a:cubicBezTo>
                  <a:pt x="23" y="77"/>
                  <a:pt x="23" y="77"/>
                  <a:pt x="23" y="77"/>
                </a:cubicBezTo>
                <a:cubicBezTo>
                  <a:pt x="92" y="77"/>
                  <a:pt x="92" y="77"/>
                  <a:pt x="92" y="77"/>
                </a:cubicBezTo>
                <a:cubicBezTo>
                  <a:pt x="92" y="88"/>
                  <a:pt x="92" y="88"/>
                  <a:pt x="92" y="88"/>
                </a:cubicBezTo>
                <a:cubicBezTo>
                  <a:pt x="93" y="88"/>
                  <a:pt x="93" y="88"/>
                  <a:pt x="93" y="88"/>
                </a:cubicBezTo>
                <a:cubicBezTo>
                  <a:pt x="93" y="88"/>
                  <a:pt x="93" y="88"/>
                  <a:pt x="93" y="88"/>
                </a:cubicBezTo>
                <a:cubicBezTo>
                  <a:pt x="93" y="88"/>
                  <a:pt x="93" y="88"/>
                  <a:pt x="93" y="88"/>
                </a:cubicBezTo>
                <a:cubicBezTo>
                  <a:pt x="93" y="88"/>
                  <a:pt x="93" y="88"/>
                  <a:pt x="93" y="88"/>
                </a:cubicBezTo>
                <a:cubicBezTo>
                  <a:pt x="93" y="88"/>
                  <a:pt x="93" y="88"/>
                  <a:pt x="93" y="88"/>
                </a:cubicBezTo>
                <a:cubicBezTo>
                  <a:pt x="93" y="88"/>
                  <a:pt x="93" y="88"/>
                  <a:pt x="93" y="88"/>
                </a:cubicBezTo>
                <a:cubicBezTo>
                  <a:pt x="93" y="88"/>
                  <a:pt x="93" y="88"/>
                  <a:pt x="93" y="88"/>
                </a:cubicBezTo>
                <a:cubicBezTo>
                  <a:pt x="93" y="88"/>
                  <a:pt x="93" y="88"/>
                  <a:pt x="93" y="88"/>
                </a:cubicBezTo>
                <a:cubicBezTo>
                  <a:pt x="93" y="88"/>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89"/>
                </a:cubicBezTo>
                <a:cubicBezTo>
                  <a:pt x="93" y="89"/>
                  <a:pt x="93" y="89"/>
                  <a:pt x="93" y="90"/>
                </a:cubicBezTo>
                <a:cubicBezTo>
                  <a:pt x="93" y="90"/>
                  <a:pt x="93" y="90"/>
                  <a:pt x="93" y="90"/>
                </a:cubicBezTo>
                <a:cubicBezTo>
                  <a:pt x="93" y="90"/>
                  <a:pt x="93" y="90"/>
                  <a:pt x="93" y="90"/>
                </a:cubicBezTo>
                <a:cubicBezTo>
                  <a:pt x="93" y="90"/>
                  <a:pt x="93" y="90"/>
                  <a:pt x="93" y="90"/>
                </a:cubicBezTo>
                <a:cubicBezTo>
                  <a:pt x="93" y="90"/>
                  <a:pt x="93" y="90"/>
                  <a:pt x="93" y="90"/>
                </a:cubicBezTo>
                <a:cubicBezTo>
                  <a:pt x="93" y="90"/>
                  <a:pt x="93" y="90"/>
                  <a:pt x="93" y="90"/>
                </a:cubicBezTo>
                <a:cubicBezTo>
                  <a:pt x="93" y="91"/>
                  <a:pt x="93" y="91"/>
                  <a:pt x="93" y="91"/>
                </a:cubicBezTo>
                <a:close/>
                <a:moveTo>
                  <a:pt x="52" y="13"/>
                </a:moveTo>
                <a:cubicBezTo>
                  <a:pt x="52" y="9"/>
                  <a:pt x="55" y="6"/>
                  <a:pt x="59" y="7"/>
                </a:cubicBezTo>
                <a:cubicBezTo>
                  <a:pt x="62" y="7"/>
                  <a:pt x="64" y="10"/>
                  <a:pt x="64" y="13"/>
                </a:cubicBezTo>
                <a:cubicBezTo>
                  <a:pt x="64" y="16"/>
                  <a:pt x="64" y="16"/>
                  <a:pt x="64" y="16"/>
                </a:cubicBezTo>
                <a:cubicBezTo>
                  <a:pt x="62" y="16"/>
                  <a:pt x="60" y="16"/>
                  <a:pt x="58" y="16"/>
                </a:cubicBezTo>
                <a:cubicBezTo>
                  <a:pt x="56" y="16"/>
                  <a:pt x="54" y="16"/>
                  <a:pt x="52" y="16"/>
                </a:cubicBezTo>
                <a:cubicBezTo>
                  <a:pt x="52" y="13"/>
                  <a:pt x="52" y="13"/>
                  <a:pt x="52" y="13"/>
                </a:cubicBezTo>
                <a:close/>
                <a:moveTo>
                  <a:pt x="58" y="21"/>
                </a:moveTo>
                <a:cubicBezTo>
                  <a:pt x="77" y="21"/>
                  <a:pt x="93" y="37"/>
                  <a:pt x="93" y="56"/>
                </a:cubicBezTo>
                <a:cubicBezTo>
                  <a:pt x="93" y="71"/>
                  <a:pt x="93" y="71"/>
                  <a:pt x="93" y="71"/>
                </a:cubicBezTo>
                <a:cubicBezTo>
                  <a:pt x="23" y="71"/>
                  <a:pt x="23" y="71"/>
                  <a:pt x="23" y="71"/>
                </a:cubicBezTo>
                <a:cubicBezTo>
                  <a:pt x="23" y="56"/>
                  <a:pt x="23" y="56"/>
                  <a:pt x="23" y="56"/>
                </a:cubicBezTo>
                <a:cubicBezTo>
                  <a:pt x="23" y="37"/>
                  <a:pt x="39" y="21"/>
                  <a:pt x="58" y="21"/>
                </a:cubicBezTo>
                <a:close/>
                <a:moveTo>
                  <a:pt x="22" y="97"/>
                </a:moveTo>
                <a:cubicBezTo>
                  <a:pt x="94" y="97"/>
                  <a:pt x="94" y="97"/>
                  <a:pt x="94" y="97"/>
                </a:cubicBezTo>
                <a:cubicBezTo>
                  <a:pt x="94" y="99"/>
                  <a:pt x="95" y="101"/>
                  <a:pt x="96" y="103"/>
                </a:cubicBezTo>
                <a:cubicBezTo>
                  <a:pt x="20" y="103"/>
                  <a:pt x="20" y="103"/>
                  <a:pt x="20" y="103"/>
                </a:cubicBezTo>
                <a:cubicBezTo>
                  <a:pt x="21" y="101"/>
                  <a:pt x="21" y="99"/>
                  <a:pt x="22" y="97"/>
                </a:cubicBezTo>
                <a:close/>
                <a:moveTo>
                  <a:pt x="67" y="130"/>
                </a:moveTo>
                <a:cubicBezTo>
                  <a:pt x="67" y="135"/>
                  <a:pt x="62" y="139"/>
                  <a:pt x="57" y="139"/>
                </a:cubicBezTo>
                <a:cubicBezTo>
                  <a:pt x="53" y="139"/>
                  <a:pt x="50" y="136"/>
                  <a:pt x="49" y="132"/>
                </a:cubicBezTo>
                <a:cubicBezTo>
                  <a:pt x="49" y="129"/>
                  <a:pt x="49" y="127"/>
                  <a:pt x="51" y="125"/>
                </a:cubicBezTo>
                <a:cubicBezTo>
                  <a:pt x="65" y="125"/>
                  <a:pt x="65" y="125"/>
                  <a:pt x="65" y="125"/>
                </a:cubicBezTo>
                <a:cubicBezTo>
                  <a:pt x="66" y="127"/>
                  <a:pt x="67" y="128"/>
                  <a:pt x="67" y="130"/>
                </a:cubicBezTo>
                <a:close/>
                <a:moveTo>
                  <a:pt x="104" y="119"/>
                </a:moveTo>
                <a:cubicBezTo>
                  <a:pt x="11" y="119"/>
                  <a:pt x="11" y="119"/>
                  <a:pt x="11" y="119"/>
                </a:cubicBezTo>
                <a:cubicBezTo>
                  <a:pt x="9" y="119"/>
                  <a:pt x="7" y="118"/>
                  <a:pt x="6" y="115"/>
                </a:cubicBezTo>
                <a:cubicBezTo>
                  <a:pt x="6" y="112"/>
                  <a:pt x="8" y="109"/>
                  <a:pt x="11" y="109"/>
                </a:cubicBezTo>
                <a:cubicBezTo>
                  <a:pt x="104" y="109"/>
                  <a:pt x="104" y="109"/>
                  <a:pt x="104" y="109"/>
                </a:cubicBezTo>
                <a:cubicBezTo>
                  <a:pt x="107" y="109"/>
                  <a:pt x="109" y="111"/>
                  <a:pt x="109" y="113"/>
                </a:cubicBezTo>
                <a:cubicBezTo>
                  <a:pt x="110" y="116"/>
                  <a:pt x="108" y="119"/>
                  <a:pt x="104" y="119"/>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81" name="Google Shape;1981;p65"/>
          <p:cNvGrpSpPr/>
          <p:nvPr/>
        </p:nvGrpSpPr>
        <p:grpSpPr>
          <a:xfrm>
            <a:off x="8108764" y="1418256"/>
            <a:ext cx="266872" cy="377149"/>
            <a:chOff x="8108764" y="1418256"/>
            <a:chExt cx="266872" cy="377149"/>
          </a:xfrm>
        </p:grpSpPr>
        <p:sp>
          <p:nvSpPr>
            <p:cNvPr id="1982" name="Google Shape;1982;p65"/>
            <p:cNvSpPr/>
            <p:nvPr/>
          </p:nvSpPr>
          <p:spPr>
            <a:xfrm>
              <a:off x="8108764" y="1418256"/>
              <a:ext cx="266872" cy="377149"/>
            </a:xfrm>
            <a:custGeom>
              <a:rect b="b" l="l" r="r" t="t"/>
              <a:pathLst>
                <a:path extrusionOk="0" h="144" w="102">
                  <a:moveTo>
                    <a:pt x="99" y="4"/>
                  </a:moveTo>
                  <a:cubicBezTo>
                    <a:pt x="40" y="4"/>
                    <a:pt x="40" y="4"/>
                    <a:pt x="40" y="4"/>
                  </a:cubicBezTo>
                  <a:cubicBezTo>
                    <a:pt x="40" y="3"/>
                    <a:pt x="40" y="3"/>
                    <a:pt x="40" y="3"/>
                  </a:cubicBezTo>
                  <a:cubicBezTo>
                    <a:pt x="40" y="2"/>
                    <a:pt x="39" y="0"/>
                    <a:pt x="37" y="0"/>
                  </a:cubicBezTo>
                  <a:cubicBezTo>
                    <a:pt x="15" y="0"/>
                    <a:pt x="15" y="0"/>
                    <a:pt x="15" y="0"/>
                  </a:cubicBezTo>
                  <a:cubicBezTo>
                    <a:pt x="14" y="0"/>
                    <a:pt x="13" y="2"/>
                    <a:pt x="13" y="3"/>
                  </a:cubicBezTo>
                  <a:cubicBezTo>
                    <a:pt x="13" y="4"/>
                    <a:pt x="13" y="4"/>
                    <a:pt x="13" y="4"/>
                  </a:cubicBezTo>
                  <a:cubicBezTo>
                    <a:pt x="5" y="4"/>
                    <a:pt x="0" y="11"/>
                    <a:pt x="0" y="18"/>
                  </a:cubicBezTo>
                  <a:cubicBezTo>
                    <a:pt x="0" y="132"/>
                    <a:pt x="0" y="132"/>
                    <a:pt x="0" y="132"/>
                  </a:cubicBezTo>
                  <a:cubicBezTo>
                    <a:pt x="0" y="132"/>
                    <a:pt x="0" y="132"/>
                    <a:pt x="0" y="132"/>
                  </a:cubicBezTo>
                  <a:cubicBezTo>
                    <a:pt x="0" y="132"/>
                    <a:pt x="0" y="132"/>
                    <a:pt x="0" y="132"/>
                  </a:cubicBezTo>
                  <a:cubicBezTo>
                    <a:pt x="0" y="139"/>
                    <a:pt x="5" y="144"/>
                    <a:pt x="11" y="144"/>
                  </a:cubicBezTo>
                  <a:cubicBezTo>
                    <a:pt x="99" y="144"/>
                    <a:pt x="99" y="144"/>
                    <a:pt x="99" y="144"/>
                  </a:cubicBezTo>
                  <a:cubicBezTo>
                    <a:pt x="101" y="144"/>
                    <a:pt x="102" y="142"/>
                    <a:pt x="102" y="141"/>
                  </a:cubicBezTo>
                  <a:cubicBezTo>
                    <a:pt x="102" y="6"/>
                    <a:pt x="102" y="6"/>
                    <a:pt x="102" y="6"/>
                  </a:cubicBezTo>
                  <a:cubicBezTo>
                    <a:pt x="102" y="5"/>
                    <a:pt x="101" y="4"/>
                    <a:pt x="99" y="4"/>
                  </a:cubicBezTo>
                  <a:close/>
                  <a:moveTo>
                    <a:pt x="96" y="9"/>
                  </a:moveTo>
                  <a:cubicBezTo>
                    <a:pt x="96" y="121"/>
                    <a:pt x="96" y="121"/>
                    <a:pt x="96" y="121"/>
                  </a:cubicBezTo>
                  <a:cubicBezTo>
                    <a:pt x="22" y="121"/>
                    <a:pt x="22" y="121"/>
                    <a:pt x="22" y="121"/>
                  </a:cubicBezTo>
                  <a:cubicBezTo>
                    <a:pt x="22" y="42"/>
                    <a:pt x="22" y="42"/>
                    <a:pt x="22" y="42"/>
                  </a:cubicBezTo>
                  <a:cubicBezTo>
                    <a:pt x="26" y="40"/>
                    <a:pt x="26" y="40"/>
                    <a:pt x="26" y="40"/>
                  </a:cubicBezTo>
                  <a:cubicBezTo>
                    <a:pt x="31" y="42"/>
                    <a:pt x="31" y="42"/>
                    <a:pt x="31" y="42"/>
                  </a:cubicBezTo>
                  <a:cubicBezTo>
                    <a:pt x="31" y="62"/>
                    <a:pt x="31" y="62"/>
                    <a:pt x="31" y="62"/>
                  </a:cubicBezTo>
                  <a:cubicBezTo>
                    <a:pt x="31" y="63"/>
                    <a:pt x="33" y="64"/>
                    <a:pt x="34" y="64"/>
                  </a:cubicBezTo>
                  <a:cubicBezTo>
                    <a:pt x="84" y="64"/>
                    <a:pt x="84" y="64"/>
                    <a:pt x="84" y="64"/>
                  </a:cubicBezTo>
                  <a:cubicBezTo>
                    <a:pt x="85" y="64"/>
                    <a:pt x="87" y="63"/>
                    <a:pt x="87" y="62"/>
                  </a:cubicBezTo>
                  <a:cubicBezTo>
                    <a:pt x="87" y="33"/>
                    <a:pt x="87" y="33"/>
                    <a:pt x="87" y="33"/>
                  </a:cubicBezTo>
                  <a:cubicBezTo>
                    <a:pt x="87" y="32"/>
                    <a:pt x="85" y="30"/>
                    <a:pt x="84" y="30"/>
                  </a:cubicBezTo>
                  <a:cubicBezTo>
                    <a:pt x="40" y="30"/>
                    <a:pt x="40" y="30"/>
                    <a:pt x="40" y="30"/>
                  </a:cubicBezTo>
                  <a:cubicBezTo>
                    <a:pt x="40" y="9"/>
                    <a:pt x="40" y="9"/>
                    <a:pt x="40" y="9"/>
                  </a:cubicBezTo>
                  <a:lnTo>
                    <a:pt x="96" y="9"/>
                  </a:lnTo>
                  <a:close/>
                  <a:moveTo>
                    <a:pt x="37" y="44"/>
                  </a:moveTo>
                  <a:cubicBezTo>
                    <a:pt x="38" y="44"/>
                    <a:pt x="39" y="44"/>
                    <a:pt x="39" y="43"/>
                  </a:cubicBezTo>
                  <a:cubicBezTo>
                    <a:pt x="39" y="43"/>
                    <a:pt x="40" y="42"/>
                    <a:pt x="40" y="42"/>
                  </a:cubicBezTo>
                  <a:cubicBezTo>
                    <a:pt x="40" y="36"/>
                    <a:pt x="40" y="36"/>
                    <a:pt x="40" y="36"/>
                  </a:cubicBezTo>
                  <a:cubicBezTo>
                    <a:pt x="81" y="36"/>
                    <a:pt x="81" y="36"/>
                    <a:pt x="81" y="36"/>
                  </a:cubicBezTo>
                  <a:cubicBezTo>
                    <a:pt x="81" y="59"/>
                    <a:pt x="81" y="59"/>
                    <a:pt x="81" y="59"/>
                  </a:cubicBezTo>
                  <a:cubicBezTo>
                    <a:pt x="37" y="59"/>
                    <a:pt x="37" y="59"/>
                    <a:pt x="37" y="59"/>
                  </a:cubicBezTo>
                  <a:lnTo>
                    <a:pt x="37" y="44"/>
                  </a:lnTo>
                  <a:close/>
                  <a:moveTo>
                    <a:pt x="18" y="6"/>
                  </a:moveTo>
                  <a:cubicBezTo>
                    <a:pt x="34" y="6"/>
                    <a:pt x="34" y="6"/>
                    <a:pt x="34" y="6"/>
                  </a:cubicBezTo>
                  <a:cubicBezTo>
                    <a:pt x="34" y="37"/>
                    <a:pt x="34" y="37"/>
                    <a:pt x="34" y="37"/>
                  </a:cubicBezTo>
                  <a:cubicBezTo>
                    <a:pt x="27" y="34"/>
                    <a:pt x="27" y="34"/>
                    <a:pt x="27" y="34"/>
                  </a:cubicBezTo>
                  <a:cubicBezTo>
                    <a:pt x="27" y="34"/>
                    <a:pt x="26" y="34"/>
                    <a:pt x="25" y="34"/>
                  </a:cubicBezTo>
                  <a:cubicBezTo>
                    <a:pt x="18" y="37"/>
                    <a:pt x="18" y="37"/>
                    <a:pt x="18" y="37"/>
                  </a:cubicBezTo>
                  <a:lnTo>
                    <a:pt x="18" y="6"/>
                  </a:lnTo>
                  <a:close/>
                  <a:moveTo>
                    <a:pt x="13" y="9"/>
                  </a:moveTo>
                  <a:cubicBezTo>
                    <a:pt x="13" y="42"/>
                    <a:pt x="13" y="42"/>
                    <a:pt x="13" y="42"/>
                  </a:cubicBezTo>
                  <a:cubicBezTo>
                    <a:pt x="13" y="42"/>
                    <a:pt x="13" y="43"/>
                    <a:pt x="13" y="43"/>
                  </a:cubicBezTo>
                  <a:cubicBezTo>
                    <a:pt x="14" y="44"/>
                    <a:pt x="15" y="45"/>
                    <a:pt x="16" y="44"/>
                  </a:cubicBezTo>
                  <a:cubicBezTo>
                    <a:pt x="16" y="121"/>
                    <a:pt x="16" y="121"/>
                    <a:pt x="16" y="121"/>
                  </a:cubicBezTo>
                  <a:cubicBezTo>
                    <a:pt x="11" y="121"/>
                    <a:pt x="11" y="121"/>
                    <a:pt x="11" y="121"/>
                  </a:cubicBezTo>
                  <a:cubicBezTo>
                    <a:pt x="9" y="121"/>
                    <a:pt x="7" y="122"/>
                    <a:pt x="5" y="123"/>
                  </a:cubicBezTo>
                  <a:cubicBezTo>
                    <a:pt x="5" y="18"/>
                    <a:pt x="5" y="18"/>
                    <a:pt x="5" y="18"/>
                  </a:cubicBezTo>
                  <a:cubicBezTo>
                    <a:pt x="5" y="14"/>
                    <a:pt x="9" y="10"/>
                    <a:pt x="13" y="9"/>
                  </a:cubicBezTo>
                  <a:close/>
                  <a:moveTo>
                    <a:pt x="96" y="138"/>
                  </a:moveTo>
                  <a:cubicBezTo>
                    <a:pt x="11" y="138"/>
                    <a:pt x="11" y="138"/>
                    <a:pt x="11" y="138"/>
                  </a:cubicBezTo>
                  <a:cubicBezTo>
                    <a:pt x="8" y="138"/>
                    <a:pt x="6" y="136"/>
                    <a:pt x="5" y="133"/>
                  </a:cubicBezTo>
                  <a:cubicBezTo>
                    <a:pt x="5" y="130"/>
                    <a:pt x="8" y="127"/>
                    <a:pt x="11" y="127"/>
                  </a:cubicBezTo>
                  <a:cubicBezTo>
                    <a:pt x="96" y="127"/>
                    <a:pt x="96" y="127"/>
                    <a:pt x="96" y="127"/>
                  </a:cubicBezTo>
                  <a:lnTo>
                    <a:pt x="96" y="13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3" name="Google Shape;1983;p65"/>
            <p:cNvSpPr/>
            <p:nvPr/>
          </p:nvSpPr>
          <p:spPr>
            <a:xfrm>
              <a:off x="8196986" y="1656455"/>
              <a:ext cx="131231" cy="58447"/>
            </a:xfrm>
            <a:custGeom>
              <a:rect b="b" l="l" r="r" t="t"/>
              <a:pathLst>
                <a:path extrusionOk="0" h="22" w="50">
                  <a:moveTo>
                    <a:pt x="47" y="0"/>
                  </a:moveTo>
                  <a:cubicBezTo>
                    <a:pt x="3" y="0"/>
                    <a:pt x="3" y="0"/>
                    <a:pt x="3" y="0"/>
                  </a:cubicBezTo>
                  <a:cubicBezTo>
                    <a:pt x="1" y="0"/>
                    <a:pt x="0" y="2"/>
                    <a:pt x="0" y="3"/>
                  </a:cubicBezTo>
                  <a:cubicBezTo>
                    <a:pt x="0" y="19"/>
                    <a:pt x="0" y="19"/>
                    <a:pt x="0" y="19"/>
                  </a:cubicBezTo>
                  <a:cubicBezTo>
                    <a:pt x="0" y="20"/>
                    <a:pt x="1" y="22"/>
                    <a:pt x="3" y="22"/>
                  </a:cubicBezTo>
                  <a:cubicBezTo>
                    <a:pt x="47" y="22"/>
                    <a:pt x="47" y="22"/>
                    <a:pt x="47" y="22"/>
                  </a:cubicBezTo>
                  <a:cubicBezTo>
                    <a:pt x="49" y="22"/>
                    <a:pt x="50" y="20"/>
                    <a:pt x="50" y="19"/>
                  </a:cubicBezTo>
                  <a:cubicBezTo>
                    <a:pt x="50" y="3"/>
                    <a:pt x="50" y="3"/>
                    <a:pt x="50" y="3"/>
                  </a:cubicBezTo>
                  <a:cubicBezTo>
                    <a:pt x="50" y="2"/>
                    <a:pt x="49" y="0"/>
                    <a:pt x="47" y="0"/>
                  </a:cubicBezTo>
                  <a:close/>
                  <a:moveTo>
                    <a:pt x="44" y="16"/>
                  </a:moveTo>
                  <a:cubicBezTo>
                    <a:pt x="6" y="16"/>
                    <a:pt x="6" y="16"/>
                    <a:pt x="6" y="16"/>
                  </a:cubicBezTo>
                  <a:cubicBezTo>
                    <a:pt x="6" y="6"/>
                    <a:pt x="6" y="6"/>
                    <a:pt x="6" y="6"/>
                  </a:cubicBezTo>
                  <a:cubicBezTo>
                    <a:pt x="44" y="6"/>
                    <a:pt x="44" y="6"/>
                    <a:pt x="44" y="6"/>
                  </a:cubicBezTo>
                  <a:lnTo>
                    <a:pt x="44" y="16"/>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84" name="Google Shape;1984;p65"/>
          <p:cNvGrpSpPr/>
          <p:nvPr/>
        </p:nvGrpSpPr>
        <p:grpSpPr>
          <a:xfrm>
            <a:off x="6457907" y="1418256"/>
            <a:ext cx="324217" cy="377149"/>
            <a:chOff x="6457907" y="1418256"/>
            <a:chExt cx="324217" cy="377149"/>
          </a:xfrm>
        </p:grpSpPr>
        <p:sp>
          <p:nvSpPr>
            <p:cNvPr id="1985" name="Google Shape;1985;p65"/>
            <p:cNvSpPr/>
            <p:nvPr/>
          </p:nvSpPr>
          <p:spPr>
            <a:xfrm>
              <a:off x="6457907" y="1418256"/>
              <a:ext cx="324217" cy="377149"/>
            </a:xfrm>
            <a:custGeom>
              <a:rect b="b" l="l" r="r" t="t"/>
              <a:pathLst>
                <a:path extrusionOk="0" h="144" w="124">
                  <a:moveTo>
                    <a:pt x="114" y="87"/>
                  </a:moveTo>
                  <a:cubicBezTo>
                    <a:pt x="110" y="87"/>
                    <a:pt x="110" y="87"/>
                    <a:pt x="110" y="87"/>
                  </a:cubicBezTo>
                  <a:cubicBezTo>
                    <a:pt x="110" y="3"/>
                    <a:pt x="110" y="3"/>
                    <a:pt x="110" y="3"/>
                  </a:cubicBezTo>
                  <a:cubicBezTo>
                    <a:pt x="110" y="2"/>
                    <a:pt x="109" y="0"/>
                    <a:pt x="108" y="0"/>
                  </a:cubicBezTo>
                  <a:cubicBezTo>
                    <a:pt x="87" y="0"/>
                    <a:pt x="87" y="0"/>
                    <a:pt x="87" y="0"/>
                  </a:cubicBezTo>
                  <a:cubicBezTo>
                    <a:pt x="85" y="0"/>
                    <a:pt x="84" y="2"/>
                    <a:pt x="84" y="3"/>
                  </a:cubicBezTo>
                  <a:cubicBezTo>
                    <a:pt x="84" y="14"/>
                    <a:pt x="84" y="14"/>
                    <a:pt x="84" y="14"/>
                  </a:cubicBezTo>
                  <a:cubicBezTo>
                    <a:pt x="81" y="13"/>
                    <a:pt x="77" y="12"/>
                    <a:pt x="73" y="11"/>
                  </a:cubicBezTo>
                  <a:cubicBezTo>
                    <a:pt x="73" y="3"/>
                    <a:pt x="73" y="3"/>
                    <a:pt x="73" y="3"/>
                  </a:cubicBezTo>
                  <a:cubicBezTo>
                    <a:pt x="73" y="2"/>
                    <a:pt x="72" y="0"/>
                    <a:pt x="70" y="0"/>
                  </a:cubicBezTo>
                  <a:cubicBezTo>
                    <a:pt x="53" y="0"/>
                    <a:pt x="53" y="0"/>
                    <a:pt x="53" y="0"/>
                  </a:cubicBezTo>
                  <a:cubicBezTo>
                    <a:pt x="52" y="0"/>
                    <a:pt x="51" y="2"/>
                    <a:pt x="51" y="3"/>
                  </a:cubicBezTo>
                  <a:cubicBezTo>
                    <a:pt x="51" y="11"/>
                    <a:pt x="51" y="11"/>
                    <a:pt x="51" y="11"/>
                  </a:cubicBezTo>
                  <a:cubicBezTo>
                    <a:pt x="47" y="12"/>
                    <a:pt x="43" y="13"/>
                    <a:pt x="40" y="14"/>
                  </a:cubicBezTo>
                  <a:cubicBezTo>
                    <a:pt x="40" y="3"/>
                    <a:pt x="40" y="3"/>
                    <a:pt x="40" y="3"/>
                  </a:cubicBezTo>
                  <a:cubicBezTo>
                    <a:pt x="40" y="2"/>
                    <a:pt x="39" y="0"/>
                    <a:pt x="37" y="0"/>
                  </a:cubicBezTo>
                  <a:cubicBezTo>
                    <a:pt x="15" y="0"/>
                    <a:pt x="15" y="0"/>
                    <a:pt x="15" y="0"/>
                  </a:cubicBezTo>
                  <a:cubicBezTo>
                    <a:pt x="14" y="0"/>
                    <a:pt x="13" y="1"/>
                    <a:pt x="13" y="2"/>
                  </a:cubicBezTo>
                  <a:cubicBezTo>
                    <a:pt x="13" y="87"/>
                    <a:pt x="13" y="87"/>
                    <a:pt x="13" y="87"/>
                  </a:cubicBezTo>
                  <a:cubicBezTo>
                    <a:pt x="6" y="87"/>
                    <a:pt x="6" y="87"/>
                    <a:pt x="6" y="87"/>
                  </a:cubicBezTo>
                  <a:cubicBezTo>
                    <a:pt x="3" y="87"/>
                    <a:pt x="0" y="90"/>
                    <a:pt x="0" y="94"/>
                  </a:cubicBezTo>
                  <a:cubicBezTo>
                    <a:pt x="0" y="126"/>
                    <a:pt x="0" y="126"/>
                    <a:pt x="0" y="126"/>
                  </a:cubicBezTo>
                  <a:cubicBezTo>
                    <a:pt x="0" y="130"/>
                    <a:pt x="2" y="132"/>
                    <a:pt x="5" y="132"/>
                  </a:cubicBezTo>
                  <a:cubicBezTo>
                    <a:pt x="13" y="132"/>
                    <a:pt x="13" y="132"/>
                    <a:pt x="13" y="132"/>
                  </a:cubicBezTo>
                  <a:cubicBezTo>
                    <a:pt x="13" y="138"/>
                    <a:pt x="13" y="138"/>
                    <a:pt x="13" y="138"/>
                  </a:cubicBezTo>
                  <a:cubicBezTo>
                    <a:pt x="13" y="141"/>
                    <a:pt x="16" y="144"/>
                    <a:pt x="19" y="144"/>
                  </a:cubicBezTo>
                  <a:cubicBezTo>
                    <a:pt x="104" y="144"/>
                    <a:pt x="104" y="144"/>
                    <a:pt x="104" y="144"/>
                  </a:cubicBezTo>
                  <a:cubicBezTo>
                    <a:pt x="107" y="144"/>
                    <a:pt x="110" y="141"/>
                    <a:pt x="110" y="137"/>
                  </a:cubicBezTo>
                  <a:cubicBezTo>
                    <a:pt x="110" y="132"/>
                    <a:pt x="110" y="132"/>
                    <a:pt x="110" y="132"/>
                  </a:cubicBezTo>
                  <a:cubicBezTo>
                    <a:pt x="117" y="132"/>
                    <a:pt x="117" y="132"/>
                    <a:pt x="117" y="132"/>
                  </a:cubicBezTo>
                  <a:cubicBezTo>
                    <a:pt x="121" y="132"/>
                    <a:pt x="124" y="129"/>
                    <a:pt x="124" y="125"/>
                  </a:cubicBezTo>
                  <a:cubicBezTo>
                    <a:pt x="124" y="97"/>
                    <a:pt x="124" y="97"/>
                    <a:pt x="124" y="97"/>
                  </a:cubicBezTo>
                  <a:cubicBezTo>
                    <a:pt x="124" y="91"/>
                    <a:pt x="120" y="87"/>
                    <a:pt x="114" y="87"/>
                  </a:cubicBezTo>
                  <a:close/>
                  <a:moveTo>
                    <a:pt x="89" y="6"/>
                  </a:moveTo>
                  <a:cubicBezTo>
                    <a:pt x="105" y="6"/>
                    <a:pt x="105" y="6"/>
                    <a:pt x="105" y="6"/>
                  </a:cubicBezTo>
                  <a:cubicBezTo>
                    <a:pt x="105" y="33"/>
                    <a:pt x="105" y="33"/>
                    <a:pt x="105" y="33"/>
                  </a:cubicBezTo>
                  <a:cubicBezTo>
                    <a:pt x="101" y="26"/>
                    <a:pt x="96" y="21"/>
                    <a:pt x="89" y="17"/>
                  </a:cubicBezTo>
                  <a:lnTo>
                    <a:pt x="89" y="6"/>
                  </a:lnTo>
                  <a:close/>
                  <a:moveTo>
                    <a:pt x="56" y="6"/>
                  </a:moveTo>
                  <a:cubicBezTo>
                    <a:pt x="68" y="6"/>
                    <a:pt x="68" y="6"/>
                    <a:pt x="68" y="6"/>
                  </a:cubicBezTo>
                  <a:cubicBezTo>
                    <a:pt x="68" y="11"/>
                    <a:pt x="68" y="11"/>
                    <a:pt x="68" y="11"/>
                  </a:cubicBezTo>
                  <a:cubicBezTo>
                    <a:pt x="67" y="11"/>
                    <a:pt x="67" y="11"/>
                    <a:pt x="67" y="11"/>
                  </a:cubicBezTo>
                  <a:cubicBezTo>
                    <a:pt x="57" y="11"/>
                    <a:pt x="57" y="11"/>
                    <a:pt x="57" y="11"/>
                  </a:cubicBezTo>
                  <a:cubicBezTo>
                    <a:pt x="56" y="11"/>
                    <a:pt x="56" y="11"/>
                    <a:pt x="56" y="11"/>
                  </a:cubicBezTo>
                  <a:lnTo>
                    <a:pt x="56" y="6"/>
                  </a:lnTo>
                  <a:close/>
                  <a:moveTo>
                    <a:pt x="19" y="6"/>
                  </a:moveTo>
                  <a:cubicBezTo>
                    <a:pt x="34" y="6"/>
                    <a:pt x="34" y="6"/>
                    <a:pt x="34" y="6"/>
                  </a:cubicBezTo>
                  <a:cubicBezTo>
                    <a:pt x="34" y="17"/>
                    <a:pt x="34" y="17"/>
                    <a:pt x="34" y="17"/>
                  </a:cubicBezTo>
                  <a:cubicBezTo>
                    <a:pt x="28" y="21"/>
                    <a:pt x="23" y="26"/>
                    <a:pt x="19" y="33"/>
                  </a:cubicBezTo>
                  <a:lnTo>
                    <a:pt x="19" y="6"/>
                  </a:lnTo>
                  <a:close/>
                  <a:moveTo>
                    <a:pt x="10" y="127"/>
                  </a:moveTo>
                  <a:cubicBezTo>
                    <a:pt x="7" y="127"/>
                    <a:pt x="5" y="125"/>
                    <a:pt x="5" y="122"/>
                  </a:cubicBezTo>
                  <a:cubicBezTo>
                    <a:pt x="5" y="97"/>
                    <a:pt x="5" y="97"/>
                    <a:pt x="5" y="97"/>
                  </a:cubicBezTo>
                  <a:cubicBezTo>
                    <a:pt x="5" y="95"/>
                    <a:pt x="7" y="93"/>
                    <a:pt x="10" y="93"/>
                  </a:cubicBezTo>
                  <a:cubicBezTo>
                    <a:pt x="13" y="93"/>
                    <a:pt x="13" y="93"/>
                    <a:pt x="13" y="93"/>
                  </a:cubicBezTo>
                  <a:cubicBezTo>
                    <a:pt x="13" y="127"/>
                    <a:pt x="13" y="127"/>
                    <a:pt x="13" y="127"/>
                  </a:cubicBezTo>
                  <a:cubicBezTo>
                    <a:pt x="10" y="127"/>
                    <a:pt x="10" y="127"/>
                    <a:pt x="10" y="127"/>
                  </a:cubicBezTo>
                  <a:close/>
                  <a:moveTo>
                    <a:pt x="100" y="138"/>
                  </a:moveTo>
                  <a:cubicBezTo>
                    <a:pt x="24" y="138"/>
                    <a:pt x="24" y="138"/>
                    <a:pt x="24" y="138"/>
                  </a:cubicBezTo>
                  <a:cubicBezTo>
                    <a:pt x="21" y="138"/>
                    <a:pt x="19" y="136"/>
                    <a:pt x="19" y="133"/>
                  </a:cubicBezTo>
                  <a:cubicBezTo>
                    <a:pt x="19" y="54"/>
                    <a:pt x="19" y="54"/>
                    <a:pt x="19" y="54"/>
                  </a:cubicBezTo>
                  <a:cubicBezTo>
                    <a:pt x="19" y="33"/>
                    <a:pt x="36" y="16"/>
                    <a:pt x="57" y="16"/>
                  </a:cubicBezTo>
                  <a:cubicBezTo>
                    <a:pt x="67" y="16"/>
                    <a:pt x="67" y="16"/>
                    <a:pt x="67" y="16"/>
                  </a:cubicBezTo>
                  <a:cubicBezTo>
                    <a:pt x="88" y="16"/>
                    <a:pt x="105" y="33"/>
                    <a:pt x="105" y="54"/>
                  </a:cubicBezTo>
                  <a:cubicBezTo>
                    <a:pt x="105" y="133"/>
                    <a:pt x="105" y="133"/>
                    <a:pt x="105" y="133"/>
                  </a:cubicBezTo>
                  <a:cubicBezTo>
                    <a:pt x="105" y="136"/>
                    <a:pt x="103" y="138"/>
                    <a:pt x="100" y="138"/>
                  </a:cubicBezTo>
                  <a:close/>
                  <a:moveTo>
                    <a:pt x="114" y="127"/>
                  </a:moveTo>
                  <a:cubicBezTo>
                    <a:pt x="110" y="127"/>
                    <a:pt x="110" y="127"/>
                    <a:pt x="110" y="127"/>
                  </a:cubicBezTo>
                  <a:cubicBezTo>
                    <a:pt x="110" y="93"/>
                    <a:pt x="110" y="93"/>
                    <a:pt x="110" y="93"/>
                  </a:cubicBezTo>
                  <a:cubicBezTo>
                    <a:pt x="114" y="93"/>
                    <a:pt x="114" y="93"/>
                    <a:pt x="114" y="93"/>
                  </a:cubicBezTo>
                  <a:cubicBezTo>
                    <a:pt x="117" y="93"/>
                    <a:pt x="119" y="95"/>
                    <a:pt x="119" y="97"/>
                  </a:cubicBezTo>
                  <a:cubicBezTo>
                    <a:pt x="119" y="122"/>
                    <a:pt x="119" y="122"/>
                    <a:pt x="119" y="122"/>
                  </a:cubicBezTo>
                  <a:cubicBezTo>
                    <a:pt x="119" y="125"/>
                    <a:pt x="117" y="127"/>
                    <a:pt x="114" y="127"/>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6" name="Google Shape;1986;p65"/>
            <p:cNvSpPr/>
            <p:nvPr/>
          </p:nvSpPr>
          <p:spPr>
            <a:xfrm>
              <a:off x="6528485" y="1654249"/>
              <a:ext cx="183061" cy="110277"/>
            </a:xfrm>
            <a:custGeom>
              <a:rect b="b" l="l" r="r" t="t"/>
              <a:pathLst>
                <a:path extrusionOk="0" h="42" w="70">
                  <a:moveTo>
                    <a:pt x="67" y="0"/>
                  </a:moveTo>
                  <a:cubicBezTo>
                    <a:pt x="3" y="0"/>
                    <a:pt x="3" y="0"/>
                    <a:pt x="3" y="0"/>
                  </a:cubicBezTo>
                  <a:cubicBezTo>
                    <a:pt x="1" y="0"/>
                    <a:pt x="0" y="1"/>
                    <a:pt x="0" y="2"/>
                  </a:cubicBezTo>
                  <a:cubicBezTo>
                    <a:pt x="0" y="39"/>
                    <a:pt x="0" y="39"/>
                    <a:pt x="0" y="39"/>
                  </a:cubicBezTo>
                  <a:cubicBezTo>
                    <a:pt x="0" y="41"/>
                    <a:pt x="1" y="42"/>
                    <a:pt x="3" y="42"/>
                  </a:cubicBezTo>
                  <a:cubicBezTo>
                    <a:pt x="67" y="42"/>
                    <a:pt x="67" y="42"/>
                    <a:pt x="67" y="42"/>
                  </a:cubicBezTo>
                  <a:cubicBezTo>
                    <a:pt x="69" y="42"/>
                    <a:pt x="70" y="41"/>
                    <a:pt x="70" y="39"/>
                  </a:cubicBezTo>
                  <a:cubicBezTo>
                    <a:pt x="70" y="2"/>
                    <a:pt x="70" y="2"/>
                    <a:pt x="70" y="2"/>
                  </a:cubicBezTo>
                  <a:cubicBezTo>
                    <a:pt x="70" y="1"/>
                    <a:pt x="69" y="0"/>
                    <a:pt x="67" y="0"/>
                  </a:cubicBezTo>
                  <a:close/>
                  <a:moveTo>
                    <a:pt x="64" y="37"/>
                  </a:moveTo>
                  <a:cubicBezTo>
                    <a:pt x="5" y="37"/>
                    <a:pt x="5" y="37"/>
                    <a:pt x="5" y="37"/>
                  </a:cubicBezTo>
                  <a:cubicBezTo>
                    <a:pt x="5" y="5"/>
                    <a:pt x="5" y="5"/>
                    <a:pt x="5" y="5"/>
                  </a:cubicBezTo>
                  <a:cubicBezTo>
                    <a:pt x="64" y="5"/>
                    <a:pt x="64" y="5"/>
                    <a:pt x="64" y="5"/>
                  </a:cubicBezTo>
                  <a:lnTo>
                    <a:pt x="64" y="37"/>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7" name="Google Shape;1987;p65"/>
            <p:cNvSpPr/>
            <p:nvPr/>
          </p:nvSpPr>
          <p:spPr>
            <a:xfrm>
              <a:off x="6528485" y="1538458"/>
              <a:ext cx="183061" cy="87120"/>
            </a:xfrm>
            <a:custGeom>
              <a:rect b="b" l="l" r="r" t="t"/>
              <a:pathLst>
                <a:path extrusionOk="0" h="33" w="70">
                  <a:moveTo>
                    <a:pt x="67" y="1"/>
                  </a:moveTo>
                  <a:cubicBezTo>
                    <a:pt x="66" y="1"/>
                    <a:pt x="64" y="2"/>
                    <a:pt x="64" y="3"/>
                  </a:cubicBezTo>
                  <a:cubicBezTo>
                    <a:pt x="64" y="27"/>
                    <a:pt x="64" y="27"/>
                    <a:pt x="64" y="27"/>
                  </a:cubicBezTo>
                  <a:cubicBezTo>
                    <a:pt x="5" y="27"/>
                    <a:pt x="5" y="27"/>
                    <a:pt x="5" y="27"/>
                  </a:cubicBezTo>
                  <a:cubicBezTo>
                    <a:pt x="5" y="3"/>
                    <a:pt x="5" y="3"/>
                    <a:pt x="5" y="3"/>
                  </a:cubicBezTo>
                  <a:cubicBezTo>
                    <a:pt x="5" y="2"/>
                    <a:pt x="4" y="1"/>
                    <a:pt x="3" y="1"/>
                  </a:cubicBezTo>
                  <a:cubicBezTo>
                    <a:pt x="1" y="0"/>
                    <a:pt x="0" y="2"/>
                    <a:pt x="0" y="3"/>
                  </a:cubicBezTo>
                  <a:cubicBezTo>
                    <a:pt x="0" y="30"/>
                    <a:pt x="0" y="30"/>
                    <a:pt x="0" y="30"/>
                  </a:cubicBezTo>
                  <a:cubicBezTo>
                    <a:pt x="0" y="31"/>
                    <a:pt x="1" y="33"/>
                    <a:pt x="3" y="33"/>
                  </a:cubicBezTo>
                  <a:cubicBezTo>
                    <a:pt x="67" y="33"/>
                    <a:pt x="67" y="33"/>
                    <a:pt x="67" y="33"/>
                  </a:cubicBezTo>
                  <a:cubicBezTo>
                    <a:pt x="69" y="33"/>
                    <a:pt x="70" y="31"/>
                    <a:pt x="70" y="30"/>
                  </a:cubicBezTo>
                  <a:cubicBezTo>
                    <a:pt x="70" y="3"/>
                    <a:pt x="70" y="3"/>
                    <a:pt x="70" y="3"/>
                  </a:cubicBezTo>
                  <a:cubicBezTo>
                    <a:pt x="70" y="2"/>
                    <a:pt x="69" y="1"/>
                    <a:pt x="67" y="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8" name="Google Shape;1988;p65"/>
            <p:cNvSpPr/>
            <p:nvPr/>
          </p:nvSpPr>
          <p:spPr>
            <a:xfrm>
              <a:off x="6588035" y="1504272"/>
              <a:ext cx="62859" cy="66166"/>
            </a:xfrm>
            <a:custGeom>
              <a:rect b="b" l="l" r="r" t="t"/>
              <a:pathLst>
                <a:path extrusionOk="0" h="25" w="24">
                  <a:moveTo>
                    <a:pt x="10" y="24"/>
                  </a:moveTo>
                  <a:cubicBezTo>
                    <a:pt x="10" y="24"/>
                    <a:pt x="11" y="25"/>
                    <a:pt x="12" y="25"/>
                  </a:cubicBezTo>
                  <a:cubicBezTo>
                    <a:pt x="13" y="25"/>
                    <a:pt x="13" y="24"/>
                    <a:pt x="14" y="24"/>
                  </a:cubicBezTo>
                  <a:cubicBezTo>
                    <a:pt x="23" y="15"/>
                    <a:pt x="23" y="15"/>
                    <a:pt x="23" y="15"/>
                  </a:cubicBezTo>
                  <a:cubicBezTo>
                    <a:pt x="24" y="14"/>
                    <a:pt x="24" y="13"/>
                    <a:pt x="24" y="13"/>
                  </a:cubicBezTo>
                  <a:cubicBezTo>
                    <a:pt x="24" y="12"/>
                    <a:pt x="24" y="11"/>
                    <a:pt x="23" y="11"/>
                  </a:cubicBezTo>
                  <a:cubicBezTo>
                    <a:pt x="14" y="1"/>
                    <a:pt x="14" y="1"/>
                    <a:pt x="14" y="1"/>
                  </a:cubicBezTo>
                  <a:cubicBezTo>
                    <a:pt x="13" y="0"/>
                    <a:pt x="11" y="0"/>
                    <a:pt x="10" y="1"/>
                  </a:cubicBezTo>
                  <a:cubicBezTo>
                    <a:pt x="1" y="11"/>
                    <a:pt x="1" y="11"/>
                    <a:pt x="1" y="11"/>
                  </a:cubicBezTo>
                  <a:cubicBezTo>
                    <a:pt x="0" y="11"/>
                    <a:pt x="0" y="12"/>
                    <a:pt x="0" y="13"/>
                  </a:cubicBezTo>
                  <a:cubicBezTo>
                    <a:pt x="0" y="13"/>
                    <a:pt x="0" y="14"/>
                    <a:pt x="1" y="15"/>
                  </a:cubicBezTo>
                  <a:lnTo>
                    <a:pt x="10" y="24"/>
                  </a:lnTo>
                  <a:close/>
                  <a:moveTo>
                    <a:pt x="12" y="7"/>
                  </a:moveTo>
                  <a:cubicBezTo>
                    <a:pt x="17" y="13"/>
                    <a:pt x="17" y="13"/>
                    <a:pt x="17" y="13"/>
                  </a:cubicBezTo>
                  <a:cubicBezTo>
                    <a:pt x="12" y="18"/>
                    <a:pt x="12" y="18"/>
                    <a:pt x="12" y="18"/>
                  </a:cubicBezTo>
                  <a:cubicBezTo>
                    <a:pt x="7" y="13"/>
                    <a:pt x="7" y="13"/>
                    <a:pt x="7" y="13"/>
                  </a:cubicBezTo>
                  <a:lnTo>
                    <a:pt x="12" y="7"/>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89" name="Google Shape;1989;p65"/>
          <p:cNvGrpSpPr/>
          <p:nvPr/>
        </p:nvGrpSpPr>
        <p:grpSpPr>
          <a:xfrm>
            <a:off x="5615386" y="1441414"/>
            <a:ext cx="376047" cy="330832"/>
            <a:chOff x="5615386" y="1441414"/>
            <a:chExt cx="376047" cy="330832"/>
          </a:xfrm>
        </p:grpSpPr>
        <p:sp>
          <p:nvSpPr>
            <p:cNvPr id="1990" name="Google Shape;1990;p65"/>
            <p:cNvSpPr/>
            <p:nvPr/>
          </p:nvSpPr>
          <p:spPr>
            <a:xfrm>
              <a:off x="5659497" y="1591391"/>
              <a:ext cx="57344" cy="68372"/>
            </a:xfrm>
            <a:custGeom>
              <a:rect b="b" l="l" r="r" t="t"/>
              <a:pathLst>
                <a:path extrusionOk="0" h="26" w="22">
                  <a:moveTo>
                    <a:pt x="2" y="25"/>
                  </a:moveTo>
                  <a:cubicBezTo>
                    <a:pt x="3" y="25"/>
                    <a:pt x="3" y="25"/>
                    <a:pt x="3" y="25"/>
                  </a:cubicBezTo>
                  <a:cubicBezTo>
                    <a:pt x="5" y="25"/>
                    <a:pt x="6" y="25"/>
                    <a:pt x="6" y="24"/>
                  </a:cubicBezTo>
                  <a:cubicBezTo>
                    <a:pt x="7" y="21"/>
                    <a:pt x="7" y="21"/>
                    <a:pt x="7" y="21"/>
                  </a:cubicBezTo>
                  <a:cubicBezTo>
                    <a:pt x="15" y="21"/>
                    <a:pt x="15" y="21"/>
                    <a:pt x="15" y="21"/>
                  </a:cubicBezTo>
                  <a:cubicBezTo>
                    <a:pt x="16" y="24"/>
                    <a:pt x="16" y="24"/>
                    <a:pt x="16" y="24"/>
                  </a:cubicBezTo>
                  <a:cubicBezTo>
                    <a:pt x="17" y="25"/>
                    <a:pt x="19" y="26"/>
                    <a:pt x="20" y="25"/>
                  </a:cubicBezTo>
                  <a:cubicBezTo>
                    <a:pt x="21" y="25"/>
                    <a:pt x="22" y="23"/>
                    <a:pt x="22" y="22"/>
                  </a:cubicBezTo>
                  <a:cubicBezTo>
                    <a:pt x="14" y="2"/>
                    <a:pt x="14" y="2"/>
                    <a:pt x="14" y="2"/>
                  </a:cubicBezTo>
                  <a:cubicBezTo>
                    <a:pt x="14" y="2"/>
                    <a:pt x="14" y="2"/>
                    <a:pt x="14" y="2"/>
                  </a:cubicBezTo>
                  <a:cubicBezTo>
                    <a:pt x="14" y="1"/>
                    <a:pt x="13" y="0"/>
                    <a:pt x="11" y="0"/>
                  </a:cubicBezTo>
                  <a:cubicBezTo>
                    <a:pt x="11" y="0"/>
                    <a:pt x="11" y="0"/>
                    <a:pt x="11" y="0"/>
                  </a:cubicBezTo>
                  <a:cubicBezTo>
                    <a:pt x="10" y="0"/>
                    <a:pt x="9" y="1"/>
                    <a:pt x="8" y="2"/>
                  </a:cubicBezTo>
                  <a:cubicBezTo>
                    <a:pt x="8" y="2"/>
                    <a:pt x="8" y="2"/>
                    <a:pt x="8" y="2"/>
                  </a:cubicBezTo>
                  <a:cubicBezTo>
                    <a:pt x="1" y="22"/>
                    <a:pt x="1" y="22"/>
                    <a:pt x="1" y="22"/>
                  </a:cubicBezTo>
                  <a:cubicBezTo>
                    <a:pt x="0" y="23"/>
                    <a:pt x="1" y="25"/>
                    <a:pt x="2" y="25"/>
                  </a:cubicBezTo>
                  <a:close/>
                  <a:moveTo>
                    <a:pt x="13" y="15"/>
                  </a:moveTo>
                  <a:cubicBezTo>
                    <a:pt x="9" y="15"/>
                    <a:pt x="9" y="15"/>
                    <a:pt x="9" y="15"/>
                  </a:cubicBezTo>
                  <a:cubicBezTo>
                    <a:pt x="11" y="10"/>
                    <a:pt x="11" y="10"/>
                    <a:pt x="11" y="10"/>
                  </a:cubicBezTo>
                  <a:lnTo>
                    <a:pt x="13" y="1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1" name="Google Shape;1991;p65"/>
            <p:cNvSpPr/>
            <p:nvPr/>
          </p:nvSpPr>
          <p:spPr>
            <a:xfrm>
              <a:off x="5779699" y="1591391"/>
              <a:ext cx="44111" cy="65064"/>
            </a:xfrm>
            <a:custGeom>
              <a:rect b="b" l="l" r="r" t="t"/>
              <a:pathLst>
                <a:path extrusionOk="0" h="25" w="17">
                  <a:moveTo>
                    <a:pt x="2" y="25"/>
                  </a:moveTo>
                  <a:cubicBezTo>
                    <a:pt x="2" y="25"/>
                    <a:pt x="2" y="25"/>
                    <a:pt x="2" y="25"/>
                  </a:cubicBezTo>
                  <a:cubicBezTo>
                    <a:pt x="2" y="25"/>
                    <a:pt x="8" y="25"/>
                    <a:pt x="9" y="25"/>
                  </a:cubicBezTo>
                  <a:cubicBezTo>
                    <a:pt x="14" y="25"/>
                    <a:pt x="17" y="21"/>
                    <a:pt x="17" y="17"/>
                  </a:cubicBezTo>
                  <a:cubicBezTo>
                    <a:pt x="17" y="14"/>
                    <a:pt x="16" y="12"/>
                    <a:pt x="15" y="11"/>
                  </a:cubicBezTo>
                  <a:cubicBezTo>
                    <a:pt x="15" y="9"/>
                    <a:pt x="16" y="8"/>
                    <a:pt x="16" y="6"/>
                  </a:cubicBezTo>
                  <a:cubicBezTo>
                    <a:pt x="15" y="2"/>
                    <a:pt x="12" y="0"/>
                    <a:pt x="8" y="0"/>
                  </a:cubicBezTo>
                  <a:cubicBezTo>
                    <a:pt x="2" y="0"/>
                    <a:pt x="2" y="0"/>
                    <a:pt x="2" y="0"/>
                  </a:cubicBezTo>
                  <a:cubicBezTo>
                    <a:pt x="1" y="0"/>
                    <a:pt x="0" y="1"/>
                    <a:pt x="0" y="2"/>
                  </a:cubicBezTo>
                  <a:cubicBezTo>
                    <a:pt x="0" y="22"/>
                    <a:pt x="0" y="22"/>
                    <a:pt x="0" y="22"/>
                  </a:cubicBezTo>
                  <a:cubicBezTo>
                    <a:pt x="0" y="23"/>
                    <a:pt x="0" y="23"/>
                    <a:pt x="0" y="23"/>
                  </a:cubicBezTo>
                  <a:cubicBezTo>
                    <a:pt x="0" y="24"/>
                    <a:pt x="1" y="25"/>
                    <a:pt x="2" y="25"/>
                  </a:cubicBezTo>
                  <a:close/>
                  <a:moveTo>
                    <a:pt x="9" y="20"/>
                  </a:moveTo>
                  <a:cubicBezTo>
                    <a:pt x="8" y="20"/>
                    <a:pt x="7" y="20"/>
                    <a:pt x="5" y="20"/>
                  </a:cubicBezTo>
                  <a:cubicBezTo>
                    <a:pt x="5" y="14"/>
                    <a:pt x="5" y="14"/>
                    <a:pt x="5" y="14"/>
                  </a:cubicBezTo>
                  <a:cubicBezTo>
                    <a:pt x="6" y="14"/>
                    <a:pt x="6" y="14"/>
                    <a:pt x="6" y="14"/>
                  </a:cubicBezTo>
                  <a:cubicBezTo>
                    <a:pt x="9" y="14"/>
                    <a:pt x="9" y="14"/>
                    <a:pt x="9" y="14"/>
                  </a:cubicBezTo>
                  <a:cubicBezTo>
                    <a:pt x="11" y="14"/>
                    <a:pt x="12" y="16"/>
                    <a:pt x="12" y="17"/>
                  </a:cubicBezTo>
                  <a:cubicBezTo>
                    <a:pt x="12" y="18"/>
                    <a:pt x="11" y="20"/>
                    <a:pt x="9" y="20"/>
                  </a:cubicBezTo>
                  <a:close/>
                  <a:moveTo>
                    <a:pt x="8" y="5"/>
                  </a:moveTo>
                  <a:cubicBezTo>
                    <a:pt x="9" y="5"/>
                    <a:pt x="10" y="6"/>
                    <a:pt x="10" y="6"/>
                  </a:cubicBezTo>
                  <a:cubicBezTo>
                    <a:pt x="10" y="8"/>
                    <a:pt x="10" y="9"/>
                    <a:pt x="8" y="9"/>
                  </a:cubicBezTo>
                  <a:cubicBezTo>
                    <a:pt x="8" y="9"/>
                    <a:pt x="7" y="9"/>
                    <a:pt x="6" y="9"/>
                  </a:cubicBezTo>
                  <a:cubicBezTo>
                    <a:pt x="5" y="9"/>
                    <a:pt x="5" y="9"/>
                    <a:pt x="5" y="9"/>
                  </a:cubicBezTo>
                  <a:cubicBezTo>
                    <a:pt x="5" y="5"/>
                    <a:pt x="5" y="5"/>
                    <a:pt x="5" y="5"/>
                  </a:cubicBezTo>
                  <a:lnTo>
                    <a:pt x="8" y="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2" name="Google Shape;1992;p65"/>
            <p:cNvSpPr/>
            <p:nvPr/>
          </p:nvSpPr>
          <p:spPr>
            <a:xfrm>
              <a:off x="5886669" y="1591391"/>
              <a:ext cx="58448" cy="65064"/>
            </a:xfrm>
            <a:custGeom>
              <a:rect b="b" l="l" r="r" t="t"/>
              <a:pathLst>
                <a:path extrusionOk="0" h="25" w="22">
                  <a:moveTo>
                    <a:pt x="13" y="25"/>
                  </a:moveTo>
                  <a:cubicBezTo>
                    <a:pt x="16" y="25"/>
                    <a:pt x="18" y="24"/>
                    <a:pt x="20" y="22"/>
                  </a:cubicBezTo>
                  <a:cubicBezTo>
                    <a:pt x="21" y="22"/>
                    <a:pt x="21" y="22"/>
                    <a:pt x="21" y="21"/>
                  </a:cubicBezTo>
                  <a:cubicBezTo>
                    <a:pt x="22" y="20"/>
                    <a:pt x="22" y="18"/>
                    <a:pt x="21" y="17"/>
                  </a:cubicBezTo>
                  <a:cubicBezTo>
                    <a:pt x="20" y="16"/>
                    <a:pt x="18" y="17"/>
                    <a:pt x="17" y="18"/>
                  </a:cubicBezTo>
                  <a:cubicBezTo>
                    <a:pt x="17" y="18"/>
                    <a:pt x="17" y="18"/>
                    <a:pt x="17" y="18"/>
                  </a:cubicBezTo>
                  <a:cubicBezTo>
                    <a:pt x="16" y="19"/>
                    <a:pt x="15" y="20"/>
                    <a:pt x="13" y="20"/>
                  </a:cubicBezTo>
                  <a:cubicBezTo>
                    <a:pt x="9" y="20"/>
                    <a:pt x="6" y="16"/>
                    <a:pt x="6" y="12"/>
                  </a:cubicBezTo>
                  <a:cubicBezTo>
                    <a:pt x="6" y="9"/>
                    <a:pt x="9" y="5"/>
                    <a:pt x="13" y="5"/>
                  </a:cubicBezTo>
                  <a:cubicBezTo>
                    <a:pt x="15" y="5"/>
                    <a:pt x="16" y="6"/>
                    <a:pt x="17" y="7"/>
                  </a:cubicBezTo>
                  <a:cubicBezTo>
                    <a:pt x="18" y="7"/>
                    <a:pt x="20" y="7"/>
                    <a:pt x="21" y="6"/>
                  </a:cubicBezTo>
                  <a:cubicBezTo>
                    <a:pt x="22" y="5"/>
                    <a:pt x="21" y="3"/>
                    <a:pt x="20" y="2"/>
                  </a:cubicBezTo>
                  <a:cubicBezTo>
                    <a:pt x="18" y="1"/>
                    <a:pt x="16" y="0"/>
                    <a:pt x="13" y="0"/>
                  </a:cubicBezTo>
                  <a:cubicBezTo>
                    <a:pt x="6" y="0"/>
                    <a:pt x="0" y="5"/>
                    <a:pt x="0" y="12"/>
                  </a:cubicBezTo>
                  <a:cubicBezTo>
                    <a:pt x="0" y="19"/>
                    <a:pt x="6" y="25"/>
                    <a:pt x="13" y="2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3" name="Google Shape;1993;p65"/>
            <p:cNvSpPr/>
            <p:nvPr/>
          </p:nvSpPr>
          <p:spPr>
            <a:xfrm>
              <a:off x="5840352" y="1604625"/>
              <a:ext cx="38598" cy="13233"/>
            </a:xfrm>
            <a:custGeom>
              <a:rect b="b" l="l" r="r" t="t"/>
              <a:pathLst>
                <a:path extrusionOk="0" h="5" w="15">
                  <a:moveTo>
                    <a:pt x="3" y="5"/>
                  </a:moveTo>
                  <a:cubicBezTo>
                    <a:pt x="12" y="5"/>
                    <a:pt x="12" y="5"/>
                    <a:pt x="12" y="5"/>
                  </a:cubicBezTo>
                  <a:cubicBezTo>
                    <a:pt x="13" y="5"/>
                    <a:pt x="15" y="4"/>
                    <a:pt x="15" y="3"/>
                  </a:cubicBezTo>
                  <a:cubicBezTo>
                    <a:pt x="15" y="1"/>
                    <a:pt x="14" y="0"/>
                    <a:pt x="12" y="0"/>
                  </a:cubicBezTo>
                  <a:cubicBezTo>
                    <a:pt x="3" y="0"/>
                    <a:pt x="3" y="0"/>
                    <a:pt x="3" y="0"/>
                  </a:cubicBezTo>
                  <a:cubicBezTo>
                    <a:pt x="1" y="0"/>
                    <a:pt x="0" y="1"/>
                    <a:pt x="0" y="2"/>
                  </a:cubicBezTo>
                  <a:cubicBezTo>
                    <a:pt x="0" y="4"/>
                    <a:pt x="1" y="5"/>
                    <a:pt x="3" y="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4" name="Google Shape;1994;p65"/>
            <p:cNvSpPr/>
            <p:nvPr/>
          </p:nvSpPr>
          <p:spPr>
            <a:xfrm>
              <a:off x="5840352" y="1631091"/>
              <a:ext cx="38598" cy="15439"/>
            </a:xfrm>
            <a:custGeom>
              <a:rect b="b" l="l" r="r" t="t"/>
              <a:pathLst>
                <a:path extrusionOk="0" h="6" w="15">
                  <a:moveTo>
                    <a:pt x="3" y="6"/>
                  </a:moveTo>
                  <a:cubicBezTo>
                    <a:pt x="12" y="6"/>
                    <a:pt x="12" y="6"/>
                    <a:pt x="12" y="6"/>
                  </a:cubicBezTo>
                  <a:cubicBezTo>
                    <a:pt x="13" y="6"/>
                    <a:pt x="15" y="5"/>
                    <a:pt x="15" y="4"/>
                  </a:cubicBezTo>
                  <a:cubicBezTo>
                    <a:pt x="15" y="2"/>
                    <a:pt x="14" y="0"/>
                    <a:pt x="12" y="0"/>
                  </a:cubicBezTo>
                  <a:cubicBezTo>
                    <a:pt x="3" y="0"/>
                    <a:pt x="3" y="0"/>
                    <a:pt x="3" y="0"/>
                  </a:cubicBezTo>
                  <a:cubicBezTo>
                    <a:pt x="1" y="0"/>
                    <a:pt x="0" y="1"/>
                    <a:pt x="0" y="3"/>
                  </a:cubicBezTo>
                  <a:cubicBezTo>
                    <a:pt x="0" y="4"/>
                    <a:pt x="1" y="6"/>
                    <a:pt x="3" y="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5" name="Google Shape;1995;p65"/>
            <p:cNvSpPr/>
            <p:nvPr/>
          </p:nvSpPr>
          <p:spPr>
            <a:xfrm>
              <a:off x="5720149" y="1601316"/>
              <a:ext cx="46317" cy="47420"/>
            </a:xfrm>
            <a:custGeom>
              <a:rect b="b" l="l" r="r" t="t"/>
              <a:pathLst>
                <a:path extrusionOk="0" h="18" w="18">
                  <a:moveTo>
                    <a:pt x="4" y="12"/>
                  </a:moveTo>
                  <a:cubicBezTo>
                    <a:pt x="7" y="12"/>
                    <a:pt x="7" y="12"/>
                    <a:pt x="7" y="12"/>
                  </a:cubicBezTo>
                  <a:cubicBezTo>
                    <a:pt x="7" y="15"/>
                    <a:pt x="7" y="15"/>
                    <a:pt x="7" y="15"/>
                  </a:cubicBezTo>
                  <a:cubicBezTo>
                    <a:pt x="7" y="16"/>
                    <a:pt x="8" y="17"/>
                    <a:pt x="9" y="18"/>
                  </a:cubicBezTo>
                  <a:cubicBezTo>
                    <a:pt x="11" y="18"/>
                    <a:pt x="12" y="16"/>
                    <a:pt x="12" y="15"/>
                  </a:cubicBezTo>
                  <a:cubicBezTo>
                    <a:pt x="12" y="12"/>
                    <a:pt x="12" y="12"/>
                    <a:pt x="12" y="12"/>
                  </a:cubicBezTo>
                  <a:cubicBezTo>
                    <a:pt x="15" y="12"/>
                    <a:pt x="15" y="12"/>
                    <a:pt x="15" y="12"/>
                  </a:cubicBezTo>
                  <a:cubicBezTo>
                    <a:pt x="17" y="12"/>
                    <a:pt x="18" y="11"/>
                    <a:pt x="18" y="9"/>
                  </a:cubicBezTo>
                  <a:cubicBezTo>
                    <a:pt x="18" y="7"/>
                    <a:pt x="17" y="6"/>
                    <a:pt x="15" y="6"/>
                  </a:cubicBezTo>
                  <a:cubicBezTo>
                    <a:pt x="12" y="6"/>
                    <a:pt x="12" y="6"/>
                    <a:pt x="12" y="6"/>
                  </a:cubicBezTo>
                  <a:cubicBezTo>
                    <a:pt x="12" y="3"/>
                    <a:pt x="12" y="3"/>
                    <a:pt x="12" y="3"/>
                  </a:cubicBezTo>
                  <a:cubicBezTo>
                    <a:pt x="12" y="2"/>
                    <a:pt x="11" y="0"/>
                    <a:pt x="10" y="0"/>
                  </a:cubicBezTo>
                  <a:cubicBezTo>
                    <a:pt x="8" y="0"/>
                    <a:pt x="7" y="1"/>
                    <a:pt x="7" y="3"/>
                  </a:cubicBezTo>
                  <a:cubicBezTo>
                    <a:pt x="7" y="6"/>
                    <a:pt x="7" y="6"/>
                    <a:pt x="7" y="6"/>
                  </a:cubicBezTo>
                  <a:cubicBezTo>
                    <a:pt x="3" y="6"/>
                    <a:pt x="3" y="6"/>
                    <a:pt x="3" y="6"/>
                  </a:cubicBezTo>
                  <a:cubicBezTo>
                    <a:pt x="2" y="6"/>
                    <a:pt x="0" y="7"/>
                    <a:pt x="1" y="9"/>
                  </a:cubicBezTo>
                  <a:cubicBezTo>
                    <a:pt x="1" y="11"/>
                    <a:pt x="2" y="12"/>
                    <a:pt x="4" y="1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6" name="Google Shape;1996;p65"/>
            <p:cNvSpPr/>
            <p:nvPr/>
          </p:nvSpPr>
          <p:spPr>
            <a:xfrm>
              <a:off x="5615386" y="1441414"/>
              <a:ext cx="376047" cy="330832"/>
            </a:xfrm>
            <a:custGeom>
              <a:rect b="b" l="l" r="r" t="t"/>
              <a:pathLst>
                <a:path extrusionOk="0" h="126" w="144">
                  <a:moveTo>
                    <a:pt x="141" y="15"/>
                  </a:moveTo>
                  <a:cubicBezTo>
                    <a:pt x="90" y="15"/>
                    <a:pt x="90" y="15"/>
                    <a:pt x="90" y="15"/>
                  </a:cubicBezTo>
                  <a:cubicBezTo>
                    <a:pt x="74" y="1"/>
                    <a:pt x="74" y="1"/>
                    <a:pt x="74" y="1"/>
                  </a:cubicBezTo>
                  <a:cubicBezTo>
                    <a:pt x="73" y="0"/>
                    <a:pt x="71" y="0"/>
                    <a:pt x="70" y="1"/>
                  </a:cubicBezTo>
                  <a:cubicBezTo>
                    <a:pt x="54" y="15"/>
                    <a:pt x="54" y="15"/>
                    <a:pt x="54" y="15"/>
                  </a:cubicBezTo>
                  <a:cubicBezTo>
                    <a:pt x="3" y="15"/>
                    <a:pt x="3" y="15"/>
                    <a:pt x="3" y="15"/>
                  </a:cubicBezTo>
                  <a:cubicBezTo>
                    <a:pt x="1" y="15"/>
                    <a:pt x="0" y="16"/>
                    <a:pt x="0" y="18"/>
                  </a:cubicBezTo>
                  <a:cubicBezTo>
                    <a:pt x="0" y="34"/>
                    <a:pt x="0" y="34"/>
                    <a:pt x="0" y="34"/>
                  </a:cubicBezTo>
                  <a:cubicBezTo>
                    <a:pt x="0" y="35"/>
                    <a:pt x="1" y="37"/>
                    <a:pt x="3" y="37"/>
                  </a:cubicBezTo>
                  <a:cubicBezTo>
                    <a:pt x="6" y="37"/>
                    <a:pt x="6" y="37"/>
                    <a:pt x="6" y="37"/>
                  </a:cubicBezTo>
                  <a:cubicBezTo>
                    <a:pt x="6" y="123"/>
                    <a:pt x="6" y="123"/>
                    <a:pt x="6" y="123"/>
                  </a:cubicBezTo>
                  <a:cubicBezTo>
                    <a:pt x="6" y="124"/>
                    <a:pt x="7" y="126"/>
                    <a:pt x="8" y="126"/>
                  </a:cubicBezTo>
                  <a:cubicBezTo>
                    <a:pt x="135" y="126"/>
                    <a:pt x="135" y="126"/>
                    <a:pt x="135" y="126"/>
                  </a:cubicBezTo>
                  <a:cubicBezTo>
                    <a:pt x="137" y="126"/>
                    <a:pt x="138" y="124"/>
                    <a:pt x="138" y="123"/>
                  </a:cubicBezTo>
                  <a:cubicBezTo>
                    <a:pt x="138" y="37"/>
                    <a:pt x="138" y="37"/>
                    <a:pt x="138" y="37"/>
                  </a:cubicBezTo>
                  <a:cubicBezTo>
                    <a:pt x="141" y="37"/>
                    <a:pt x="141" y="37"/>
                    <a:pt x="141" y="37"/>
                  </a:cubicBezTo>
                  <a:cubicBezTo>
                    <a:pt x="142" y="37"/>
                    <a:pt x="144" y="35"/>
                    <a:pt x="144" y="34"/>
                  </a:cubicBezTo>
                  <a:cubicBezTo>
                    <a:pt x="144" y="18"/>
                    <a:pt x="144" y="18"/>
                    <a:pt x="144" y="18"/>
                  </a:cubicBezTo>
                  <a:cubicBezTo>
                    <a:pt x="144" y="16"/>
                    <a:pt x="142" y="15"/>
                    <a:pt x="141" y="15"/>
                  </a:cubicBezTo>
                  <a:close/>
                  <a:moveTo>
                    <a:pt x="72" y="7"/>
                  </a:moveTo>
                  <a:cubicBezTo>
                    <a:pt x="81" y="15"/>
                    <a:pt x="81" y="15"/>
                    <a:pt x="81" y="15"/>
                  </a:cubicBezTo>
                  <a:cubicBezTo>
                    <a:pt x="63" y="15"/>
                    <a:pt x="63" y="15"/>
                    <a:pt x="63" y="15"/>
                  </a:cubicBezTo>
                  <a:lnTo>
                    <a:pt x="72" y="7"/>
                  </a:lnTo>
                  <a:close/>
                  <a:moveTo>
                    <a:pt x="6" y="21"/>
                  </a:moveTo>
                  <a:cubicBezTo>
                    <a:pt x="138" y="21"/>
                    <a:pt x="138" y="21"/>
                    <a:pt x="138" y="21"/>
                  </a:cubicBezTo>
                  <a:cubicBezTo>
                    <a:pt x="138" y="31"/>
                    <a:pt x="138" y="31"/>
                    <a:pt x="138" y="31"/>
                  </a:cubicBezTo>
                  <a:cubicBezTo>
                    <a:pt x="6" y="31"/>
                    <a:pt x="6" y="31"/>
                    <a:pt x="6" y="31"/>
                  </a:cubicBezTo>
                  <a:lnTo>
                    <a:pt x="6" y="21"/>
                  </a:lnTo>
                  <a:close/>
                  <a:moveTo>
                    <a:pt x="22" y="117"/>
                  </a:moveTo>
                  <a:cubicBezTo>
                    <a:pt x="22" y="108"/>
                    <a:pt x="22" y="108"/>
                    <a:pt x="22" y="108"/>
                  </a:cubicBezTo>
                  <a:cubicBezTo>
                    <a:pt x="22" y="106"/>
                    <a:pt x="24" y="105"/>
                    <a:pt x="25" y="105"/>
                  </a:cubicBezTo>
                  <a:cubicBezTo>
                    <a:pt x="60" y="105"/>
                    <a:pt x="60" y="105"/>
                    <a:pt x="60" y="105"/>
                  </a:cubicBezTo>
                  <a:cubicBezTo>
                    <a:pt x="61" y="105"/>
                    <a:pt x="63" y="106"/>
                    <a:pt x="63" y="108"/>
                  </a:cubicBezTo>
                  <a:cubicBezTo>
                    <a:pt x="63" y="117"/>
                    <a:pt x="63" y="117"/>
                    <a:pt x="63" y="117"/>
                  </a:cubicBezTo>
                  <a:cubicBezTo>
                    <a:pt x="63" y="119"/>
                    <a:pt x="61" y="120"/>
                    <a:pt x="60" y="120"/>
                  </a:cubicBezTo>
                  <a:cubicBezTo>
                    <a:pt x="25" y="120"/>
                    <a:pt x="25" y="120"/>
                    <a:pt x="25" y="120"/>
                  </a:cubicBezTo>
                  <a:cubicBezTo>
                    <a:pt x="24" y="120"/>
                    <a:pt x="22" y="119"/>
                    <a:pt x="22" y="117"/>
                  </a:cubicBezTo>
                  <a:close/>
                  <a:moveTo>
                    <a:pt x="88" y="120"/>
                  </a:moveTo>
                  <a:cubicBezTo>
                    <a:pt x="87" y="120"/>
                    <a:pt x="85" y="118"/>
                    <a:pt x="86" y="116"/>
                  </a:cubicBezTo>
                  <a:cubicBezTo>
                    <a:pt x="86" y="115"/>
                    <a:pt x="87" y="114"/>
                    <a:pt x="89" y="114"/>
                  </a:cubicBezTo>
                  <a:cubicBezTo>
                    <a:pt x="122" y="114"/>
                    <a:pt x="122" y="114"/>
                    <a:pt x="122" y="114"/>
                  </a:cubicBezTo>
                  <a:cubicBezTo>
                    <a:pt x="123" y="114"/>
                    <a:pt x="124" y="115"/>
                    <a:pt x="125" y="116"/>
                  </a:cubicBezTo>
                  <a:cubicBezTo>
                    <a:pt x="125" y="118"/>
                    <a:pt x="124" y="120"/>
                    <a:pt x="122" y="120"/>
                  </a:cubicBezTo>
                  <a:lnTo>
                    <a:pt x="88" y="120"/>
                  </a:lnTo>
                  <a:close/>
                  <a:moveTo>
                    <a:pt x="132" y="120"/>
                  </a:moveTo>
                  <a:cubicBezTo>
                    <a:pt x="130" y="120"/>
                    <a:pt x="130" y="120"/>
                    <a:pt x="130" y="120"/>
                  </a:cubicBezTo>
                  <a:cubicBezTo>
                    <a:pt x="130" y="119"/>
                    <a:pt x="130" y="117"/>
                    <a:pt x="130" y="115"/>
                  </a:cubicBezTo>
                  <a:cubicBezTo>
                    <a:pt x="129" y="111"/>
                    <a:pt x="126" y="108"/>
                    <a:pt x="122" y="108"/>
                  </a:cubicBezTo>
                  <a:cubicBezTo>
                    <a:pt x="89" y="108"/>
                    <a:pt x="89" y="108"/>
                    <a:pt x="89" y="108"/>
                  </a:cubicBezTo>
                  <a:cubicBezTo>
                    <a:pt x="85" y="108"/>
                    <a:pt x="81" y="111"/>
                    <a:pt x="80" y="115"/>
                  </a:cubicBezTo>
                  <a:cubicBezTo>
                    <a:pt x="80" y="117"/>
                    <a:pt x="80" y="119"/>
                    <a:pt x="81" y="120"/>
                  </a:cubicBezTo>
                  <a:cubicBezTo>
                    <a:pt x="68" y="120"/>
                    <a:pt x="68" y="120"/>
                    <a:pt x="68" y="120"/>
                  </a:cubicBezTo>
                  <a:cubicBezTo>
                    <a:pt x="68" y="119"/>
                    <a:pt x="68" y="118"/>
                    <a:pt x="68" y="117"/>
                  </a:cubicBezTo>
                  <a:cubicBezTo>
                    <a:pt x="68" y="108"/>
                    <a:pt x="68" y="108"/>
                    <a:pt x="68" y="108"/>
                  </a:cubicBezTo>
                  <a:cubicBezTo>
                    <a:pt x="68" y="103"/>
                    <a:pt x="64" y="99"/>
                    <a:pt x="60" y="99"/>
                  </a:cubicBezTo>
                  <a:cubicBezTo>
                    <a:pt x="25" y="99"/>
                    <a:pt x="25" y="99"/>
                    <a:pt x="25" y="99"/>
                  </a:cubicBezTo>
                  <a:cubicBezTo>
                    <a:pt x="21" y="99"/>
                    <a:pt x="17" y="103"/>
                    <a:pt x="17" y="108"/>
                  </a:cubicBezTo>
                  <a:cubicBezTo>
                    <a:pt x="17" y="117"/>
                    <a:pt x="17" y="117"/>
                    <a:pt x="17" y="117"/>
                  </a:cubicBezTo>
                  <a:cubicBezTo>
                    <a:pt x="17" y="118"/>
                    <a:pt x="17" y="119"/>
                    <a:pt x="17" y="120"/>
                  </a:cubicBezTo>
                  <a:cubicBezTo>
                    <a:pt x="11" y="120"/>
                    <a:pt x="11" y="120"/>
                    <a:pt x="11" y="120"/>
                  </a:cubicBezTo>
                  <a:cubicBezTo>
                    <a:pt x="11" y="37"/>
                    <a:pt x="11" y="37"/>
                    <a:pt x="11" y="37"/>
                  </a:cubicBezTo>
                  <a:cubicBezTo>
                    <a:pt x="132" y="37"/>
                    <a:pt x="132" y="37"/>
                    <a:pt x="132" y="37"/>
                  </a:cubicBezTo>
                  <a:cubicBezTo>
                    <a:pt x="132" y="120"/>
                    <a:pt x="132" y="120"/>
                    <a:pt x="132" y="12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97" name="Google Shape;1997;p65"/>
          <p:cNvGrpSpPr/>
          <p:nvPr/>
        </p:nvGrpSpPr>
        <p:grpSpPr>
          <a:xfrm>
            <a:off x="2404099" y="1418256"/>
            <a:ext cx="287825" cy="377149"/>
            <a:chOff x="2404099" y="1418256"/>
            <a:chExt cx="287825" cy="377149"/>
          </a:xfrm>
        </p:grpSpPr>
        <p:sp>
          <p:nvSpPr>
            <p:cNvPr id="1998" name="Google Shape;1998;p65"/>
            <p:cNvSpPr/>
            <p:nvPr/>
          </p:nvSpPr>
          <p:spPr>
            <a:xfrm>
              <a:off x="2404099" y="1418256"/>
              <a:ext cx="287825" cy="377149"/>
            </a:xfrm>
            <a:custGeom>
              <a:rect b="b" l="l" r="r" t="t"/>
              <a:pathLst>
                <a:path extrusionOk="0" h="144" w="110">
                  <a:moveTo>
                    <a:pt x="107" y="0"/>
                  </a:moveTo>
                  <a:cubicBezTo>
                    <a:pt x="2" y="0"/>
                    <a:pt x="2" y="0"/>
                    <a:pt x="2" y="0"/>
                  </a:cubicBezTo>
                  <a:cubicBezTo>
                    <a:pt x="1" y="0"/>
                    <a:pt x="0" y="2"/>
                    <a:pt x="0" y="3"/>
                  </a:cubicBezTo>
                  <a:cubicBezTo>
                    <a:pt x="0" y="141"/>
                    <a:pt x="0" y="141"/>
                    <a:pt x="0" y="141"/>
                  </a:cubicBezTo>
                  <a:cubicBezTo>
                    <a:pt x="0" y="142"/>
                    <a:pt x="1" y="144"/>
                    <a:pt x="2" y="144"/>
                  </a:cubicBezTo>
                  <a:cubicBezTo>
                    <a:pt x="107" y="144"/>
                    <a:pt x="107" y="144"/>
                    <a:pt x="107" y="144"/>
                  </a:cubicBezTo>
                  <a:cubicBezTo>
                    <a:pt x="109" y="144"/>
                    <a:pt x="110" y="142"/>
                    <a:pt x="110" y="141"/>
                  </a:cubicBezTo>
                  <a:cubicBezTo>
                    <a:pt x="110" y="3"/>
                    <a:pt x="110" y="3"/>
                    <a:pt x="110" y="3"/>
                  </a:cubicBezTo>
                  <a:cubicBezTo>
                    <a:pt x="110" y="2"/>
                    <a:pt x="109" y="0"/>
                    <a:pt x="107" y="0"/>
                  </a:cubicBezTo>
                  <a:close/>
                  <a:moveTo>
                    <a:pt x="105" y="138"/>
                  </a:moveTo>
                  <a:cubicBezTo>
                    <a:pt x="5" y="138"/>
                    <a:pt x="5" y="138"/>
                    <a:pt x="5" y="138"/>
                  </a:cubicBezTo>
                  <a:cubicBezTo>
                    <a:pt x="5" y="6"/>
                    <a:pt x="5" y="6"/>
                    <a:pt x="5" y="6"/>
                  </a:cubicBezTo>
                  <a:cubicBezTo>
                    <a:pt x="105" y="6"/>
                    <a:pt x="105" y="6"/>
                    <a:pt x="105" y="6"/>
                  </a:cubicBezTo>
                  <a:lnTo>
                    <a:pt x="105" y="13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9" name="Google Shape;1999;p65"/>
            <p:cNvSpPr/>
            <p:nvPr/>
          </p:nvSpPr>
          <p:spPr>
            <a:xfrm>
              <a:off x="2446005" y="1578158"/>
              <a:ext cx="201809" cy="173136"/>
            </a:xfrm>
            <a:custGeom>
              <a:rect b="b" l="l" r="r" t="t"/>
              <a:pathLst>
                <a:path extrusionOk="0" h="66" w="77">
                  <a:moveTo>
                    <a:pt x="3" y="66"/>
                  </a:moveTo>
                  <a:cubicBezTo>
                    <a:pt x="75" y="66"/>
                    <a:pt x="75" y="66"/>
                    <a:pt x="75" y="66"/>
                  </a:cubicBezTo>
                  <a:cubicBezTo>
                    <a:pt x="76" y="66"/>
                    <a:pt x="77" y="64"/>
                    <a:pt x="77" y="63"/>
                  </a:cubicBezTo>
                  <a:cubicBezTo>
                    <a:pt x="77" y="3"/>
                    <a:pt x="77" y="3"/>
                    <a:pt x="77" y="3"/>
                  </a:cubicBezTo>
                  <a:cubicBezTo>
                    <a:pt x="77" y="2"/>
                    <a:pt x="76" y="0"/>
                    <a:pt x="75" y="0"/>
                  </a:cubicBezTo>
                  <a:cubicBezTo>
                    <a:pt x="3" y="0"/>
                    <a:pt x="3" y="0"/>
                    <a:pt x="3" y="0"/>
                  </a:cubicBezTo>
                  <a:cubicBezTo>
                    <a:pt x="1" y="0"/>
                    <a:pt x="0" y="2"/>
                    <a:pt x="0" y="3"/>
                  </a:cubicBezTo>
                  <a:cubicBezTo>
                    <a:pt x="0" y="63"/>
                    <a:pt x="0" y="63"/>
                    <a:pt x="0" y="63"/>
                  </a:cubicBezTo>
                  <a:cubicBezTo>
                    <a:pt x="0" y="64"/>
                    <a:pt x="1" y="66"/>
                    <a:pt x="3" y="66"/>
                  </a:cubicBezTo>
                  <a:close/>
                  <a:moveTo>
                    <a:pt x="48" y="40"/>
                  </a:moveTo>
                  <a:cubicBezTo>
                    <a:pt x="30" y="40"/>
                    <a:pt x="30" y="40"/>
                    <a:pt x="30" y="40"/>
                  </a:cubicBezTo>
                  <a:cubicBezTo>
                    <a:pt x="30" y="26"/>
                    <a:pt x="30" y="26"/>
                    <a:pt x="30" y="26"/>
                  </a:cubicBezTo>
                  <a:cubicBezTo>
                    <a:pt x="48" y="26"/>
                    <a:pt x="48" y="26"/>
                    <a:pt x="48" y="26"/>
                  </a:cubicBezTo>
                  <a:lnTo>
                    <a:pt x="48" y="40"/>
                  </a:lnTo>
                  <a:close/>
                  <a:moveTo>
                    <a:pt x="24" y="40"/>
                  </a:moveTo>
                  <a:cubicBezTo>
                    <a:pt x="6" y="40"/>
                    <a:pt x="6" y="40"/>
                    <a:pt x="6" y="40"/>
                  </a:cubicBezTo>
                  <a:cubicBezTo>
                    <a:pt x="6" y="26"/>
                    <a:pt x="6" y="26"/>
                    <a:pt x="6" y="26"/>
                  </a:cubicBezTo>
                  <a:cubicBezTo>
                    <a:pt x="24" y="26"/>
                    <a:pt x="24" y="26"/>
                    <a:pt x="24" y="26"/>
                  </a:cubicBezTo>
                  <a:lnTo>
                    <a:pt x="24" y="40"/>
                  </a:lnTo>
                  <a:close/>
                  <a:moveTo>
                    <a:pt x="6" y="46"/>
                  </a:moveTo>
                  <a:cubicBezTo>
                    <a:pt x="24" y="46"/>
                    <a:pt x="24" y="46"/>
                    <a:pt x="24" y="46"/>
                  </a:cubicBezTo>
                  <a:cubicBezTo>
                    <a:pt x="24" y="60"/>
                    <a:pt x="24" y="60"/>
                    <a:pt x="24" y="60"/>
                  </a:cubicBezTo>
                  <a:cubicBezTo>
                    <a:pt x="6" y="60"/>
                    <a:pt x="6" y="60"/>
                    <a:pt x="6" y="60"/>
                  </a:cubicBezTo>
                  <a:lnTo>
                    <a:pt x="6" y="46"/>
                  </a:lnTo>
                  <a:close/>
                  <a:moveTo>
                    <a:pt x="30" y="46"/>
                  </a:moveTo>
                  <a:cubicBezTo>
                    <a:pt x="48" y="46"/>
                    <a:pt x="48" y="46"/>
                    <a:pt x="48" y="46"/>
                  </a:cubicBezTo>
                  <a:cubicBezTo>
                    <a:pt x="48" y="60"/>
                    <a:pt x="48" y="60"/>
                    <a:pt x="48" y="60"/>
                  </a:cubicBezTo>
                  <a:cubicBezTo>
                    <a:pt x="30" y="60"/>
                    <a:pt x="30" y="60"/>
                    <a:pt x="30" y="60"/>
                  </a:cubicBezTo>
                  <a:lnTo>
                    <a:pt x="30" y="46"/>
                  </a:lnTo>
                  <a:close/>
                  <a:moveTo>
                    <a:pt x="72" y="60"/>
                  </a:moveTo>
                  <a:cubicBezTo>
                    <a:pt x="53" y="60"/>
                    <a:pt x="53" y="60"/>
                    <a:pt x="53" y="60"/>
                  </a:cubicBezTo>
                  <a:cubicBezTo>
                    <a:pt x="53" y="26"/>
                    <a:pt x="53" y="26"/>
                    <a:pt x="53" y="26"/>
                  </a:cubicBezTo>
                  <a:cubicBezTo>
                    <a:pt x="72" y="26"/>
                    <a:pt x="72" y="26"/>
                    <a:pt x="72" y="26"/>
                  </a:cubicBezTo>
                  <a:lnTo>
                    <a:pt x="72" y="60"/>
                  </a:lnTo>
                  <a:close/>
                  <a:moveTo>
                    <a:pt x="72" y="20"/>
                  </a:moveTo>
                  <a:cubicBezTo>
                    <a:pt x="53" y="20"/>
                    <a:pt x="53" y="20"/>
                    <a:pt x="53" y="20"/>
                  </a:cubicBezTo>
                  <a:cubicBezTo>
                    <a:pt x="53" y="6"/>
                    <a:pt x="53" y="6"/>
                    <a:pt x="53" y="6"/>
                  </a:cubicBezTo>
                  <a:cubicBezTo>
                    <a:pt x="72" y="6"/>
                    <a:pt x="72" y="6"/>
                    <a:pt x="72" y="6"/>
                  </a:cubicBezTo>
                  <a:lnTo>
                    <a:pt x="72" y="20"/>
                  </a:lnTo>
                  <a:close/>
                  <a:moveTo>
                    <a:pt x="48" y="20"/>
                  </a:moveTo>
                  <a:cubicBezTo>
                    <a:pt x="30" y="20"/>
                    <a:pt x="30" y="20"/>
                    <a:pt x="30" y="20"/>
                  </a:cubicBezTo>
                  <a:cubicBezTo>
                    <a:pt x="30" y="6"/>
                    <a:pt x="30" y="6"/>
                    <a:pt x="30" y="6"/>
                  </a:cubicBezTo>
                  <a:cubicBezTo>
                    <a:pt x="48" y="6"/>
                    <a:pt x="48" y="6"/>
                    <a:pt x="48" y="6"/>
                  </a:cubicBezTo>
                  <a:lnTo>
                    <a:pt x="48" y="20"/>
                  </a:lnTo>
                  <a:close/>
                  <a:moveTo>
                    <a:pt x="6" y="6"/>
                  </a:moveTo>
                  <a:cubicBezTo>
                    <a:pt x="24" y="6"/>
                    <a:pt x="24" y="6"/>
                    <a:pt x="24" y="6"/>
                  </a:cubicBezTo>
                  <a:cubicBezTo>
                    <a:pt x="24" y="20"/>
                    <a:pt x="24" y="20"/>
                    <a:pt x="24" y="20"/>
                  </a:cubicBezTo>
                  <a:cubicBezTo>
                    <a:pt x="6" y="20"/>
                    <a:pt x="6" y="20"/>
                    <a:pt x="6" y="20"/>
                  </a:cubicBezTo>
                  <a:lnTo>
                    <a:pt x="6" y="6"/>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0" name="Google Shape;2000;p65"/>
            <p:cNvSpPr/>
            <p:nvPr/>
          </p:nvSpPr>
          <p:spPr>
            <a:xfrm>
              <a:off x="2446005" y="1462366"/>
              <a:ext cx="201809" cy="87120"/>
            </a:xfrm>
            <a:custGeom>
              <a:rect b="b" l="l" r="r" t="t"/>
              <a:pathLst>
                <a:path extrusionOk="0" h="33" w="77">
                  <a:moveTo>
                    <a:pt x="3" y="33"/>
                  </a:moveTo>
                  <a:cubicBezTo>
                    <a:pt x="75" y="33"/>
                    <a:pt x="75" y="33"/>
                    <a:pt x="75" y="33"/>
                  </a:cubicBezTo>
                  <a:cubicBezTo>
                    <a:pt x="76" y="33"/>
                    <a:pt x="77" y="32"/>
                    <a:pt x="77" y="30"/>
                  </a:cubicBezTo>
                  <a:cubicBezTo>
                    <a:pt x="77" y="3"/>
                    <a:pt x="77" y="3"/>
                    <a:pt x="77" y="3"/>
                  </a:cubicBezTo>
                  <a:cubicBezTo>
                    <a:pt x="77" y="2"/>
                    <a:pt x="76" y="0"/>
                    <a:pt x="75" y="0"/>
                  </a:cubicBezTo>
                  <a:cubicBezTo>
                    <a:pt x="3" y="0"/>
                    <a:pt x="3" y="0"/>
                    <a:pt x="3" y="0"/>
                  </a:cubicBezTo>
                  <a:cubicBezTo>
                    <a:pt x="1" y="0"/>
                    <a:pt x="0" y="2"/>
                    <a:pt x="0" y="3"/>
                  </a:cubicBezTo>
                  <a:cubicBezTo>
                    <a:pt x="0" y="30"/>
                    <a:pt x="0" y="30"/>
                    <a:pt x="0" y="30"/>
                  </a:cubicBezTo>
                  <a:cubicBezTo>
                    <a:pt x="0" y="32"/>
                    <a:pt x="1" y="33"/>
                    <a:pt x="3" y="33"/>
                  </a:cubicBezTo>
                  <a:close/>
                  <a:moveTo>
                    <a:pt x="6" y="6"/>
                  </a:moveTo>
                  <a:cubicBezTo>
                    <a:pt x="72" y="6"/>
                    <a:pt x="72" y="6"/>
                    <a:pt x="72" y="6"/>
                  </a:cubicBezTo>
                  <a:cubicBezTo>
                    <a:pt x="72" y="28"/>
                    <a:pt x="72" y="28"/>
                    <a:pt x="72" y="28"/>
                  </a:cubicBezTo>
                  <a:cubicBezTo>
                    <a:pt x="6" y="28"/>
                    <a:pt x="6" y="28"/>
                    <a:pt x="6" y="28"/>
                  </a:cubicBezTo>
                  <a:lnTo>
                    <a:pt x="6" y="6"/>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1" name="Google Shape;2001;p65"/>
            <p:cNvSpPr/>
            <p:nvPr/>
          </p:nvSpPr>
          <p:spPr>
            <a:xfrm>
              <a:off x="2598188" y="1669688"/>
              <a:ext cx="23159" cy="13233"/>
            </a:xfrm>
            <a:custGeom>
              <a:rect b="b" l="l" r="r" t="t"/>
              <a:pathLst>
                <a:path extrusionOk="0" h="5" w="9">
                  <a:moveTo>
                    <a:pt x="3" y="5"/>
                  </a:moveTo>
                  <a:cubicBezTo>
                    <a:pt x="6" y="5"/>
                    <a:pt x="6" y="5"/>
                    <a:pt x="6" y="5"/>
                  </a:cubicBezTo>
                  <a:cubicBezTo>
                    <a:pt x="8" y="5"/>
                    <a:pt x="9" y="4"/>
                    <a:pt x="9" y="3"/>
                  </a:cubicBezTo>
                  <a:cubicBezTo>
                    <a:pt x="9" y="1"/>
                    <a:pt x="8" y="0"/>
                    <a:pt x="6" y="0"/>
                  </a:cubicBezTo>
                  <a:cubicBezTo>
                    <a:pt x="3" y="0"/>
                    <a:pt x="3" y="0"/>
                    <a:pt x="3" y="0"/>
                  </a:cubicBezTo>
                  <a:cubicBezTo>
                    <a:pt x="2" y="0"/>
                    <a:pt x="0" y="1"/>
                    <a:pt x="0" y="2"/>
                  </a:cubicBezTo>
                  <a:cubicBezTo>
                    <a:pt x="0" y="4"/>
                    <a:pt x="1" y="5"/>
                    <a:pt x="3" y="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2" name="Google Shape;2002;p65"/>
            <p:cNvSpPr/>
            <p:nvPr/>
          </p:nvSpPr>
          <p:spPr>
            <a:xfrm>
              <a:off x="2598188" y="1696154"/>
              <a:ext cx="23159" cy="15439"/>
            </a:xfrm>
            <a:custGeom>
              <a:rect b="b" l="l" r="r" t="t"/>
              <a:pathLst>
                <a:path extrusionOk="0" h="6" w="9">
                  <a:moveTo>
                    <a:pt x="3" y="6"/>
                  </a:moveTo>
                  <a:cubicBezTo>
                    <a:pt x="6" y="6"/>
                    <a:pt x="6" y="6"/>
                    <a:pt x="6" y="6"/>
                  </a:cubicBezTo>
                  <a:cubicBezTo>
                    <a:pt x="8" y="6"/>
                    <a:pt x="9" y="5"/>
                    <a:pt x="9" y="3"/>
                  </a:cubicBezTo>
                  <a:cubicBezTo>
                    <a:pt x="9" y="2"/>
                    <a:pt x="8" y="0"/>
                    <a:pt x="6" y="0"/>
                  </a:cubicBezTo>
                  <a:cubicBezTo>
                    <a:pt x="3" y="0"/>
                    <a:pt x="3" y="0"/>
                    <a:pt x="3" y="0"/>
                  </a:cubicBezTo>
                  <a:cubicBezTo>
                    <a:pt x="2" y="0"/>
                    <a:pt x="0" y="1"/>
                    <a:pt x="0" y="3"/>
                  </a:cubicBezTo>
                  <a:cubicBezTo>
                    <a:pt x="0" y="4"/>
                    <a:pt x="1" y="6"/>
                    <a:pt x="3" y="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03" name="Google Shape;2003;p65"/>
          <p:cNvGrpSpPr/>
          <p:nvPr/>
        </p:nvGrpSpPr>
        <p:grpSpPr>
          <a:xfrm>
            <a:off x="4826900" y="1418256"/>
            <a:ext cx="319805" cy="377148"/>
            <a:chOff x="4826900" y="1418256"/>
            <a:chExt cx="319805" cy="377148"/>
          </a:xfrm>
        </p:grpSpPr>
        <p:sp>
          <p:nvSpPr>
            <p:cNvPr id="2004" name="Google Shape;2004;p65"/>
            <p:cNvSpPr/>
            <p:nvPr/>
          </p:nvSpPr>
          <p:spPr>
            <a:xfrm>
              <a:off x="4872114" y="1462366"/>
              <a:ext cx="227172" cy="333037"/>
            </a:xfrm>
            <a:custGeom>
              <a:rect b="b" l="l" r="r" t="t"/>
              <a:pathLst>
                <a:path extrusionOk="0" h="127" w="87">
                  <a:moveTo>
                    <a:pt x="87" y="44"/>
                  </a:moveTo>
                  <a:cubicBezTo>
                    <a:pt x="87" y="20"/>
                    <a:pt x="67" y="0"/>
                    <a:pt x="42" y="1"/>
                  </a:cubicBezTo>
                  <a:cubicBezTo>
                    <a:pt x="21" y="2"/>
                    <a:pt x="3" y="19"/>
                    <a:pt x="1" y="41"/>
                  </a:cubicBezTo>
                  <a:cubicBezTo>
                    <a:pt x="0" y="60"/>
                    <a:pt x="11" y="77"/>
                    <a:pt x="28" y="84"/>
                  </a:cubicBezTo>
                  <a:cubicBezTo>
                    <a:pt x="28" y="124"/>
                    <a:pt x="28" y="124"/>
                    <a:pt x="28" y="124"/>
                  </a:cubicBezTo>
                  <a:cubicBezTo>
                    <a:pt x="28" y="125"/>
                    <a:pt x="29" y="127"/>
                    <a:pt x="31" y="127"/>
                  </a:cubicBezTo>
                  <a:cubicBezTo>
                    <a:pt x="57" y="127"/>
                    <a:pt x="57" y="127"/>
                    <a:pt x="57" y="127"/>
                  </a:cubicBezTo>
                  <a:cubicBezTo>
                    <a:pt x="59" y="127"/>
                    <a:pt x="60" y="125"/>
                    <a:pt x="60" y="124"/>
                  </a:cubicBezTo>
                  <a:cubicBezTo>
                    <a:pt x="60" y="84"/>
                    <a:pt x="60" y="84"/>
                    <a:pt x="60" y="84"/>
                  </a:cubicBezTo>
                  <a:cubicBezTo>
                    <a:pt x="76" y="78"/>
                    <a:pt x="87" y="62"/>
                    <a:pt x="87" y="44"/>
                  </a:cubicBezTo>
                  <a:close/>
                  <a:moveTo>
                    <a:pt x="34" y="63"/>
                  </a:moveTo>
                  <a:cubicBezTo>
                    <a:pt x="34" y="62"/>
                    <a:pt x="35" y="62"/>
                    <a:pt x="36" y="62"/>
                  </a:cubicBezTo>
                  <a:cubicBezTo>
                    <a:pt x="38" y="62"/>
                    <a:pt x="39" y="62"/>
                    <a:pt x="41" y="65"/>
                  </a:cubicBezTo>
                  <a:cubicBezTo>
                    <a:pt x="41" y="65"/>
                    <a:pt x="41" y="66"/>
                    <a:pt x="42" y="66"/>
                  </a:cubicBezTo>
                  <a:cubicBezTo>
                    <a:pt x="42" y="66"/>
                    <a:pt x="42" y="67"/>
                    <a:pt x="43" y="67"/>
                  </a:cubicBezTo>
                  <a:cubicBezTo>
                    <a:pt x="44" y="67"/>
                    <a:pt x="45" y="67"/>
                    <a:pt x="46" y="66"/>
                  </a:cubicBezTo>
                  <a:cubicBezTo>
                    <a:pt x="46" y="66"/>
                    <a:pt x="47" y="65"/>
                    <a:pt x="47" y="65"/>
                  </a:cubicBezTo>
                  <a:cubicBezTo>
                    <a:pt x="49" y="62"/>
                    <a:pt x="49" y="62"/>
                    <a:pt x="52" y="62"/>
                  </a:cubicBezTo>
                  <a:cubicBezTo>
                    <a:pt x="53" y="62"/>
                    <a:pt x="54" y="62"/>
                    <a:pt x="54" y="63"/>
                  </a:cubicBezTo>
                  <a:cubicBezTo>
                    <a:pt x="54" y="107"/>
                    <a:pt x="54" y="107"/>
                    <a:pt x="54" y="107"/>
                  </a:cubicBezTo>
                  <a:cubicBezTo>
                    <a:pt x="34" y="107"/>
                    <a:pt x="34" y="107"/>
                    <a:pt x="34" y="107"/>
                  </a:cubicBezTo>
                  <a:cubicBezTo>
                    <a:pt x="34" y="63"/>
                    <a:pt x="34" y="63"/>
                    <a:pt x="34" y="63"/>
                  </a:cubicBezTo>
                  <a:close/>
                  <a:moveTo>
                    <a:pt x="34" y="52"/>
                  </a:moveTo>
                  <a:cubicBezTo>
                    <a:pt x="37" y="48"/>
                    <a:pt x="37" y="48"/>
                    <a:pt x="37" y="48"/>
                  </a:cubicBezTo>
                  <a:cubicBezTo>
                    <a:pt x="51" y="48"/>
                    <a:pt x="51" y="48"/>
                    <a:pt x="51" y="48"/>
                  </a:cubicBezTo>
                  <a:cubicBezTo>
                    <a:pt x="54" y="52"/>
                    <a:pt x="54" y="52"/>
                    <a:pt x="54" y="52"/>
                  </a:cubicBezTo>
                  <a:cubicBezTo>
                    <a:pt x="54" y="56"/>
                    <a:pt x="54" y="56"/>
                    <a:pt x="54" y="56"/>
                  </a:cubicBezTo>
                  <a:cubicBezTo>
                    <a:pt x="54" y="56"/>
                    <a:pt x="53" y="56"/>
                    <a:pt x="52" y="56"/>
                  </a:cubicBezTo>
                  <a:cubicBezTo>
                    <a:pt x="48" y="56"/>
                    <a:pt x="46" y="58"/>
                    <a:pt x="44" y="60"/>
                  </a:cubicBezTo>
                  <a:cubicBezTo>
                    <a:pt x="42" y="58"/>
                    <a:pt x="40" y="56"/>
                    <a:pt x="36" y="56"/>
                  </a:cubicBezTo>
                  <a:cubicBezTo>
                    <a:pt x="35" y="56"/>
                    <a:pt x="34" y="56"/>
                    <a:pt x="34" y="56"/>
                  </a:cubicBezTo>
                  <a:cubicBezTo>
                    <a:pt x="34" y="52"/>
                    <a:pt x="34" y="52"/>
                    <a:pt x="34" y="52"/>
                  </a:cubicBezTo>
                  <a:close/>
                  <a:moveTo>
                    <a:pt x="40" y="42"/>
                  </a:moveTo>
                  <a:cubicBezTo>
                    <a:pt x="44" y="37"/>
                    <a:pt x="44" y="37"/>
                    <a:pt x="44" y="37"/>
                  </a:cubicBezTo>
                  <a:cubicBezTo>
                    <a:pt x="47" y="42"/>
                    <a:pt x="47" y="42"/>
                    <a:pt x="47" y="42"/>
                  </a:cubicBezTo>
                  <a:lnTo>
                    <a:pt x="40" y="42"/>
                  </a:lnTo>
                  <a:close/>
                  <a:moveTo>
                    <a:pt x="34" y="121"/>
                  </a:moveTo>
                  <a:cubicBezTo>
                    <a:pt x="34" y="112"/>
                    <a:pt x="34" y="112"/>
                    <a:pt x="34" y="112"/>
                  </a:cubicBezTo>
                  <a:cubicBezTo>
                    <a:pt x="54" y="112"/>
                    <a:pt x="54" y="112"/>
                    <a:pt x="54" y="112"/>
                  </a:cubicBezTo>
                  <a:cubicBezTo>
                    <a:pt x="54" y="121"/>
                    <a:pt x="54" y="121"/>
                    <a:pt x="54" y="121"/>
                  </a:cubicBezTo>
                  <a:lnTo>
                    <a:pt x="34" y="121"/>
                  </a:lnTo>
                  <a:close/>
                  <a:moveTo>
                    <a:pt x="60" y="78"/>
                  </a:moveTo>
                  <a:cubicBezTo>
                    <a:pt x="60" y="51"/>
                    <a:pt x="60" y="51"/>
                    <a:pt x="60" y="51"/>
                  </a:cubicBezTo>
                  <a:cubicBezTo>
                    <a:pt x="60" y="50"/>
                    <a:pt x="60" y="50"/>
                    <a:pt x="59" y="49"/>
                  </a:cubicBezTo>
                  <a:cubicBezTo>
                    <a:pt x="55" y="43"/>
                    <a:pt x="55" y="43"/>
                    <a:pt x="55" y="43"/>
                  </a:cubicBezTo>
                  <a:cubicBezTo>
                    <a:pt x="55" y="43"/>
                    <a:pt x="55" y="43"/>
                    <a:pt x="55" y="43"/>
                  </a:cubicBezTo>
                  <a:cubicBezTo>
                    <a:pt x="46" y="31"/>
                    <a:pt x="46" y="31"/>
                    <a:pt x="46" y="31"/>
                  </a:cubicBezTo>
                  <a:cubicBezTo>
                    <a:pt x="46" y="30"/>
                    <a:pt x="45" y="29"/>
                    <a:pt x="44" y="29"/>
                  </a:cubicBezTo>
                  <a:cubicBezTo>
                    <a:pt x="43" y="29"/>
                    <a:pt x="42" y="30"/>
                    <a:pt x="42" y="31"/>
                  </a:cubicBezTo>
                  <a:cubicBezTo>
                    <a:pt x="33" y="43"/>
                    <a:pt x="33" y="43"/>
                    <a:pt x="33" y="43"/>
                  </a:cubicBezTo>
                  <a:cubicBezTo>
                    <a:pt x="33" y="43"/>
                    <a:pt x="33" y="43"/>
                    <a:pt x="33" y="43"/>
                  </a:cubicBezTo>
                  <a:cubicBezTo>
                    <a:pt x="29" y="49"/>
                    <a:pt x="29" y="49"/>
                    <a:pt x="29" y="49"/>
                  </a:cubicBezTo>
                  <a:cubicBezTo>
                    <a:pt x="28" y="50"/>
                    <a:pt x="28" y="50"/>
                    <a:pt x="28" y="51"/>
                  </a:cubicBezTo>
                  <a:cubicBezTo>
                    <a:pt x="28" y="78"/>
                    <a:pt x="28" y="78"/>
                    <a:pt x="28" y="78"/>
                  </a:cubicBezTo>
                  <a:cubicBezTo>
                    <a:pt x="15" y="72"/>
                    <a:pt x="7" y="59"/>
                    <a:pt x="7" y="44"/>
                  </a:cubicBezTo>
                  <a:cubicBezTo>
                    <a:pt x="7" y="24"/>
                    <a:pt x="23" y="7"/>
                    <a:pt x="44" y="7"/>
                  </a:cubicBezTo>
                  <a:cubicBezTo>
                    <a:pt x="64" y="7"/>
                    <a:pt x="81" y="24"/>
                    <a:pt x="81" y="44"/>
                  </a:cubicBezTo>
                  <a:cubicBezTo>
                    <a:pt x="81" y="59"/>
                    <a:pt x="73" y="72"/>
                    <a:pt x="60" y="7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5" name="Google Shape;2005;p65"/>
            <p:cNvSpPr/>
            <p:nvPr/>
          </p:nvSpPr>
          <p:spPr>
            <a:xfrm>
              <a:off x="4979083" y="1418256"/>
              <a:ext cx="15439" cy="28672"/>
            </a:xfrm>
            <a:custGeom>
              <a:rect b="b" l="l" r="r" t="t"/>
              <a:pathLst>
                <a:path extrusionOk="0" h="11" w="6">
                  <a:moveTo>
                    <a:pt x="6" y="8"/>
                  </a:moveTo>
                  <a:cubicBezTo>
                    <a:pt x="6" y="3"/>
                    <a:pt x="6" y="3"/>
                    <a:pt x="6" y="3"/>
                  </a:cubicBezTo>
                  <a:cubicBezTo>
                    <a:pt x="6" y="2"/>
                    <a:pt x="5" y="1"/>
                    <a:pt x="3" y="0"/>
                  </a:cubicBezTo>
                  <a:cubicBezTo>
                    <a:pt x="1" y="0"/>
                    <a:pt x="0" y="1"/>
                    <a:pt x="0" y="3"/>
                  </a:cubicBezTo>
                  <a:cubicBezTo>
                    <a:pt x="0" y="8"/>
                    <a:pt x="0" y="8"/>
                    <a:pt x="0" y="8"/>
                  </a:cubicBezTo>
                  <a:cubicBezTo>
                    <a:pt x="0" y="10"/>
                    <a:pt x="1" y="11"/>
                    <a:pt x="3" y="11"/>
                  </a:cubicBezTo>
                  <a:cubicBezTo>
                    <a:pt x="5" y="11"/>
                    <a:pt x="6" y="10"/>
                    <a:pt x="6" y="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6" name="Google Shape;2006;p65"/>
            <p:cNvSpPr/>
            <p:nvPr/>
          </p:nvSpPr>
          <p:spPr>
            <a:xfrm>
              <a:off x="5118033" y="1570438"/>
              <a:ext cx="28672" cy="15439"/>
            </a:xfrm>
            <a:custGeom>
              <a:rect b="b" l="l" r="r" t="t"/>
              <a:pathLst>
                <a:path extrusionOk="0" h="6" w="11">
                  <a:moveTo>
                    <a:pt x="8" y="0"/>
                  </a:moveTo>
                  <a:cubicBezTo>
                    <a:pt x="3" y="0"/>
                    <a:pt x="3" y="0"/>
                    <a:pt x="3" y="0"/>
                  </a:cubicBezTo>
                  <a:cubicBezTo>
                    <a:pt x="1" y="0"/>
                    <a:pt x="0" y="1"/>
                    <a:pt x="0" y="3"/>
                  </a:cubicBezTo>
                  <a:cubicBezTo>
                    <a:pt x="0" y="4"/>
                    <a:pt x="1" y="6"/>
                    <a:pt x="3" y="6"/>
                  </a:cubicBezTo>
                  <a:cubicBezTo>
                    <a:pt x="8" y="6"/>
                    <a:pt x="8" y="6"/>
                    <a:pt x="8" y="6"/>
                  </a:cubicBezTo>
                  <a:cubicBezTo>
                    <a:pt x="9" y="6"/>
                    <a:pt x="10" y="5"/>
                    <a:pt x="11" y="3"/>
                  </a:cubicBezTo>
                  <a:cubicBezTo>
                    <a:pt x="11" y="2"/>
                    <a:pt x="10" y="0"/>
                    <a:pt x="8"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7" name="Google Shape;2007;p65"/>
            <p:cNvSpPr/>
            <p:nvPr/>
          </p:nvSpPr>
          <p:spPr>
            <a:xfrm>
              <a:off x="4826900" y="1570438"/>
              <a:ext cx="29775" cy="15439"/>
            </a:xfrm>
            <a:custGeom>
              <a:rect b="b" l="l" r="r" t="t"/>
              <a:pathLst>
                <a:path extrusionOk="0" h="6" w="11">
                  <a:moveTo>
                    <a:pt x="8" y="0"/>
                  </a:moveTo>
                  <a:cubicBezTo>
                    <a:pt x="3" y="0"/>
                    <a:pt x="3" y="0"/>
                    <a:pt x="3" y="0"/>
                  </a:cubicBezTo>
                  <a:cubicBezTo>
                    <a:pt x="2" y="0"/>
                    <a:pt x="0" y="1"/>
                    <a:pt x="0" y="3"/>
                  </a:cubicBezTo>
                  <a:cubicBezTo>
                    <a:pt x="0" y="4"/>
                    <a:pt x="1" y="6"/>
                    <a:pt x="3" y="6"/>
                  </a:cubicBezTo>
                  <a:cubicBezTo>
                    <a:pt x="8" y="6"/>
                    <a:pt x="8" y="6"/>
                    <a:pt x="8" y="6"/>
                  </a:cubicBezTo>
                  <a:cubicBezTo>
                    <a:pt x="10" y="6"/>
                    <a:pt x="11" y="5"/>
                    <a:pt x="11" y="3"/>
                  </a:cubicBezTo>
                  <a:cubicBezTo>
                    <a:pt x="11" y="2"/>
                    <a:pt x="10" y="0"/>
                    <a:pt x="8"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8" name="Google Shape;2008;p65"/>
            <p:cNvSpPr/>
            <p:nvPr/>
          </p:nvSpPr>
          <p:spPr>
            <a:xfrm>
              <a:off x="5076127" y="1462366"/>
              <a:ext cx="26467" cy="26467"/>
            </a:xfrm>
            <a:custGeom>
              <a:rect b="b" l="l" r="r" t="t"/>
              <a:pathLst>
                <a:path extrusionOk="0" h="10" w="10">
                  <a:moveTo>
                    <a:pt x="5" y="1"/>
                  </a:moveTo>
                  <a:cubicBezTo>
                    <a:pt x="1" y="5"/>
                    <a:pt x="1" y="5"/>
                    <a:pt x="1" y="5"/>
                  </a:cubicBezTo>
                  <a:cubicBezTo>
                    <a:pt x="0" y="6"/>
                    <a:pt x="0" y="8"/>
                    <a:pt x="1" y="9"/>
                  </a:cubicBezTo>
                  <a:cubicBezTo>
                    <a:pt x="2" y="9"/>
                    <a:pt x="2" y="10"/>
                    <a:pt x="3" y="10"/>
                  </a:cubicBezTo>
                  <a:cubicBezTo>
                    <a:pt x="4" y="10"/>
                    <a:pt x="5" y="9"/>
                    <a:pt x="5" y="9"/>
                  </a:cubicBezTo>
                  <a:cubicBezTo>
                    <a:pt x="9" y="5"/>
                    <a:pt x="9" y="5"/>
                    <a:pt x="9" y="5"/>
                  </a:cubicBezTo>
                  <a:cubicBezTo>
                    <a:pt x="10" y="4"/>
                    <a:pt x="10" y="2"/>
                    <a:pt x="9" y="1"/>
                  </a:cubicBezTo>
                  <a:cubicBezTo>
                    <a:pt x="8" y="0"/>
                    <a:pt x="6" y="0"/>
                    <a:pt x="5" y="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9" name="Google Shape;2009;p65"/>
            <p:cNvSpPr/>
            <p:nvPr/>
          </p:nvSpPr>
          <p:spPr>
            <a:xfrm>
              <a:off x="4872114" y="1667482"/>
              <a:ext cx="26467" cy="26467"/>
            </a:xfrm>
            <a:custGeom>
              <a:rect b="b" l="l" r="r" t="t"/>
              <a:pathLst>
                <a:path extrusionOk="0" h="10" w="10">
                  <a:moveTo>
                    <a:pt x="5" y="1"/>
                  </a:moveTo>
                  <a:cubicBezTo>
                    <a:pt x="1" y="5"/>
                    <a:pt x="1" y="5"/>
                    <a:pt x="1" y="5"/>
                  </a:cubicBezTo>
                  <a:cubicBezTo>
                    <a:pt x="0" y="6"/>
                    <a:pt x="0" y="8"/>
                    <a:pt x="1" y="9"/>
                  </a:cubicBezTo>
                  <a:cubicBezTo>
                    <a:pt x="1" y="10"/>
                    <a:pt x="2" y="10"/>
                    <a:pt x="3" y="10"/>
                  </a:cubicBezTo>
                  <a:cubicBezTo>
                    <a:pt x="4" y="10"/>
                    <a:pt x="4" y="10"/>
                    <a:pt x="5" y="9"/>
                  </a:cubicBezTo>
                  <a:cubicBezTo>
                    <a:pt x="9" y="5"/>
                    <a:pt x="9" y="5"/>
                    <a:pt x="9" y="5"/>
                  </a:cubicBezTo>
                  <a:cubicBezTo>
                    <a:pt x="10" y="4"/>
                    <a:pt x="10" y="2"/>
                    <a:pt x="9" y="1"/>
                  </a:cubicBezTo>
                  <a:cubicBezTo>
                    <a:pt x="8" y="0"/>
                    <a:pt x="6" y="0"/>
                    <a:pt x="5" y="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0" name="Google Shape;2010;p65"/>
            <p:cNvSpPr/>
            <p:nvPr/>
          </p:nvSpPr>
          <p:spPr>
            <a:xfrm>
              <a:off x="5076127" y="1667482"/>
              <a:ext cx="26467" cy="26467"/>
            </a:xfrm>
            <a:custGeom>
              <a:rect b="b" l="l" r="r" t="t"/>
              <a:pathLst>
                <a:path extrusionOk="0" h="10" w="10">
                  <a:moveTo>
                    <a:pt x="5" y="1"/>
                  </a:moveTo>
                  <a:cubicBezTo>
                    <a:pt x="4" y="0"/>
                    <a:pt x="2" y="0"/>
                    <a:pt x="1" y="1"/>
                  </a:cubicBezTo>
                  <a:cubicBezTo>
                    <a:pt x="0" y="2"/>
                    <a:pt x="0" y="4"/>
                    <a:pt x="1" y="5"/>
                  </a:cubicBezTo>
                  <a:cubicBezTo>
                    <a:pt x="5" y="9"/>
                    <a:pt x="5" y="9"/>
                    <a:pt x="5" y="9"/>
                  </a:cubicBezTo>
                  <a:cubicBezTo>
                    <a:pt x="5" y="10"/>
                    <a:pt x="6" y="10"/>
                    <a:pt x="7" y="10"/>
                  </a:cubicBezTo>
                  <a:cubicBezTo>
                    <a:pt x="8" y="10"/>
                    <a:pt x="8" y="10"/>
                    <a:pt x="9" y="9"/>
                  </a:cubicBezTo>
                  <a:cubicBezTo>
                    <a:pt x="10" y="8"/>
                    <a:pt x="10" y="6"/>
                    <a:pt x="9" y="5"/>
                  </a:cubicBezTo>
                  <a:lnTo>
                    <a:pt x="5" y="1"/>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1" name="Google Shape;2011;p65"/>
            <p:cNvSpPr/>
            <p:nvPr/>
          </p:nvSpPr>
          <p:spPr>
            <a:xfrm>
              <a:off x="4872114" y="1462366"/>
              <a:ext cx="26467" cy="26467"/>
            </a:xfrm>
            <a:custGeom>
              <a:rect b="b" l="l" r="r" t="t"/>
              <a:pathLst>
                <a:path extrusionOk="0" h="10" w="10">
                  <a:moveTo>
                    <a:pt x="5" y="9"/>
                  </a:moveTo>
                  <a:cubicBezTo>
                    <a:pt x="5" y="9"/>
                    <a:pt x="6" y="10"/>
                    <a:pt x="7" y="10"/>
                  </a:cubicBezTo>
                  <a:cubicBezTo>
                    <a:pt x="7" y="10"/>
                    <a:pt x="8" y="9"/>
                    <a:pt x="9" y="9"/>
                  </a:cubicBezTo>
                  <a:cubicBezTo>
                    <a:pt x="10" y="8"/>
                    <a:pt x="10" y="6"/>
                    <a:pt x="9" y="5"/>
                  </a:cubicBezTo>
                  <a:cubicBezTo>
                    <a:pt x="5" y="1"/>
                    <a:pt x="5" y="1"/>
                    <a:pt x="5" y="1"/>
                  </a:cubicBezTo>
                  <a:cubicBezTo>
                    <a:pt x="4" y="0"/>
                    <a:pt x="2" y="0"/>
                    <a:pt x="1" y="1"/>
                  </a:cubicBezTo>
                  <a:cubicBezTo>
                    <a:pt x="0" y="2"/>
                    <a:pt x="0" y="4"/>
                    <a:pt x="1" y="5"/>
                  </a:cubicBezTo>
                  <a:lnTo>
                    <a:pt x="5" y="9"/>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12" name="Google Shape;2012;p65"/>
          <p:cNvGrpSpPr/>
          <p:nvPr/>
        </p:nvGrpSpPr>
        <p:grpSpPr>
          <a:xfrm>
            <a:off x="3982173" y="1418256"/>
            <a:ext cx="377150" cy="377149"/>
            <a:chOff x="3982173" y="1418256"/>
            <a:chExt cx="377150" cy="377149"/>
          </a:xfrm>
        </p:grpSpPr>
        <p:sp>
          <p:nvSpPr>
            <p:cNvPr id="2013" name="Google Shape;2013;p65"/>
            <p:cNvSpPr/>
            <p:nvPr/>
          </p:nvSpPr>
          <p:spPr>
            <a:xfrm>
              <a:off x="3982173" y="1418256"/>
              <a:ext cx="377150" cy="377149"/>
            </a:xfrm>
            <a:custGeom>
              <a:rect b="b" l="l" r="r" t="t"/>
              <a:pathLst>
                <a:path extrusionOk="0" h="144" w="144">
                  <a:moveTo>
                    <a:pt x="143" y="27"/>
                  </a:moveTo>
                  <a:cubicBezTo>
                    <a:pt x="117" y="1"/>
                    <a:pt x="117" y="1"/>
                    <a:pt x="117" y="1"/>
                  </a:cubicBezTo>
                  <a:cubicBezTo>
                    <a:pt x="116" y="1"/>
                    <a:pt x="116" y="0"/>
                    <a:pt x="115" y="0"/>
                  </a:cubicBezTo>
                  <a:cubicBezTo>
                    <a:pt x="114" y="0"/>
                    <a:pt x="113" y="1"/>
                    <a:pt x="113" y="1"/>
                  </a:cubicBezTo>
                  <a:cubicBezTo>
                    <a:pt x="69" y="45"/>
                    <a:pt x="69" y="45"/>
                    <a:pt x="69" y="45"/>
                  </a:cubicBezTo>
                  <a:cubicBezTo>
                    <a:pt x="27" y="3"/>
                    <a:pt x="27" y="3"/>
                    <a:pt x="27" y="3"/>
                  </a:cubicBezTo>
                  <a:cubicBezTo>
                    <a:pt x="27" y="2"/>
                    <a:pt x="26" y="2"/>
                    <a:pt x="25" y="2"/>
                  </a:cubicBezTo>
                  <a:cubicBezTo>
                    <a:pt x="25" y="2"/>
                    <a:pt x="24" y="2"/>
                    <a:pt x="23" y="3"/>
                  </a:cubicBezTo>
                  <a:cubicBezTo>
                    <a:pt x="3" y="23"/>
                    <a:pt x="3" y="23"/>
                    <a:pt x="3" y="23"/>
                  </a:cubicBezTo>
                  <a:cubicBezTo>
                    <a:pt x="2" y="25"/>
                    <a:pt x="2" y="26"/>
                    <a:pt x="3" y="27"/>
                  </a:cubicBezTo>
                  <a:cubicBezTo>
                    <a:pt x="45" y="69"/>
                    <a:pt x="45" y="69"/>
                    <a:pt x="45" y="69"/>
                  </a:cubicBezTo>
                  <a:cubicBezTo>
                    <a:pt x="1" y="113"/>
                    <a:pt x="1" y="113"/>
                    <a:pt x="1" y="113"/>
                  </a:cubicBezTo>
                  <a:cubicBezTo>
                    <a:pt x="0" y="114"/>
                    <a:pt x="0" y="116"/>
                    <a:pt x="1" y="117"/>
                  </a:cubicBezTo>
                  <a:cubicBezTo>
                    <a:pt x="27" y="143"/>
                    <a:pt x="27" y="143"/>
                    <a:pt x="27" y="143"/>
                  </a:cubicBezTo>
                  <a:cubicBezTo>
                    <a:pt x="27" y="143"/>
                    <a:pt x="28" y="144"/>
                    <a:pt x="29" y="144"/>
                  </a:cubicBezTo>
                  <a:cubicBezTo>
                    <a:pt x="30" y="144"/>
                    <a:pt x="30" y="143"/>
                    <a:pt x="31" y="143"/>
                  </a:cubicBezTo>
                  <a:cubicBezTo>
                    <a:pt x="74" y="99"/>
                    <a:pt x="74" y="99"/>
                    <a:pt x="74" y="99"/>
                  </a:cubicBezTo>
                  <a:cubicBezTo>
                    <a:pt x="103" y="128"/>
                    <a:pt x="103" y="128"/>
                    <a:pt x="103" y="128"/>
                  </a:cubicBezTo>
                  <a:cubicBezTo>
                    <a:pt x="111" y="136"/>
                    <a:pt x="111" y="136"/>
                    <a:pt x="111" y="136"/>
                  </a:cubicBezTo>
                  <a:cubicBezTo>
                    <a:pt x="112" y="137"/>
                    <a:pt x="112" y="137"/>
                    <a:pt x="113" y="137"/>
                  </a:cubicBezTo>
                  <a:cubicBezTo>
                    <a:pt x="121" y="138"/>
                    <a:pt x="121" y="138"/>
                    <a:pt x="121" y="138"/>
                  </a:cubicBezTo>
                  <a:cubicBezTo>
                    <a:pt x="121" y="138"/>
                    <a:pt x="121" y="138"/>
                    <a:pt x="121" y="138"/>
                  </a:cubicBezTo>
                  <a:cubicBezTo>
                    <a:pt x="138" y="141"/>
                    <a:pt x="138" y="141"/>
                    <a:pt x="138" y="141"/>
                  </a:cubicBezTo>
                  <a:cubicBezTo>
                    <a:pt x="138" y="141"/>
                    <a:pt x="138" y="141"/>
                    <a:pt x="138" y="141"/>
                  </a:cubicBezTo>
                  <a:cubicBezTo>
                    <a:pt x="139" y="141"/>
                    <a:pt x="140" y="141"/>
                    <a:pt x="140" y="141"/>
                  </a:cubicBezTo>
                  <a:cubicBezTo>
                    <a:pt x="141" y="140"/>
                    <a:pt x="141" y="139"/>
                    <a:pt x="141" y="138"/>
                  </a:cubicBezTo>
                  <a:cubicBezTo>
                    <a:pt x="138" y="121"/>
                    <a:pt x="138" y="121"/>
                    <a:pt x="138" y="121"/>
                  </a:cubicBezTo>
                  <a:cubicBezTo>
                    <a:pt x="137" y="113"/>
                    <a:pt x="137" y="113"/>
                    <a:pt x="137" y="113"/>
                  </a:cubicBezTo>
                  <a:cubicBezTo>
                    <a:pt x="137" y="113"/>
                    <a:pt x="136" y="112"/>
                    <a:pt x="136" y="112"/>
                  </a:cubicBezTo>
                  <a:cubicBezTo>
                    <a:pt x="128" y="103"/>
                    <a:pt x="128" y="103"/>
                    <a:pt x="128" y="103"/>
                  </a:cubicBezTo>
                  <a:cubicBezTo>
                    <a:pt x="99" y="75"/>
                    <a:pt x="99" y="75"/>
                    <a:pt x="99" y="75"/>
                  </a:cubicBezTo>
                  <a:cubicBezTo>
                    <a:pt x="143" y="31"/>
                    <a:pt x="143" y="31"/>
                    <a:pt x="143" y="31"/>
                  </a:cubicBezTo>
                  <a:cubicBezTo>
                    <a:pt x="144" y="30"/>
                    <a:pt x="144" y="28"/>
                    <a:pt x="143" y="27"/>
                  </a:cubicBezTo>
                  <a:close/>
                  <a:moveTo>
                    <a:pt x="25" y="9"/>
                  </a:moveTo>
                  <a:cubicBezTo>
                    <a:pt x="35" y="18"/>
                    <a:pt x="35" y="18"/>
                    <a:pt x="35" y="18"/>
                  </a:cubicBezTo>
                  <a:cubicBezTo>
                    <a:pt x="18" y="35"/>
                    <a:pt x="18" y="35"/>
                    <a:pt x="18" y="35"/>
                  </a:cubicBezTo>
                  <a:cubicBezTo>
                    <a:pt x="9" y="25"/>
                    <a:pt x="9" y="25"/>
                    <a:pt x="9" y="25"/>
                  </a:cubicBezTo>
                  <a:lnTo>
                    <a:pt x="25" y="9"/>
                  </a:lnTo>
                  <a:close/>
                  <a:moveTo>
                    <a:pt x="39" y="22"/>
                  </a:moveTo>
                  <a:cubicBezTo>
                    <a:pt x="44" y="27"/>
                    <a:pt x="44" y="27"/>
                    <a:pt x="44" y="27"/>
                  </a:cubicBezTo>
                  <a:cubicBezTo>
                    <a:pt x="27" y="44"/>
                    <a:pt x="27" y="44"/>
                    <a:pt x="27" y="44"/>
                  </a:cubicBezTo>
                  <a:cubicBezTo>
                    <a:pt x="22" y="39"/>
                    <a:pt x="22" y="39"/>
                    <a:pt x="22" y="39"/>
                  </a:cubicBezTo>
                  <a:lnTo>
                    <a:pt x="39" y="22"/>
                  </a:lnTo>
                  <a:close/>
                  <a:moveTo>
                    <a:pt x="110" y="115"/>
                  </a:moveTo>
                  <a:cubicBezTo>
                    <a:pt x="110" y="115"/>
                    <a:pt x="111" y="115"/>
                    <a:pt x="111" y="115"/>
                  </a:cubicBezTo>
                  <a:cubicBezTo>
                    <a:pt x="111" y="119"/>
                    <a:pt x="111" y="120"/>
                    <a:pt x="109" y="122"/>
                  </a:cubicBezTo>
                  <a:cubicBezTo>
                    <a:pt x="108" y="123"/>
                    <a:pt x="107" y="123"/>
                    <a:pt x="106" y="123"/>
                  </a:cubicBezTo>
                  <a:cubicBezTo>
                    <a:pt x="76" y="93"/>
                    <a:pt x="76" y="93"/>
                    <a:pt x="76" y="93"/>
                  </a:cubicBezTo>
                  <a:cubicBezTo>
                    <a:pt x="76" y="93"/>
                    <a:pt x="76" y="93"/>
                    <a:pt x="76" y="93"/>
                  </a:cubicBezTo>
                  <a:cubicBezTo>
                    <a:pt x="51" y="67"/>
                    <a:pt x="51" y="67"/>
                    <a:pt x="51" y="67"/>
                  </a:cubicBezTo>
                  <a:cubicBezTo>
                    <a:pt x="51" y="67"/>
                    <a:pt x="51" y="67"/>
                    <a:pt x="51" y="67"/>
                  </a:cubicBezTo>
                  <a:cubicBezTo>
                    <a:pt x="31" y="48"/>
                    <a:pt x="31" y="48"/>
                    <a:pt x="31" y="48"/>
                  </a:cubicBezTo>
                  <a:cubicBezTo>
                    <a:pt x="38" y="42"/>
                    <a:pt x="38" y="42"/>
                    <a:pt x="38" y="42"/>
                  </a:cubicBezTo>
                  <a:lnTo>
                    <a:pt x="110" y="115"/>
                  </a:lnTo>
                  <a:close/>
                  <a:moveTo>
                    <a:pt x="29" y="137"/>
                  </a:moveTo>
                  <a:cubicBezTo>
                    <a:pt x="7" y="115"/>
                    <a:pt x="7" y="115"/>
                    <a:pt x="7" y="115"/>
                  </a:cubicBezTo>
                  <a:cubicBezTo>
                    <a:pt x="49" y="73"/>
                    <a:pt x="49" y="73"/>
                    <a:pt x="49" y="73"/>
                  </a:cubicBezTo>
                  <a:cubicBezTo>
                    <a:pt x="70" y="95"/>
                    <a:pt x="70" y="95"/>
                    <a:pt x="70" y="95"/>
                  </a:cubicBezTo>
                  <a:lnTo>
                    <a:pt x="29" y="137"/>
                  </a:lnTo>
                  <a:close/>
                  <a:moveTo>
                    <a:pt x="127" y="134"/>
                  </a:moveTo>
                  <a:cubicBezTo>
                    <a:pt x="133" y="127"/>
                    <a:pt x="133" y="127"/>
                    <a:pt x="133" y="127"/>
                  </a:cubicBezTo>
                  <a:cubicBezTo>
                    <a:pt x="135" y="135"/>
                    <a:pt x="135" y="135"/>
                    <a:pt x="135" y="135"/>
                  </a:cubicBezTo>
                  <a:lnTo>
                    <a:pt x="127" y="134"/>
                  </a:lnTo>
                  <a:close/>
                  <a:moveTo>
                    <a:pt x="132" y="121"/>
                  </a:moveTo>
                  <a:cubicBezTo>
                    <a:pt x="120" y="133"/>
                    <a:pt x="120" y="133"/>
                    <a:pt x="120" y="133"/>
                  </a:cubicBezTo>
                  <a:cubicBezTo>
                    <a:pt x="115" y="132"/>
                    <a:pt x="115" y="132"/>
                    <a:pt x="115" y="132"/>
                  </a:cubicBezTo>
                  <a:cubicBezTo>
                    <a:pt x="111" y="128"/>
                    <a:pt x="111" y="128"/>
                    <a:pt x="111" y="128"/>
                  </a:cubicBezTo>
                  <a:cubicBezTo>
                    <a:pt x="112" y="127"/>
                    <a:pt x="112" y="127"/>
                    <a:pt x="113" y="126"/>
                  </a:cubicBezTo>
                  <a:cubicBezTo>
                    <a:pt x="116" y="123"/>
                    <a:pt x="117" y="120"/>
                    <a:pt x="116" y="117"/>
                  </a:cubicBezTo>
                  <a:cubicBezTo>
                    <a:pt x="119" y="117"/>
                    <a:pt x="122" y="117"/>
                    <a:pt x="126" y="113"/>
                  </a:cubicBezTo>
                  <a:cubicBezTo>
                    <a:pt x="127" y="113"/>
                    <a:pt x="127" y="112"/>
                    <a:pt x="127" y="111"/>
                  </a:cubicBezTo>
                  <a:cubicBezTo>
                    <a:pt x="131" y="115"/>
                    <a:pt x="131" y="115"/>
                    <a:pt x="131" y="115"/>
                  </a:cubicBezTo>
                  <a:lnTo>
                    <a:pt x="132" y="121"/>
                  </a:lnTo>
                  <a:close/>
                  <a:moveTo>
                    <a:pt x="122" y="109"/>
                  </a:moveTo>
                  <a:cubicBezTo>
                    <a:pt x="120" y="111"/>
                    <a:pt x="119" y="111"/>
                    <a:pt x="115" y="111"/>
                  </a:cubicBezTo>
                  <a:cubicBezTo>
                    <a:pt x="115" y="111"/>
                    <a:pt x="115" y="111"/>
                    <a:pt x="114" y="111"/>
                  </a:cubicBezTo>
                  <a:cubicBezTo>
                    <a:pt x="42" y="38"/>
                    <a:pt x="42" y="38"/>
                    <a:pt x="42" y="38"/>
                  </a:cubicBezTo>
                  <a:cubicBezTo>
                    <a:pt x="48" y="31"/>
                    <a:pt x="48" y="31"/>
                    <a:pt x="48" y="31"/>
                  </a:cubicBezTo>
                  <a:cubicBezTo>
                    <a:pt x="67" y="51"/>
                    <a:pt x="67" y="51"/>
                    <a:pt x="67" y="51"/>
                  </a:cubicBezTo>
                  <a:cubicBezTo>
                    <a:pt x="67" y="51"/>
                    <a:pt x="67" y="51"/>
                    <a:pt x="67" y="51"/>
                  </a:cubicBezTo>
                  <a:cubicBezTo>
                    <a:pt x="93" y="77"/>
                    <a:pt x="93" y="77"/>
                    <a:pt x="93" y="77"/>
                  </a:cubicBezTo>
                  <a:cubicBezTo>
                    <a:pt x="93" y="77"/>
                    <a:pt x="93" y="77"/>
                    <a:pt x="93" y="77"/>
                  </a:cubicBezTo>
                  <a:cubicBezTo>
                    <a:pt x="123" y="107"/>
                    <a:pt x="123" y="107"/>
                    <a:pt x="123" y="107"/>
                  </a:cubicBezTo>
                  <a:cubicBezTo>
                    <a:pt x="123" y="107"/>
                    <a:pt x="123" y="109"/>
                    <a:pt x="122" y="109"/>
                  </a:cubicBezTo>
                  <a:close/>
                  <a:moveTo>
                    <a:pt x="95" y="71"/>
                  </a:moveTo>
                  <a:cubicBezTo>
                    <a:pt x="73" y="49"/>
                    <a:pt x="73" y="49"/>
                    <a:pt x="73" y="49"/>
                  </a:cubicBezTo>
                  <a:cubicBezTo>
                    <a:pt x="115" y="7"/>
                    <a:pt x="115" y="7"/>
                    <a:pt x="115" y="7"/>
                  </a:cubicBezTo>
                  <a:cubicBezTo>
                    <a:pt x="137" y="29"/>
                    <a:pt x="137" y="29"/>
                    <a:pt x="137" y="29"/>
                  </a:cubicBezTo>
                  <a:lnTo>
                    <a:pt x="95" y="71"/>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4" name="Google Shape;2014;p65"/>
            <p:cNvSpPr/>
            <p:nvPr/>
          </p:nvSpPr>
          <p:spPr>
            <a:xfrm>
              <a:off x="4256764" y="1473394"/>
              <a:ext cx="49625" cy="44111"/>
            </a:xfrm>
            <a:custGeom>
              <a:rect b="b" l="l" r="r" t="t"/>
              <a:pathLst>
                <a:path extrusionOk="0" h="17" w="19">
                  <a:moveTo>
                    <a:pt x="4" y="2"/>
                  </a:moveTo>
                  <a:cubicBezTo>
                    <a:pt x="0" y="6"/>
                    <a:pt x="0" y="11"/>
                    <a:pt x="4" y="14"/>
                  </a:cubicBezTo>
                  <a:cubicBezTo>
                    <a:pt x="5" y="16"/>
                    <a:pt x="7" y="17"/>
                    <a:pt x="9" y="17"/>
                  </a:cubicBezTo>
                  <a:cubicBezTo>
                    <a:pt x="12" y="17"/>
                    <a:pt x="14" y="16"/>
                    <a:pt x="15" y="14"/>
                  </a:cubicBezTo>
                  <a:cubicBezTo>
                    <a:pt x="19" y="11"/>
                    <a:pt x="19" y="6"/>
                    <a:pt x="15" y="2"/>
                  </a:cubicBezTo>
                  <a:cubicBezTo>
                    <a:pt x="14" y="1"/>
                    <a:pt x="12" y="0"/>
                    <a:pt x="9" y="0"/>
                  </a:cubicBezTo>
                  <a:cubicBezTo>
                    <a:pt x="7" y="0"/>
                    <a:pt x="5" y="1"/>
                    <a:pt x="4" y="2"/>
                  </a:cubicBezTo>
                  <a:close/>
                  <a:moveTo>
                    <a:pt x="11" y="6"/>
                  </a:moveTo>
                  <a:cubicBezTo>
                    <a:pt x="12" y="7"/>
                    <a:pt x="12" y="9"/>
                    <a:pt x="11" y="10"/>
                  </a:cubicBezTo>
                  <a:cubicBezTo>
                    <a:pt x="11" y="11"/>
                    <a:pt x="10" y="11"/>
                    <a:pt x="9" y="11"/>
                  </a:cubicBezTo>
                  <a:cubicBezTo>
                    <a:pt x="9" y="11"/>
                    <a:pt x="8" y="11"/>
                    <a:pt x="8" y="10"/>
                  </a:cubicBezTo>
                  <a:cubicBezTo>
                    <a:pt x="6" y="9"/>
                    <a:pt x="6" y="7"/>
                    <a:pt x="8" y="6"/>
                  </a:cubicBezTo>
                  <a:cubicBezTo>
                    <a:pt x="8" y="6"/>
                    <a:pt x="9" y="6"/>
                    <a:pt x="9" y="6"/>
                  </a:cubicBezTo>
                  <a:cubicBezTo>
                    <a:pt x="10" y="6"/>
                    <a:pt x="11" y="6"/>
                    <a:pt x="11" y="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15" name="Google Shape;2015;p65"/>
          <p:cNvSpPr/>
          <p:nvPr/>
        </p:nvSpPr>
        <p:spPr>
          <a:xfrm>
            <a:off x="3187071" y="1418256"/>
            <a:ext cx="334142" cy="377149"/>
          </a:xfrm>
          <a:custGeom>
            <a:rect b="b" l="l" r="r" t="t"/>
            <a:pathLst>
              <a:path extrusionOk="0" h="144" w="128">
                <a:moveTo>
                  <a:pt x="125" y="50"/>
                </a:moveTo>
                <a:cubicBezTo>
                  <a:pt x="79" y="50"/>
                  <a:pt x="79" y="50"/>
                  <a:pt x="79" y="50"/>
                </a:cubicBezTo>
                <a:cubicBezTo>
                  <a:pt x="79" y="21"/>
                  <a:pt x="79" y="21"/>
                  <a:pt x="79" y="21"/>
                </a:cubicBezTo>
                <a:cubicBezTo>
                  <a:pt x="79" y="20"/>
                  <a:pt x="79" y="20"/>
                  <a:pt x="79" y="19"/>
                </a:cubicBezTo>
                <a:cubicBezTo>
                  <a:pt x="75" y="14"/>
                  <a:pt x="75" y="14"/>
                  <a:pt x="75" y="14"/>
                </a:cubicBezTo>
                <a:cubicBezTo>
                  <a:pt x="75" y="14"/>
                  <a:pt x="75" y="14"/>
                  <a:pt x="75" y="14"/>
                </a:cubicBezTo>
                <a:cubicBezTo>
                  <a:pt x="66" y="1"/>
                  <a:pt x="66" y="1"/>
                  <a:pt x="66" y="1"/>
                </a:cubicBezTo>
                <a:cubicBezTo>
                  <a:pt x="66" y="1"/>
                  <a:pt x="65" y="0"/>
                  <a:pt x="64" y="0"/>
                </a:cubicBezTo>
                <a:cubicBezTo>
                  <a:pt x="63" y="0"/>
                  <a:pt x="62" y="1"/>
                  <a:pt x="62" y="1"/>
                </a:cubicBezTo>
                <a:cubicBezTo>
                  <a:pt x="53" y="14"/>
                  <a:pt x="53" y="14"/>
                  <a:pt x="53" y="14"/>
                </a:cubicBezTo>
                <a:cubicBezTo>
                  <a:pt x="53" y="14"/>
                  <a:pt x="53" y="14"/>
                  <a:pt x="53" y="14"/>
                </a:cubicBezTo>
                <a:cubicBezTo>
                  <a:pt x="49" y="19"/>
                  <a:pt x="49" y="19"/>
                  <a:pt x="49" y="19"/>
                </a:cubicBezTo>
                <a:cubicBezTo>
                  <a:pt x="49" y="20"/>
                  <a:pt x="49" y="20"/>
                  <a:pt x="49" y="21"/>
                </a:cubicBezTo>
                <a:cubicBezTo>
                  <a:pt x="49" y="50"/>
                  <a:pt x="49" y="50"/>
                  <a:pt x="49" y="50"/>
                </a:cubicBezTo>
                <a:cubicBezTo>
                  <a:pt x="3" y="50"/>
                  <a:pt x="3" y="50"/>
                  <a:pt x="3" y="50"/>
                </a:cubicBezTo>
                <a:cubicBezTo>
                  <a:pt x="1" y="50"/>
                  <a:pt x="0" y="51"/>
                  <a:pt x="0" y="53"/>
                </a:cubicBezTo>
                <a:cubicBezTo>
                  <a:pt x="0" y="60"/>
                  <a:pt x="5" y="66"/>
                  <a:pt x="11" y="68"/>
                </a:cubicBezTo>
                <a:cubicBezTo>
                  <a:pt x="12" y="74"/>
                  <a:pt x="17" y="79"/>
                  <a:pt x="22" y="81"/>
                </a:cubicBezTo>
                <a:cubicBezTo>
                  <a:pt x="24" y="89"/>
                  <a:pt x="30" y="95"/>
                  <a:pt x="38" y="95"/>
                </a:cubicBezTo>
                <a:cubicBezTo>
                  <a:pt x="49" y="95"/>
                  <a:pt x="49" y="95"/>
                  <a:pt x="49" y="95"/>
                </a:cubicBezTo>
                <a:cubicBezTo>
                  <a:pt x="49" y="141"/>
                  <a:pt x="49" y="141"/>
                  <a:pt x="49" y="141"/>
                </a:cubicBezTo>
                <a:cubicBezTo>
                  <a:pt x="49" y="143"/>
                  <a:pt x="50" y="144"/>
                  <a:pt x="51" y="144"/>
                </a:cubicBezTo>
                <a:cubicBezTo>
                  <a:pt x="76" y="144"/>
                  <a:pt x="76" y="144"/>
                  <a:pt x="76" y="144"/>
                </a:cubicBezTo>
                <a:cubicBezTo>
                  <a:pt x="78" y="144"/>
                  <a:pt x="79" y="143"/>
                  <a:pt x="79" y="141"/>
                </a:cubicBezTo>
                <a:cubicBezTo>
                  <a:pt x="79" y="95"/>
                  <a:pt x="79" y="95"/>
                  <a:pt x="79" y="95"/>
                </a:cubicBezTo>
                <a:cubicBezTo>
                  <a:pt x="90" y="95"/>
                  <a:pt x="90" y="95"/>
                  <a:pt x="90" y="95"/>
                </a:cubicBezTo>
                <a:cubicBezTo>
                  <a:pt x="98" y="95"/>
                  <a:pt x="104" y="89"/>
                  <a:pt x="105" y="81"/>
                </a:cubicBezTo>
                <a:cubicBezTo>
                  <a:pt x="111" y="79"/>
                  <a:pt x="116" y="74"/>
                  <a:pt x="116" y="68"/>
                </a:cubicBezTo>
                <a:cubicBezTo>
                  <a:pt x="123" y="66"/>
                  <a:pt x="128" y="60"/>
                  <a:pt x="128" y="53"/>
                </a:cubicBezTo>
                <a:cubicBezTo>
                  <a:pt x="128" y="51"/>
                  <a:pt x="127" y="50"/>
                  <a:pt x="125" y="50"/>
                </a:cubicBezTo>
                <a:close/>
                <a:moveTo>
                  <a:pt x="54" y="22"/>
                </a:moveTo>
                <a:cubicBezTo>
                  <a:pt x="57" y="18"/>
                  <a:pt x="57" y="18"/>
                  <a:pt x="57" y="18"/>
                </a:cubicBezTo>
                <a:cubicBezTo>
                  <a:pt x="71" y="18"/>
                  <a:pt x="71" y="18"/>
                  <a:pt x="71" y="18"/>
                </a:cubicBezTo>
                <a:cubicBezTo>
                  <a:pt x="74" y="22"/>
                  <a:pt x="74" y="22"/>
                  <a:pt x="74" y="22"/>
                </a:cubicBezTo>
                <a:cubicBezTo>
                  <a:pt x="74" y="26"/>
                  <a:pt x="74" y="26"/>
                  <a:pt x="74" y="26"/>
                </a:cubicBezTo>
                <a:cubicBezTo>
                  <a:pt x="73" y="25"/>
                  <a:pt x="72" y="25"/>
                  <a:pt x="72" y="25"/>
                </a:cubicBezTo>
                <a:cubicBezTo>
                  <a:pt x="68" y="25"/>
                  <a:pt x="66" y="27"/>
                  <a:pt x="64" y="29"/>
                </a:cubicBezTo>
                <a:cubicBezTo>
                  <a:pt x="62" y="27"/>
                  <a:pt x="60" y="25"/>
                  <a:pt x="56" y="25"/>
                </a:cubicBezTo>
                <a:cubicBezTo>
                  <a:pt x="55" y="25"/>
                  <a:pt x="55" y="25"/>
                  <a:pt x="54" y="26"/>
                </a:cubicBezTo>
                <a:cubicBezTo>
                  <a:pt x="54" y="22"/>
                  <a:pt x="54" y="22"/>
                  <a:pt x="54" y="22"/>
                </a:cubicBezTo>
                <a:close/>
                <a:moveTo>
                  <a:pt x="54" y="32"/>
                </a:moveTo>
                <a:cubicBezTo>
                  <a:pt x="55" y="32"/>
                  <a:pt x="55" y="31"/>
                  <a:pt x="56" y="31"/>
                </a:cubicBezTo>
                <a:cubicBezTo>
                  <a:pt x="59" y="31"/>
                  <a:pt x="59" y="32"/>
                  <a:pt x="61" y="34"/>
                </a:cubicBezTo>
                <a:cubicBezTo>
                  <a:pt x="61" y="35"/>
                  <a:pt x="61" y="35"/>
                  <a:pt x="62" y="35"/>
                </a:cubicBezTo>
                <a:cubicBezTo>
                  <a:pt x="62" y="36"/>
                  <a:pt x="62" y="36"/>
                  <a:pt x="63" y="36"/>
                </a:cubicBezTo>
                <a:cubicBezTo>
                  <a:pt x="64" y="37"/>
                  <a:pt x="65" y="36"/>
                  <a:pt x="66" y="35"/>
                </a:cubicBezTo>
                <a:cubicBezTo>
                  <a:pt x="66" y="35"/>
                  <a:pt x="67" y="35"/>
                  <a:pt x="67" y="34"/>
                </a:cubicBezTo>
                <a:cubicBezTo>
                  <a:pt x="69" y="32"/>
                  <a:pt x="69" y="31"/>
                  <a:pt x="72" y="31"/>
                </a:cubicBezTo>
                <a:cubicBezTo>
                  <a:pt x="72" y="31"/>
                  <a:pt x="73" y="32"/>
                  <a:pt x="74" y="32"/>
                </a:cubicBezTo>
                <a:cubicBezTo>
                  <a:pt x="74" y="109"/>
                  <a:pt x="74" y="109"/>
                  <a:pt x="74" y="109"/>
                </a:cubicBezTo>
                <a:cubicBezTo>
                  <a:pt x="54" y="109"/>
                  <a:pt x="54" y="109"/>
                  <a:pt x="54" y="109"/>
                </a:cubicBezTo>
                <a:cubicBezTo>
                  <a:pt x="54" y="32"/>
                  <a:pt x="54" y="32"/>
                  <a:pt x="54" y="32"/>
                </a:cubicBezTo>
                <a:close/>
                <a:moveTo>
                  <a:pt x="54" y="114"/>
                </a:moveTo>
                <a:cubicBezTo>
                  <a:pt x="74" y="114"/>
                  <a:pt x="74" y="114"/>
                  <a:pt x="74" y="114"/>
                </a:cubicBezTo>
                <a:cubicBezTo>
                  <a:pt x="74" y="122"/>
                  <a:pt x="74" y="122"/>
                  <a:pt x="74" y="122"/>
                </a:cubicBezTo>
                <a:cubicBezTo>
                  <a:pt x="54" y="122"/>
                  <a:pt x="54" y="122"/>
                  <a:pt x="54" y="122"/>
                </a:cubicBezTo>
                <a:lnTo>
                  <a:pt x="54" y="114"/>
                </a:lnTo>
                <a:close/>
                <a:moveTo>
                  <a:pt x="64" y="8"/>
                </a:moveTo>
                <a:cubicBezTo>
                  <a:pt x="67" y="12"/>
                  <a:pt x="67" y="12"/>
                  <a:pt x="67" y="12"/>
                </a:cubicBezTo>
                <a:cubicBezTo>
                  <a:pt x="61" y="12"/>
                  <a:pt x="61" y="12"/>
                  <a:pt x="61" y="12"/>
                </a:cubicBezTo>
                <a:lnTo>
                  <a:pt x="64" y="8"/>
                </a:lnTo>
                <a:close/>
                <a:moveTo>
                  <a:pt x="38" y="89"/>
                </a:moveTo>
                <a:cubicBezTo>
                  <a:pt x="33" y="89"/>
                  <a:pt x="29" y="85"/>
                  <a:pt x="28" y="81"/>
                </a:cubicBezTo>
                <a:cubicBezTo>
                  <a:pt x="29" y="80"/>
                  <a:pt x="30" y="79"/>
                  <a:pt x="30" y="78"/>
                </a:cubicBezTo>
                <a:cubicBezTo>
                  <a:pt x="29" y="76"/>
                  <a:pt x="28" y="76"/>
                  <a:pt x="27" y="76"/>
                </a:cubicBezTo>
                <a:cubicBezTo>
                  <a:pt x="22" y="76"/>
                  <a:pt x="18" y="72"/>
                  <a:pt x="17" y="68"/>
                </a:cubicBezTo>
                <a:cubicBezTo>
                  <a:pt x="18" y="67"/>
                  <a:pt x="19" y="66"/>
                  <a:pt x="19" y="65"/>
                </a:cubicBezTo>
                <a:cubicBezTo>
                  <a:pt x="19" y="64"/>
                  <a:pt x="17" y="63"/>
                  <a:pt x="16" y="63"/>
                </a:cubicBezTo>
                <a:cubicBezTo>
                  <a:pt x="11" y="63"/>
                  <a:pt x="7" y="60"/>
                  <a:pt x="6" y="55"/>
                </a:cubicBezTo>
                <a:cubicBezTo>
                  <a:pt x="49" y="55"/>
                  <a:pt x="49" y="55"/>
                  <a:pt x="49" y="55"/>
                </a:cubicBezTo>
                <a:cubicBezTo>
                  <a:pt x="49" y="89"/>
                  <a:pt x="49" y="89"/>
                  <a:pt x="49" y="89"/>
                </a:cubicBezTo>
                <a:cubicBezTo>
                  <a:pt x="38" y="89"/>
                  <a:pt x="38" y="89"/>
                  <a:pt x="38" y="89"/>
                </a:cubicBezTo>
                <a:close/>
                <a:moveTo>
                  <a:pt x="74" y="138"/>
                </a:moveTo>
                <a:cubicBezTo>
                  <a:pt x="54" y="138"/>
                  <a:pt x="54" y="138"/>
                  <a:pt x="54" y="138"/>
                </a:cubicBezTo>
                <a:cubicBezTo>
                  <a:pt x="54" y="127"/>
                  <a:pt x="54" y="127"/>
                  <a:pt x="54" y="127"/>
                </a:cubicBezTo>
                <a:cubicBezTo>
                  <a:pt x="74" y="127"/>
                  <a:pt x="74" y="127"/>
                  <a:pt x="74" y="127"/>
                </a:cubicBezTo>
                <a:lnTo>
                  <a:pt x="74" y="138"/>
                </a:lnTo>
                <a:close/>
                <a:moveTo>
                  <a:pt x="109" y="65"/>
                </a:moveTo>
                <a:cubicBezTo>
                  <a:pt x="109" y="66"/>
                  <a:pt x="110" y="67"/>
                  <a:pt x="111" y="68"/>
                </a:cubicBezTo>
                <a:cubicBezTo>
                  <a:pt x="109" y="72"/>
                  <a:pt x="106" y="76"/>
                  <a:pt x="101" y="76"/>
                </a:cubicBezTo>
                <a:cubicBezTo>
                  <a:pt x="100" y="76"/>
                  <a:pt x="98" y="76"/>
                  <a:pt x="98" y="78"/>
                </a:cubicBezTo>
                <a:cubicBezTo>
                  <a:pt x="98" y="79"/>
                  <a:pt x="98" y="80"/>
                  <a:pt x="99" y="81"/>
                </a:cubicBezTo>
                <a:cubicBezTo>
                  <a:pt x="98" y="85"/>
                  <a:pt x="94" y="89"/>
                  <a:pt x="90" y="89"/>
                </a:cubicBezTo>
                <a:cubicBezTo>
                  <a:pt x="79" y="89"/>
                  <a:pt x="79" y="89"/>
                  <a:pt x="79" y="89"/>
                </a:cubicBezTo>
                <a:cubicBezTo>
                  <a:pt x="79" y="55"/>
                  <a:pt x="79" y="55"/>
                  <a:pt x="79" y="55"/>
                </a:cubicBezTo>
                <a:cubicBezTo>
                  <a:pt x="122" y="55"/>
                  <a:pt x="122" y="55"/>
                  <a:pt x="122" y="55"/>
                </a:cubicBezTo>
                <a:cubicBezTo>
                  <a:pt x="120" y="60"/>
                  <a:pt x="117" y="63"/>
                  <a:pt x="112" y="63"/>
                </a:cubicBezTo>
                <a:cubicBezTo>
                  <a:pt x="110" y="63"/>
                  <a:pt x="109" y="64"/>
                  <a:pt x="109" y="6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16" name="Google Shape;2016;p65"/>
          <p:cNvGrpSpPr/>
          <p:nvPr/>
        </p:nvGrpSpPr>
        <p:grpSpPr>
          <a:xfrm>
            <a:off x="1543933" y="1475600"/>
            <a:ext cx="376047" cy="262460"/>
            <a:chOff x="1543933" y="1475600"/>
            <a:chExt cx="376047" cy="262460"/>
          </a:xfrm>
        </p:grpSpPr>
        <p:sp>
          <p:nvSpPr>
            <p:cNvPr id="2017" name="Google Shape;2017;p65"/>
            <p:cNvSpPr/>
            <p:nvPr/>
          </p:nvSpPr>
          <p:spPr>
            <a:xfrm>
              <a:off x="1543933" y="1475600"/>
              <a:ext cx="376047" cy="262460"/>
            </a:xfrm>
            <a:custGeom>
              <a:rect b="b" l="l" r="r" t="t"/>
              <a:pathLst>
                <a:path extrusionOk="0" h="100" w="144">
                  <a:moveTo>
                    <a:pt x="144" y="25"/>
                  </a:moveTo>
                  <a:cubicBezTo>
                    <a:pt x="144" y="25"/>
                    <a:pt x="144" y="25"/>
                    <a:pt x="144" y="25"/>
                  </a:cubicBezTo>
                  <a:cubicBezTo>
                    <a:pt x="144" y="11"/>
                    <a:pt x="133" y="0"/>
                    <a:pt x="119" y="0"/>
                  </a:cubicBezTo>
                  <a:cubicBezTo>
                    <a:pt x="10" y="0"/>
                    <a:pt x="10" y="0"/>
                    <a:pt x="10" y="0"/>
                  </a:cubicBezTo>
                  <a:cubicBezTo>
                    <a:pt x="9" y="0"/>
                    <a:pt x="7" y="1"/>
                    <a:pt x="7" y="3"/>
                  </a:cubicBezTo>
                  <a:cubicBezTo>
                    <a:pt x="7" y="46"/>
                    <a:pt x="7" y="46"/>
                    <a:pt x="7" y="46"/>
                  </a:cubicBezTo>
                  <a:cubicBezTo>
                    <a:pt x="7" y="48"/>
                    <a:pt x="8" y="49"/>
                    <a:pt x="10" y="49"/>
                  </a:cubicBezTo>
                  <a:cubicBezTo>
                    <a:pt x="4" y="54"/>
                    <a:pt x="0" y="61"/>
                    <a:pt x="0" y="68"/>
                  </a:cubicBezTo>
                  <a:cubicBezTo>
                    <a:pt x="0" y="68"/>
                    <a:pt x="0" y="68"/>
                    <a:pt x="0" y="68"/>
                  </a:cubicBezTo>
                  <a:cubicBezTo>
                    <a:pt x="0" y="82"/>
                    <a:pt x="11" y="93"/>
                    <a:pt x="25" y="93"/>
                  </a:cubicBezTo>
                  <a:cubicBezTo>
                    <a:pt x="35" y="93"/>
                    <a:pt x="35" y="93"/>
                    <a:pt x="35" y="93"/>
                  </a:cubicBezTo>
                  <a:cubicBezTo>
                    <a:pt x="35" y="97"/>
                    <a:pt x="35" y="97"/>
                    <a:pt x="35" y="97"/>
                  </a:cubicBezTo>
                  <a:cubicBezTo>
                    <a:pt x="35" y="97"/>
                    <a:pt x="35" y="98"/>
                    <a:pt x="35" y="99"/>
                  </a:cubicBezTo>
                  <a:cubicBezTo>
                    <a:pt x="36" y="100"/>
                    <a:pt x="37" y="100"/>
                    <a:pt x="39" y="100"/>
                  </a:cubicBezTo>
                  <a:cubicBezTo>
                    <a:pt x="46" y="96"/>
                    <a:pt x="46" y="96"/>
                    <a:pt x="46" y="96"/>
                  </a:cubicBezTo>
                  <a:cubicBezTo>
                    <a:pt x="53" y="100"/>
                    <a:pt x="53" y="100"/>
                    <a:pt x="53" y="100"/>
                  </a:cubicBezTo>
                  <a:cubicBezTo>
                    <a:pt x="53" y="100"/>
                    <a:pt x="54" y="100"/>
                    <a:pt x="54" y="100"/>
                  </a:cubicBezTo>
                  <a:cubicBezTo>
                    <a:pt x="55" y="100"/>
                    <a:pt x="56" y="99"/>
                    <a:pt x="56" y="99"/>
                  </a:cubicBezTo>
                  <a:cubicBezTo>
                    <a:pt x="57" y="98"/>
                    <a:pt x="57" y="97"/>
                    <a:pt x="57" y="97"/>
                  </a:cubicBezTo>
                  <a:cubicBezTo>
                    <a:pt x="57" y="93"/>
                    <a:pt x="57" y="93"/>
                    <a:pt x="57" y="93"/>
                  </a:cubicBezTo>
                  <a:cubicBezTo>
                    <a:pt x="141" y="93"/>
                    <a:pt x="141" y="93"/>
                    <a:pt x="141" y="93"/>
                  </a:cubicBezTo>
                  <a:cubicBezTo>
                    <a:pt x="141" y="93"/>
                    <a:pt x="143" y="92"/>
                    <a:pt x="143" y="90"/>
                  </a:cubicBezTo>
                  <a:cubicBezTo>
                    <a:pt x="143" y="46"/>
                    <a:pt x="143" y="46"/>
                    <a:pt x="143" y="46"/>
                  </a:cubicBezTo>
                  <a:cubicBezTo>
                    <a:pt x="143" y="45"/>
                    <a:pt x="142" y="44"/>
                    <a:pt x="141" y="44"/>
                  </a:cubicBezTo>
                  <a:cubicBezTo>
                    <a:pt x="135" y="44"/>
                    <a:pt x="135" y="44"/>
                    <a:pt x="135" y="44"/>
                  </a:cubicBezTo>
                  <a:cubicBezTo>
                    <a:pt x="140" y="39"/>
                    <a:pt x="144" y="32"/>
                    <a:pt x="144" y="25"/>
                  </a:cubicBezTo>
                  <a:close/>
                  <a:moveTo>
                    <a:pt x="34" y="74"/>
                  </a:moveTo>
                  <a:cubicBezTo>
                    <a:pt x="25" y="74"/>
                    <a:pt x="25" y="74"/>
                    <a:pt x="25" y="74"/>
                  </a:cubicBezTo>
                  <a:cubicBezTo>
                    <a:pt x="22" y="74"/>
                    <a:pt x="19" y="72"/>
                    <a:pt x="19" y="68"/>
                  </a:cubicBezTo>
                  <a:cubicBezTo>
                    <a:pt x="19" y="65"/>
                    <a:pt x="22" y="62"/>
                    <a:pt x="25" y="62"/>
                  </a:cubicBezTo>
                  <a:cubicBezTo>
                    <a:pt x="34" y="62"/>
                    <a:pt x="34" y="62"/>
                    <a:pt x="34" y="62"/>
                  </a:cubicBezTo>
                  <a:lnTo>
                    <a:pt x="34" y="74"/>
                  </a:lnTo>
                  <a:close/>
                  <a:moveTo>
                    <a:pt x="51" y="93"/>
                  </a:moveTo>
                  <a:cubicBezTo>
                    <a:pt x="47" y="91"/>
                    <a:pt x="47" y="91"/>
                    <a:pt x="47" y="91"/>
                  </a:cubicBezTo>
                  <a:cubicBezTo>
                    <a:pt x="46" y="91"/>
                    <a:pt x="46" y="90"/>
                    <a:pt x="46" y="90"/>
                  </a:cubicBezTo>
                  <a:cubicBezTo>
                    <a:pt x="45" y="90"/>
                    <a:pt x="45" y="91"/>
                    <a:pt x="45" y="91"/>
                  </a:cubicBezTo>
                  <a:cubicBezTo>
                    <a:pt x="40" y="93"/>
                    <a:pt x="40" y="93"/>
                    <a:pt x="40" y="93"/>
                  </a:cubicBezTo>
                  <a:cubicBezTo>
                    <a:pt x="40" y="62"/>
                    <a:pt x="40" y="62"/>
                    <a:pt x="40" y="62"/>
                  </a:cubicBezTo>
                  <a:cubicBezTo>
                    <a:pt x="51" y="62"/>
                    <a:pt x="51" y="62"/>
                    <a:pt x="51" y="62"/>
                  </a:cubicBezTo>
                  <a:lnTo>
                    <a:pt x="51" y="93"/>
                  </a:lnTo>
                  <a:close/>
                  <a:moveTo>
                    <a:pt x="138" y="74"/>
                  </a:moveTo>
                  <a:cubicBezTo>
                    <a:pt x="57" y="74"/>
                    <a:pt x="57" y="74"/>
                    <a:pt x="57" y="74"/>
                  </a:cubicBezTo>
                  <a:cubicBezTo>
                    <a:pt x="57" y="62"/>
                    <a:pt x="57" y="62"/>
                    <a:pt x="57" y="62"/>
                  </a:cubicBezTo>
                  <a:cubicBezTo>
                    <a:pt x="138" y="62"/>
                    <a:pt x="138" y="62"/>
                    <a:pt x="138" y="62"/>
                  </a:cubicBezTo>
                  <a:lnTo>
                    <a:pt x="138" y="74"/>
                  </a:lnTo>
                  <a:close/>
                  <a:moveTo>
                    <a:pt x="57" y="87"/>
                  </a:moveTo>
                  <a:cubicBezTo>
                    <a:pt x="57" y="80"/>
                    <a:pt x="57" y="80"/>
                    <a:pt x="57" y="80"/>
                  </a:cubicBezTo>
                  <a:cubicBezTo>
                    <a:pt x="138" y="80"/>
                    <a:pt x="138" y="80"/>
                    <a:pt x="138" y="80"/>
                  </a:cubicBezTo>
                  <a:cubicBezTo>
                    <a:pt x="138" y="87"/>
                    <a:pt x="138" y="87"/>
                    <a:pt x="138" y="87"/>
                  </a:cubicBezTo>
                  <a:lnTo>
                    <a:pt x="57" y="87"/>
                  </a:lnTo>
                  <a:close/>
                  <a:moveTo>
                    <a:pt x="138" y="49"/>
                  </a:moveTo>
                  <a:cubicBezTo>
                    <a:pt x="138" y="57"/>
                    <a:pt x="138" y="57"/>
                    <a:pt x="138" y="57"/>
                  </a:cubicBezTo>
                  <a:cubicBezTo>
                    <a:pt x="25" y="57"/>
                    <a:pt x="25" y="57"/>
                    <a:pt x="25" y="57"/>
                  </a:cubicBezTo>
                  <a:cubicBezTo>
                    <a:pt x="19" y="57"/>
                    <a:pt x="14" y="62"/>
                    <a:pt x="14" y="68"/>
                  </a:cubicBezTo>
                  <a:cubicBezTo>
                    <a:pt x="14" y="75"/>
                    <a:pt x="19" y="80"/>
                    <a:pt x="25" y="80"/>
                  </a:cubicBezTo>
                  <a:cubicBezTo>
                    <a:pt x="34" y="80"/>
                    <a:pt x="34" y="80"/>
                    <a:pt x="34" y="80"/>
                  </a:cubicBezTo>
                  <a:cubicBezTo>
                    <a:pt x="34" y="87"/>
                    <a:pt x="34" y="87"/>
                    <a:pt x="34" y="87"/>
                  </a:cubicBezTo>
                  <a:cubicBezTo>
                    <a:pt x="25" y="87"/>
                    <a:pt x="25" y="87"/>
                    <a:pt x="25" y="87"/>
                  </a:cubicBezTo>
                  <a:cubicBezTo>
                    <a:pt x="14" y="87"/>
                    <a:pt x="6" y="79"/>
                    <a:pt x="6" y="68"/>
                  </a:cubicBezTo>
                  <a:cubicBezTo>
                    <a:pt x="6" y="68"/>
                    <a:pt x="6" y="68"/>
                    <a:pt x="6" y="68"/>
                  </a:cubicBezTo>
                  <a:cubicBezTo>
                    <a:pt x="6" y="58"/>
                    <a:pt x="14" y="49"/>
                    <a:pt x="25" y="49"/>
                  </a:cubicBezTo>
                  <a:lnTo>
                    <a:pt x="138" y="49"/>
                  </a:lnTo>
                  <a:close/>
                  <a:moveTo>
                    <a:pt x="13" y="43"/>
                  </a:moveTo>
                  <a:cubicBezTo>
                    <a:pt x="13" y="6"/>
                    <a:pt x="13" y="6"/>
                    <a:pt x="13" y="6"/>
                  </a:cubicBezTo>
                  <a:cubicBezTo>
                    <a:pt x="119" y="6"/>
                    <a:pt x="119" y="6"/>
                    <a:pt x="119" y="6"/>
                  </a:cubicBezTo>
                  <a:cubicBezTo>
                    <a:pt x="130" y="6"/>
                    <a:pt x="138" y="14"/>
                    <a:pt x="138" y="25"/>
                  </a:cubicBezTo>
                  <a:cubicBezTo>
                    <a:pt x="138" y="25"/>
                    <a:pt x="138" y="25"/>
                    <a:pt x="138" y="25"/>
                  </a:cubicBezTo>
                  <a:cubicBezTo>
                    <a:pt x="138" y="35"/>
                    <a:pt x="130" y="43"/>
                    <a:pt x="119" y="43"/>
                  </a:cubicBezTo>
                  <a:lnTo>
                    <a:pt x="13" y="43"/>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8" name="Google Shape;2018;p65"/>
            <p:cNvSpPr/>
            <p:nvPr/>
          </p:nvSpPr>
          <p:spPr>
            <a:xfrm>
              <a:off x="1582530" y="1509786"/>
              <a:ext cx="304367" cy="60653"/>
            </a:xfrm>
            <a:custGeom>
              <a:rect b="b" l="l" r="r" t="t"/>
              <a:pathLst>
                <a:path extrusionOk="0" h="23" w="116">
                  <a:moveTo>
                    <a:pt x="104" y="0"/>
                  </a:moveTo>
                  <a:cubicBezTo>
                    <a:pt x="3" y="0"/>
                    <a:pt x="3" y="0"/>
                    <a:pt x="3" y="0"/>
                  </a:cubicBezTo>
                  <a:cubicBezTo>
                    <a:pt x="1" y="0"/>
                    <a:pt x="0" y="1"/>
                    <a:pt x="0" y="3"/>
                  </a:cubicBezTo>
                  <a:cubicBezTo>
                    <a:pt x="0" y="5"/>
                    <a:pt x="1" y="6"/>
                    <a:pt x="3" y="6"/>
                  </a:cubicBezTo>
                  <a:cubicBezTo>
                    <a:pt x="104" y="6"/>
                    <a:pt x="104" y="6"/>
                    <a:pt x="104" y="6"/>
                  </a:cubicBezTo>
                  <a:cubicBezTo>
                    <a:pt x="107" y="6"/>
                    <a:pt x="110" y="9"/>
                    <a:pt x="110" y="12"/>
                  </a:cubicBezTo>
                  <a:cubicBezTo>
                    <a:pt x="110" y="15"/>
                    <a:pt x="107" y="17"/>
                    <a:pt x="104" y="17"/>
                  </a:cubicBezTo>
                  <a:cubicBezTo>
                    <a:pt x="3" y="17"/>
                    <a:pt x="3" y="17"/>
                    <a:pt x="3" y="17"/>
                  </a:cubicBezTo>
                  <a:cubicBezTo>
                    <a:pt x="1" y="17"/>
                    <a:pt x="0" y="18"/>
                    <a:pt x="0" y="20"/>
                  </a:cubicBezTo>
                  <a:cubicBezTo>
                    <a:pt x="0" y="22"/>
                    <a:pt x="1" y="23"/>
                    <a:pt x="3" y="23"/>
                  </a:cubicBezTo>
                  <a:cubicBezTo>
                    <a:pt x="104" y="23"/>
                    <a:pt x="104" y="23"/>
                    <a:pt x="104" y="23"/>
                  </a:cubicBezTo>
                  <a:cubicBezTo>
                    <a:pt x="111" y="23"/>
                    <a:pt x="116" y="18"/>
                    <a:pt x="116" y="12"/>
                  </a:cubicBezTo>
                  <a:cubicBezTo>
                    <a:pt x="116" y="5"/>
                    <a:pt x="111" y="0"/>
                    <a:pt x="104"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2022" name="Shape 2022"/>
        <p:cNvGrpSpPr/>
        <p:nvPr/>
      </p:nvGrpSpPr>
      <p:grpSpPr>
        <a:xfrm>
          <a:off x="0" y="0"/>
          <a:ext cx="0" cy="0"/>
          <a:chOff x="0" y="0"/>
          <a:chExt cx="0" cy="0"/>
        </a:xfrm>
      </p:grpSpPr>
      <p:sp>
        <p:nvSpPr>
          <p:cNvPr id="2023" name="Google Shape;2023;p66"/>
          <p:cNvSpPr txBox="1"/>
          <p:nvPr>
            <p:ph type="title"/>
          </p:nvPr>
        </p:nvSpPr>
        <p:spPr>
          <a:xfrm>
            <a:off x="713225" y="5974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2024" name="Google Shape;2024;p66"/>
          <p:cNvSpPr txBox="1"/>
          <p:nvPr>
            <p:ph idx="1" type="subTitle"/>
          </p:nvPr>
        </p:nvSpPr>
        <p:spPr>
          <a:xfrm>
            <a:off x="713225" y="1063688"/>
            <a:ext cx="7624800" cy="912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Here’s an assortment of alternative resources whose style fits that of this template:</a:t>
            </a:r>
            <a:endParaRPr/>
          </a:p>
          <a:p>
            <a:pPr indent="-317500" lvl="0" marL="457200" rtl="0" algn="l">
              <a:spcBef>
                <a:spcPts val="1000"/>
              </a:spcBef>
              <a:spcAft>
                <a:spcPts val="0"/>
              </a:spcAft>
              <a:buSzPts val="1400"/>
              <a:buFont typeface="DM Sans"/>
              <a:buChar char="●"/>
            </a:pPr>
            <a:r>
              <a:rPr lang="en" u="sng">
                <a:hlinkClick r:id="rId3"/>
              </a:rPr>
              <a:t>School elements background in flat style II</a:t>
            </a:r>
            <a:endParaRPr sz="1500"/>
          </a:p>
        </p:txBody>
      </p:sp>
      <p:grpSp>
        <p:nvGrpSpPr>
          <p:cNvPr id="2025" name="Google Shape;2025;p66"/>
          <p:cNvGrpSpPr/>
          <p:nvPr/>
        </p:nvGrpSpPr>
        <p:grpSpPr>
          <a:xfrm>
            <a:off x="3907450" y="3558250"/>
            <a:ext cx="879475" cy="1023938"/>
            <a:chOff x="3158550" y="3074575"/>
            <a:chExt cx="879475" cy="1023938"/>
          </a:xfrm>
        </p:grpSpPr>
        <p:sp>
          <p:nvSpPr>
            <p:cNvPr id="2026" name="Google Shape;2026;p66"/>
            <p:cNvSpPr/>
            <p:nvPr/>
          </p:nvSpPr>
          <p:spPr>
            <a:xfrm>
              <a:off x="3158550" y="3074575"/>
              <a:ext cx="879475" cy="1023938"/>
            </a:xfrm>
            <a:custGeom>
              <a:rect b="b" l="l" r="r" t="t"/>
              <a:pathLst>
                <a:path extrusionOk="0" h="336" w="289">
                  <a:moveTo>
                    <a:pt x="78" y="0"/>
                  </a:moveTo>
                  <a:cubicBezTo>
                    <a:pt x="70" y="28"/>
                    <a:pt x="70" y="28"/>
                    <a:pt x="70" y="28"/>
                  </a:cubicBezTo>
                  <a:cubicBezTo>
                    <a:pt x="83" y="34"/>
                    <a:pt x="83" y="34"/>
                    <a:pt x="83" y="34"/>
                  </a:cubicBezTo>
                  <a:cubicBezTo>
                    <a:pt x="105" y="19"/>
                    <a:pt x="101" y="64"/>
                    <a:pt x="81" y="49"/>
                  </a:cubicBezTo>
                  <a:cubicBezTo>
                    <a:pt x="76" y="46"/>
                    <a:pt x="71" y="43"/>
                    <a:pt x="66" y="42"/>
                  </a:cubicBezTo>
                  <a:cubicBezTo>
                    <a:pt x="58" y="71"/>
                    <a:pt x="58" y="71"/>
                    <a:pt x="58" y="71"/>
                  </a:cubicBezTo>
                  <a:cubicBezTo>
                    <a:pt x="72" y="76"/>
                    <a:pt x="72" y="76"/>
                    <a:pt x="72" y="76"/>
                  </a:cubicBezTo>
                  <a:cubicBezTo>
                    <a:pt x="93" y="53"/>
                    <a:pt x="96" y="80"/>
                    <a:pt x="89" y="87"/>
                  </a:cubicBezTo>
                  <a:cubicBezTo>
                    <a:pt x="83" y="94"/>
                    <a:pt x="73" y="86"/>
                    <a:pt x="73" y="86"/>
                  </a:cubicBezTo>
                  <a:cubicBezTo>
                    <a:pt x="66" y="84"/>
                    <a:pt x="60" y="82"/>
                    <a:pt x="55" y="82"/>
                  </a:cubicBezTo>
                  <a:cubicBezTo>
                    <a:pt x="48" y="105"/>
                    <a:pt x="48" y="105"/>
                    <a:pt x="48" y="105"/>
                  </a:cubicBezTo>
                  <a:cubicBezTo>
                    <a:pt x="61" y="110"/>
                    <a:pt x="61" y="110"/>
                    <a:pt x="61" y="110"/>
                  </a:cubicBezTo>
                  <a:cubicBezTo>
                    <a:pt x="85" y="91"/>
                    <a:pt x="82" y="144"/>
                    <a:pt x="60" y="126"/>
                  </a:cubicBezTo>
                  <a:cubicBezTo>
                    <a:pt x="54" y="123"/>
                    <a:pt x="49" y="121"/>
                    <a:pt x="44" y="120"/>
                  </a:cubicBezTo>
                  <a:cubicBezTo>
                    <a:pt x="38" y="140"/>
                    <a:pt x="38" y="140"/>
                    <a:pt x="38" y="140"/>
                  </a:cubicBezTo>
                  <a:cubicBezTo>
                    <a:pt x="53" y="147"/>
                    <a:pt x="53" y="147"/>
                    <a:pt x="53" y="147"/>
                  </a:cubicBezTo>
                  <a:cubicBezTo>
                    <a:pt x="75" y="132"/>
                    <a:pt x="71" y="177"/>
                    <a:pt x="51" y="162"/>
                  </a:cubicBezTo>
                  <a:cubicBezTo>
                    <a:pt x="45" y="158"/>
                    <a:pt x="39" y="155"/>
                    <a:pt x="34" y="154"/>
                  </a:cubicBezTo>
                  <a:cubicBezTo>
                    <a:pt x="26" y="183"/>
                    <a:pt x="26" y="183"/>
                    <a:pt x="26" y="183"/>
                  </a:cubicBezTo>
                  <a:cubicBezTo>
                    <a:pt x="42" y="189"/>
                    <a:pt x="42" y="189"/>
                    <a:pt x="42" y="189"/>
                  </a:cubicBezTo>
                  <a:cubicBezTo>
                    <a:pt x="63" y="166"/>
                    <a:pt x="66" y="192"/>
                    <a:pt x="59" y="200"/>
                  </a:cubicBezTo>
                  <a:cubicBezTo>
                    <a:pt x="53" y="207"/>
                    <a:pt x="43" y="198"/>
                    <a:pt x="43" y="198"/>
                  </a:cubicBezTo>
                  <a:cubicBezTo>
                    <a:pt x="35" y="196"/>
                    <a:pt x="28" y="195"/>
                    <a:pt x="23" y="194"/>
                  </a:cubicBezTo>
                  <a:cubicBezTo>
                    <a:pt x="16" y="217"/>
                    <a:pt x="16" y="217"/>
                    <a:pt x="16" y="217"/>
                  </a:cubicBezTo>
                  <a:cubicBezTo>
                    <a:pt x="31" y="223"/>
                    <a:pt x="31" y="223"/>
                    <a:pt x="31" y="223"/>
                  </a:cubicBezTo>
                  <a:cubicBezTo>
                    <a:pt x="55" y="204"/>
                    <a:pt x="52" y="257"/>
                    <a:pt x="30" y="239"/>
                  </a:cubicBezTo>
                  <a:cubicBezTo>
                    <a:pt x="23" y="235"/>
                    <a:pt x="17" y="233"/>
                    <a:pt x="12" y="232"/>
                  </a:cubicBezTo>
                  <a:cubicBezTo>
                    <a:pt x="0" y="274"/>
                    <a:pt x="0" y="274"/>
                    <a:pt x="0" y="274"/>
                  </a:cubicBezTo>
                  <a:cubicBezTo>
                    <a:pt x="219" y="336"/>
                    <a:pt x="219" y="336"/>
                    <a:pt x="219" y="336"/>
                  </a:cubicBezTo>
                  <a:cubicBezTo>
                    <a:pt x="289" y="50"/>
                    <a:pt x="289" y="50"/>
                    <a:pt x="289" y="50"/>
                  </a:cubicBezTo>
                  <a:cubicBezTo>
                    <a:pt x="289" y="50"/>
                    <a:pt x="81" y="0"/>
                    <a:pt x="78"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7" name="Google Shape;2027;p66"/>
            <p:cNvSpPr/>
            <p:nvPr/>
          </p:nvSpPr>
          <p:spPr>
            <a:xfrm>
              <a:off x="3355400" y="3190463"/>
              <a:ext cx="211138" cy="719138"/>
            </a:xfrm>
            <a:custGeom>
              <a:rect b="b" l="l" r="r" t="t"/>
              <a:pathLst>
                <a:path extrusionOk="0" h="453" w="133">
                  <a:moveTo>
                    <a:pt x="125" y="0"/>
                  </a:moveTo>
                  <a:lnTo>
                    <a:pt x="0" y="451"/>
                  </a:lnTo>
                  <a:lnTo>
                    <a:pt x="8" y="453"/>
                  </a:lnTo>
                  <a:lnTo>
                    <a:pt x="133" y="2"/>
                  </a:lnTo>
                  <a:lnTo>
                    <a:pt x="125" y="0"/>
                  </a:lnTo>
                  <a:close/>
                </a:path>
              </a:pathLst>
            </a:custGeom>
            <a:solidFill>
              <a:srgbClr val="60CFB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8" name="Google Shape;2028;p66"/>
            <p:cNvSpPr/>
            <p:nvPr/>
          </p:nvSpPr>
          <p:spPr>
            <a:xfrm>
              <a:off x="3355400" y="3190463"/>
              <a:ext cx="211138" cy="719138"/>
            </a:xfrm>
            <a:custGeom>
              <a:rect b="b" l="l" r="r" t="t"/>
              <a:pathLst>
                <a:path extrusionOk="0" h="453" w="133">
                  <a:moveTo>
                    <a:pt x="125" y="0"/>
                  </a:moveTo>
                  <a:lnTo>
                    <a:pt x="0" y="451"/>
                  </a:lnTo>
                  <a:lnTo>
                    <a:pt x="8" y="453"/>
                  </a:lnTo>
                  <a:lnTo>
                    <a:pt x="133" y="2"/>
                  </a:lnTo>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9" name="Google Shape;2029;p66"/>
            <p:cNvSpPr/>
            <p:nvPr/>
          </p:nvSpPr>
          <p:spPr>
            <a:xfrm>
              <a:off x="3431600" y="3419063"/>
              <a:ext cx="441325" cy="125413"/>
            </a:xfrm>
            <a:custGeom>
              <a:rect b="b" l="l" r="r" t="t"/>
              <a:pathLst>
                <a:path extrusionOk="0" h="79" w="278">
                  <a:moveTo>
                    <a:pt x="0" y="8"/>
                  </a:moveTo>
                  <a:lnTo>
                    <a:pt x="276" y="79"/>
                  </a:lnTo>
                  <a:lnTo>
                    <a:pt x="278" y="71"/>
                  </a:lnTo>
                  <a:lnTo>
                    <a:pt x="2" y="0"/>
                  </a:lnTo>
                  <a:lnTo>
                    <a:pt x="0" y="8"/>
                  </a:lnTo>
                  <a:close/>
                </a:path>
              </a:pathLst>
            </a:custGeom>
            <a:solidFill>
              <a:srgbClr val="60CFB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0" name="Google Shape;2030;p66"/>
            <p:cNvSpPr/>
            <p:nvPr/>
          </p:nvSpPr>
          <p:spPr>
            <a:xfrm>
              <a:off x="3431600" y="3419063"/>
              <a:ext cx="441325" cy="125413"/>
            </a:xfrm>
            <a:custGeom>
              <a:rect b="b" l="l" r="r" t="t"/>
              <a:pathLst>
                <a:path extrusionOk="0" h="79" w="278">
                  <a:moveTo>
                    <a:pt x="0" y="8"/>
                  </a:moveTo>
                  <a:lnTo>
                    <a:pt x="276" y="79"/>
                  </a:lnTo>
                  <a:lnTo>
                    <a:pt x="278" y="71"/>
                  </a:lnTo>
                  <a:lnTo>
                    <a:pt x="2" y="0"/>
                  </a:lnTo>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1" name="Google Shape;2031;p66"/>
            <p:cNvSpPr/>
            <p:nvPr/>
          </p:nvSpPr>
          <p:spPr>
            <a:xfrm>
              <a:off x="3401275" y="3598075"/>
              <a:ext cx="447675" cy="100013"/>
            </a:xfrm>
            <a:custGeom>
              <a:rect b="b" l="l" r="r" t="t"/>
              <a:pathLst>
                <a:path extrusionOk="0" h="63" w="282">
                  <a:moveTo>
                    <a:pt x="0" y="8"/>
                  </a:moveTo>
                  <a:lnTo>
                    <a:pt x="280" y="63"/>
                  </a:lnTo>
                  <a:lnTo>
                    <a:pt x="282" y="56"/>
                  </a:lnTo>
                  <a:lnTo>
                    <a:pt x="2" y="0"/>
                  </a:lnTo>
                  <a:lnTo>
                    <a:pt x="0" y="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2" name="Google Shape;2032;p66"/>
            <p:cNvSpPr/>
            <p:nvPr/>
          </p:nvSpPr>
          <p:spPr>
            <a:xfrm>
              <a:off x="3358575" y="3650850"/>
              <a:ext cx="447675" cy="100013"/>
            </a:xfrm>
            <a:custGeom>
              <a:rect b="b" l="l" r="r" t="t"/>
              <a:pathLst>
                <a:path extrusionOk="0" h="63" w="282">
                  <a:moveTo>
                    <a:pt x="0" y="8"/>
                  </a:moveTo>
                  <a:lnTo>
                    <a:pt x="280" y="63"/>
                  </a:lnTo>
                  <a:lnTo>
                    <a:pt x="282" y="56"/>
                  </a:lnTo>
                  <a:lnTo>
                    <a:pt x="2" y="0"/>
                  </a:lnTo>
                </a:path>
              </a:pathLst>
            </a:cu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3" name="Google Shape;2033;p66"/>
            <p:cNvSpPr/>
            <p:nvPr/>
          </p:nvSpPr>
          <p:spPr>
            <a:xfrm>
              <a:off x="3510975" y="3236500"/>
              <a:ext cx="414338" cy="112713"/>
            </a:xfrm>
            <a:custGeom>
              <a:rect b="b" l="l" r="r" t="t"/>
              <a:pathLst>
                <a:path extrusionOk="0" h="71" w="261">
                  <a:moveTo>
                    <a:pt x="0" y="8"/>
                  </a:moveTo>
                  <a:lnTo>
                    <a:pt x="259" y="71"/>
                  </a:lnTo>
                  <a:lnTo>
                    <a:pt x="261" y="65"/>
                  </a:lnTo>
                  <a:lnTo>
                    <a:pt x="2" y="0"/>
                  </a:lnTo>
                  <a:lnTo>
                    <a:pt x="0" y="8"/>
                  </a:lnTo>
                  <a:close/>
                </a:path>
              </a:pathLst>
            </a:custGeom>
            <a:solidFill>
              <a:srgbClr val="60CFB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4" name="Google Shape;2034;p66"/>
            <p:cNvSpPr/>
            <p:nvPr/>
          </p:nvSpPr>
          <p:spPr>
            <a:xfrm>
              <a:off x="3510975" y="3236500"/>
              <a:ext cx="414338" cy="112713"/>
            </a:xfrm>
            <a:custGeom>
              <a:rect b="b" l="l" r="r" t="t"/>
              <a:pathLst>
                <a:path extrusionOk="0" h="71" w="261">
                  <a:moveTo>
                    <a:pt x="0" y="8"/>
                  </a:moveTo>
                  <a:lnTo>
                    <a:pt x="259" y="71"/>
                  </a:lnTo>
                  <a:lnTo>
                    <a:pt x="261" y="65"/>
                  </a:lnTo>
                  <a:lnTo>
                    <a:pt x="2" y="0"/>
                  </a:lnTo>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5" name="Google Shape;2035;p66"/>
            <p:cNvSpPr/>
            <p:nvPr/>
          </p:nvSpPr>
          <p:spPr>
            <a:xfrm>
              <a:off x="3334763" y="3787363"/>
              <a:ext cx="425450" cy="122238"/>
            </a:xfrm>
            <a:custGeom>
              <a:rect b="b" l="l" r="r" t="t"/>
              <a:pathLst>
                <a:path extrusionOk="0" h="77" w="268">
                  <a:moveTo>
                    <a:pt x="0" y="8"/>
                  </a:moveTo>
                  <a:lnTo>
                    <a:pt x="266" y="77"/>
                  </a:lnTo>
                  <a:lnTo>
                    <a:pt x="268" y="69"/>
                  </a:lnTo>
                  <a:lnTo>
                    <a:pt x="2" y="0"/>
                  </a:lnTo>
                  <a:lnTo>
                    <a:pt x="0" y="8"/>
                  </a:lnTo>
                  <a:close/>
                </a:path>
              </a:pathLst>
            </a:custGeom>
            <a:solidFill>
              <a:srgbClr val="60CFB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6" name="Google Shape;2036;p66"/>
            <p:cNvSpPr/>
            <p:nvPr/>
          </p:nvSpPr>
          <p:spPr>
            <a:xfrm>
              <a:off x="3334763" y="3787363"/>
              <a:ext cx="425450" cy="122238"/>
            </a:xfrm>
            <a:custGeom>
              <a:rect b="b" l="l" r="r" t="t"/>
              <a:pathLst>
                <a:path extrusionOk="0" h="77" w="268">
                  <a:moveTo>
                    <a:pt x="0" y="8"/>
                  </a:moveTo>
                  <a:lnTo>
                    <a:pt x="266" y="77"/>
                  </a:lnTo>
                  <a:lnTo>
                    <a:pt x="268" y="69"/>
                  </a:lnTo>
                  <a:lnTo>
                    <a:pt x="2" y="0"/>
                  </a:lnTo>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37" name="Google Shape;2037;p66"/>
          <p:cNvGrpSpPr/>
          <p:nvPr/>
        </p:nvGrpSpPr>
        <p:grpSpPr>
          <a:xfrm>
            <a:off x="1121547" y="2336929"/>
            <a:ext cx="361939" cy="973306"/>
            <a:chOff x="1328875" y="2245513"/>
            <a:chExt cx="541338" cy="1455737"/>
          </a:xfrm>
        </p:grpSpPr>
        <p:sp>
          <p:nvSpPr>
            <p:cNvPr id="2038" name="Google Shape;2038;p66"/>
            <p:cNvSpPr/>
            <p:nvPr/>
          </p:nvSpPr>
          <p:spPr>
            <a:xfrm>
              <a:off x="1405075" y="2710650"/>
              <a:ext cx="465138" cy="990600"/>
            </a:xfrm>
            <a:custGeom>
              <a:rect b="b" l="l" r="r" t="t"/>
              <a:pathLst>
                <a:path extrusionOk="0" h="325" w="153">
                  <a:moveTo>
                    <a:pt x="0" y="7"/>
                  </a:moveTo>
                  <a:cubicBezTo>
                    <a:pt x="25" y="146"/>
                    <a:pt x="39" y="205"/>
                    <a:pt x="50" y="265"/>
                  </a:cubicBezTo>
                  <a:cubicBezTo>
                    <a:pt x="62" y="325"/>
                    <a:pt x="153" y="322"/>
                    <a:pt x="141" y="239"/>
                  </a:cubicBezTo>
                  <a:cubicBezTo>
                    <a:pt x="129" y="156"/>
                    <a:pt x="87" y="0"/>
                    <a:pt x="87" y="0"/>
                  </a:cubicBezTo>
                  <a:cubicBezTo>
                    <a:pt x="68" y="3"/>
                    <a:pt x="0" y="7"/>
                    <a:pt x="0" y="7"/>
                  </a:cubicBez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9" name="Google Shape;2039;p66"/>
            <p:cNvSpPr/>
            <p:nvPr/>
          </p:nvSpPr>
          <p:spPr>
            <a:xfrm>
              <a:off x="1328875" y="2613813"/>
              <a:ext cx="398463" cy="204788"/>
            </a:xfrm>
            <a:custGeom>
              <a:rect b="b" l="l" r="r" t="t"/>
              <a:pathLst>
                <a:path extrusionOk="0" h="67" w="131">
                  <a:moveTo>
                    <a:pt x="0" y="30"/>
                  </a:moveTo>
                  <a:cubicBezTo>
                    <a:pt x="1" y="57"/>
                    <a:pt x="2" y="67"/>
                    <a:pt x="2" y="67"/>
                  </a:cubicBezTo>
                  <a:cubicBezTo>
                    <a:pt x="69" y="49"/>
                    <a:pt x="131" y="29"/>
                    <a:pt x="131" y="29"/>
                  </a:cubicBezTo>
                  <a:cubicBezTo>
                    <a:pt x="119" y="0"/>
                    <a:pt x="119" y="0"/>
                    <a:pt x="119" y="0"/>
                  </a:cubicBezTo>
                  <a:lnTo>
                    <a:pt x="0" y="30"/>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0" name="Google Shape;2040;p66"/>
            <p:cNvSpPr/>
            <p:nvPr/>
          </p:nvSpPr>
          <p:spPr>
            <a:xfrm>
              <a:off x="1514613" y="2978938"/>
              <a:ext cx="311150" cy="600075"/>
            </a:xfrm>
            <a:custGeom>
              <a:rect b="b" l="l" r="r" t="t"/>
              <a:pathLst>
                <a:path extrusionOk="0" h="197" w="102">
                  <a:moveTo>
                    <a:pt x="0" y="11"/>
                  </a:moveTo>
                  <a:cubicBezTo>
                    <a:pt x="53" y="0"/>
                    <a:pt x="53" y="0"/>
                    <a:pt x="53" y="0"/>
                  </a:cubicBezTo>
                  <a:cubicBezTo>
                    <a:pt x="102" y="180"/>
                    <a:pt x="89" y="190"/>
                    <a:pt x="62" y="193"/>
                  </a:cubicBezTo>
                  <a:cubicBezTo>
                    <a:pt x="30" y="197"/>
                    <a:pt x="21" y="127"/>
                    <a:pt x="0" y="11"/>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1" name="Google Shape;2041;p66"/>
            <p:cNvSpPr/>
            <p:nvPr/>
          </p:nvSpPr>
          <p:spPr>
            <a:xfrm>
              <a:off x="1532075" y="2753513"/>
              <a:ext cx="119063" cy="119063"/>
            </a:xfrm>
            <a:custGeom>
              <a:rect b="b" l="l" r="r" t="t"/>
              <a:pathLst>
                <a:path extrusionOk="0" h="39" w="39">
                  <a:moveTo>
                    <a:pt x="34" y="11"/>
                  </a:moveTo>
                  <a:cubicBezTo>
                    <a:pt x="39" y="20"/>
                    <a:pt x="35" y="30"/>
                    <a:pt x="27" y="34"/>
                  </a:cubicBezTo>
                  <a:cubicBezTo>
                    <a:pt x="19" y="39"/>
                    <a:pt x="8" y="35"/>
                    <a:pt x="4" y="27"/>
                  </a:cubicBezTo>
                  <a:cubicBezTo>
                    <a:pt x="0" y="19"/>
                    <a:pt x="3" y="8"/>
                    <a:pt x="12" y="4"/>
                  </a:cubicBezTo>
                  <a:cubicBezTo>
                    <a:pt x="20" y="0"/>
                    <a:pt x="30" y="3"/>
                    <a:pt x="34" y="11"/>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2" name="Google Shape;2042;p66"/>
            <p:cNvSpPr/>
            <p:nvPr/>
          </p:nvSpPr>
          <p:spPr>
            <a:xfrm>
              <a:off x="1511438" y="2893213"/>
              <a:ext cx="49213" cy="49213"/>
            </a:xfrm>
            <a:custGeom>
              <a:rect b="b" l="l" r="r" t="t"/>
              <a:pathLst>
                <a:path extrusionOk="0" h="16" w="16">
                  <a:moveTo>
                    <a:pt x="15" y="5"/>
                  </a:moveTo>
                  <a:cubicBezTo>
                    <a:pt x="16" y="9"/>
                    <a:pt x="15" y="13"/>
                    <a:pt x="11" y="15"/>
                  </a:cubicBezTo>
                  <a:cubicBezTo>
                    <a:pt x="8" y="16"/>
                    <a:pt x="4" y="15"/>
                    <a:pt x="2" y="12"/>
                  </a:cubicBezTo>
                  <a:cubicBezTo>
                    <a:pt x="0" y="8"/>
                    <a:pt x="2" y="4"/>
                    <a:pt x="5" y="2"/>
                  </a:cubicBezTo>
                  <a:cubicBezTo>
                    <a:pt x="9" y="0"/>
                    <a:pt x="13" y="2"/>
                    <a:pt x="15" y="5"/>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3" name="Google Shape;2043;p66"/>
            <p:cNvSpPr/>
            <p:nvPr/>
          </p:nvSpPr>
          <p:spPr>
            <a:xfrm>
              <a:off x="1471750" y="2428075"/>
              <a:ext cx="125413" cy="125413"/>
            </a:xfrm>
            <a:custGeom>
              <a:rect b="b" l="l" r="r" t="t"/>
              <a:pathLst>
                <a:path extrusionOk="0" h="41" w="41">
                  <a:moveTo>
                    <a:pt x="40" y="20"/>
                  </a:moveTo>
                  <a:cubicBezTo>
                    <a:pt x="41" y="31"/>
                    <a:pt x="32" y="40"/>
                    <a:pt x="21" y="40"/>
                  </a:cubicBezTo>
                  <a:cubicBezTo>
                    <a:pt x="10" y="41"/>
                    <a:pt x="1" y="32"/>
                    <a:pt x="0" y="21"/>
                  </a:cubicBezTo>
                  <a:cubicBezTo>
                    <a:pt x="0" y="10"/>
                    <a:pt x="8" y="1"/>
                    <a:pt x="19" y="0"/>
                  </a:cubicBezTo>
                  <a:cubicBezTo>
                    <a:pt x="30" y="0"/>
                    <a:pt x="40" y="8"/>
                    <a:pt x="40" y="2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4" name="Google Shape;2044;p66"/>
            <p:cNvSpPr/>
            <p:nvPr/>
          </p:nvSpPr>
          <p:spPr>
            <a:xfrm>
              <a:off x="1347925" y="2401088"/>
              <a:ext cx="69850" cy="69850"/>
            </a:xfrm>
            <a:custGeom>
              <a:rect b="b" l="l" r="r" t="t"/>
              <a:pathLst>
                <a:path extrusionOk="0" h="23" w="23">
                  <a:moveTo>
                    <a:pt x="23" y="11"/>
                  </a:moveTo>
                  <a:cubicBezTo>
                    <a:pt x="23" y="17"/>
                    <a:pt x="18" y="23"/>
                    <a:pt x="12" y="23"/>
                  </a:cubicBezTo>
                  <a:cubicBezTo>
                    <a:pt x="6" y="23"/>
                    <a:pt x="0" y="18"/>
                    <a:pt x="0" y="12"/>
                  </a:cubicBezTo>
                  <a:cubicBezTo>
                    <a:pt x="0" y="6"/>
                    <a:pt x="5" y="0"/>
                    <a:pt x="11" y="0"/>
                  </a:cubicBezTo>
                  <a:cubicBezTo>
                    <a:pt x="17" y="0"/>
                    <a:pt x="23" y="5"/>
                    <a:pt x="23" y="11"/>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5" name="Google Shape;2045;p66"/>
            <p:cNvSpPr/>
            <p:nvPr/>
          </p:nvSpPr>
          <p:spPr>
            <a:xfrm>
              <a:off x="1425713" y="2245513"/>
              <a:ext cx="95250" cy="93663"/>
            </a:xfrm>
            <a:custGeom>
              <a:rect b="b" l="l" r="r" t="t"/>
              <a:pathLst>
                <a:path extrusionOk="0" h="31" w="31">
                  <a:moveTo>
                    <a:pt x="30" y="15"/>
                  </a:moveTo>
                  <a:cubicBezTo>
                    <a:pt x="31" y="23"/>
                    <a:pt x="24" y="30"/>
                    <a:pt x="16" y="31"/>
                  </a:cubicBezTo>
                  <a:cubicBezTo>
                    <a:pt x="8" y="31"/>
                    <a:pt x="0" y="25"/>
                    <a:pt x="0" y="16"/>
                  </a:cubicBezTo>
                  <a:cubicBezTo>
                    <a:pt x="0" y="8"/>
                    <a:pt x="6" y="1"/>
                    <a:pt x="15" y="0"/>
                  </a:cubicBezTo>
                  <a:cubicBezTo>
                    <a:pt x="23" y="0"/>
                    <a:pt x="30" y="7"/>
                    <a:pt x="30" y="15"/>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46" name="Google Shape;2046;p66"/>
          <p:cNvGrpSpPr/>
          <p:nvPr/>
        </p:nvGrpSpPr>
        <p:grpSpPr>
          <a:xfrm>
            <a:off x="1003625" y="3692775"/>
            <a:ext cx="976313" cy="911226"/>
            <a:chOff x="936038" y="3134725"/>
            <a:chExt cx="976313" cy="911226"/>
          </a:xfrm>
        </p:grpSpPr>
        <p:sp>
          <p:nvSpPr>
            <p:cNvPr id="2047" name="Google Shape;2047;p66"/>
            <p:cNvSpPr/>
            <p:nvPr/>
          </p:nvSpPr>
          <p:spPr>
            <a:xfrm>
              <a:off x="1550400" y="3134725"/>
              <a:ext cx="361950" cy="392113"/>
            </a:xfrm>
            <a:custGeom>
              <a:rect b="b" l="l" r="r" t="t"/>
              <a:pathLst>
                <a:path extrusionOk="0" h="129" w="119">
                  <a:moveTo>
                    <a:pt x="29" y="120"/>
                  </a:moveTo>
                  <a:cubicBezTo>
                    <a:pt x="85" y="129"/>
                    <a:pt x="104" y="92"/>
                    <a:pt x="119" y="27"/>
                  </a:cubicBezTo>
                  <a:cubicBezTo>
                    <a:pt x="21" y="0"/>
                    <a:pt x="0" y="66"/>
                    <a:pt x="14" y="97"/>
                  </a:cubicBezTo>
                  <a:cubicBezTo>
                    <a:pt x="20" y="107"/>
                    <a:pt x="29" y="120"/>
                    <a:pt x="29" y="12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8" name="Google Shape;2048;p66"/>
            <p:cNvSpPr/>
            <p:nvPr/>
          </p:nvSpPr>
          <p:spPr>
            <a:xfrm>
              <a:off x="936038" y="3523663"/>
              <a:ext cx="604838" cy="522288"/>
            </a:xfrm>
            <a:custGeom>
              <a:rect b="b" l="l" r="r" t="t"/>
              <a:pathLst>
                <a:path extrusionOk="0" h="171" w="199">
                  <a:moveTo>
                    <a:pt x="199" y="21"/>
                  </a:moveTo>
                  <a:cubicBezTo>
                    <a:pt x="176" y="85"/>
                    <a:pt x="94" y="171"/>
                    <a:pt x="13" y="161"/>
                  </a:cubicBezTo>
                  <a:cubicBezTo>
                    <a:pt x="0" y="157"/>
                    <a:pt x="51" y="9"/>
                    <a:pt x="192" y="0"/>
                  </a:cubicBezTo>
                  <a:lnTo>
                    <a:pt x="199" y="21"/>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9" name="Google Shape;2049;p66"/>
            <p:cNvSpPr/>
            <p:nvPr/>
          </p:nvSpPr>
          <p:spPr>
            <a:xfrm>
              <a:off x="1440863" y="3410950"/>
              <a:ext cx="200025" cy="204788"/>
            </a:xfrm>
            <a:custGeom>
              <a:rect b="b" l="l" r="r" t="t"/>
              <a:pathLst>
                <a:path extrusionOk="0" h="129" w="126">
                  <a:moveTo>
                    <a:pt x="126" y="56"/>
                  </a:moveTo>
                  <a:lnTo>
                    <a:pt x="57" y="129"/>
                  </a:lnTo>
                  <a:lnTo>
                    <a:pt x="0" y="75"/>
                  </a:lnTo>
                  <a:lnTo>
                    <a:pt x="94" y="0"/>
                  </a:lnTo>
                  <a:lnTo>
                    <a:pt x="126" y="56"/>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0" name="Google Shape;2050;p66"/>
            <p:cNvSpPr/>
            <p:nvPr/>
          </p:nvSpPr>
          <p:spPr>
            <a:xfrm>
              <a:off x="1653588" y="3191875"/>
              <a:ext cx="258763" cy="258763"/>
            </a:xfrm>
            <a:custGeom>
              <a:rect b="b" l="l" r="r" t="t"/>
              <a:pathLst>
                <a:path extrusionOk="0" h="85" w="85">
                  <a:moveTo>
                    <a:pt x="53" y="85"/>
                  </a:moveTo>
                  <a:cubicBezTo>
                    <a:pt x="68" y="69"/>
                    <a:pt x="77" y="42"/>
                    <a:pt x="85" y="8"/>
                  </a:cubicBezTo>
                  <a:cubicBezTo>
                    <a:pt x="60" y="1"/>
                    <a:pt x="40" y="0"/>
                    <a:pt x="24" y="3"/>
                  </a:cubicBezTo>
                  <a:cubicBezTo>
                    <a:pt x="0" y="20"/>
                    <a:pt x="20" y="45"/>
                    <a:pt x="42" y="36"/>
                  </a:cubicBezTo>
                  <a:cubicBezTo>
                    <a:pt x="15" y="60"/>
                    <a:pt x="51" y="54"/>
                    <a:pt x="56" y="49"/>
                  </a:cubicBezTo>
                  <a:cubicBezTo>
                    <a:pt x="45" y="68"/>
                    <a:pt x="48" y="79"/>
                    <a:pt x="53" y="8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51" name="Google Shape;2051;p66"/>
          <p:cNvGrpSpPr/>
          <p:nvPr/>
        </p:nvGrpSpPr>
        <p:grpSpPr>
          <a:xfrm>
            <a:off x="6797238" y="2106376"/>
            <a:ext cx="1012825" cy="1146175"/>
            <a:chOff x="1577650" y="1785126"/>
            <a:chExt cx="1012825" cy="1146175"/>
          </a:xfrm>
        </p:grpSpPr>
        <p:sp>
          <p:nvSpPr>
            <p:cNvPr id="2052" name="Google Shape;2052;p66"/>
            <p:cNvSpPr/>
            <p:nvPr/>
          </p:nvSpPr>
          <p:spPr>
            <a:xfrm>
              <a:off x="1799900" y="2382026"/>
              <a:ext cx="711200" cy="527050"/>
            </a:xfrm>
            <a:custGeom>
              <a:rect b="b" l="l" r="r" t="t"/>
              <a:pathLst>
                <a:path extrusionOk="0" h="173" w="234">
                  <a:moveTo>
                    <a:pt x="210" y="0"/>
                  </a:moveTo>
                  <a:cubicBezTo>
                    <a:pt x="234" y="66"/>
                    <a:pt x="234" y="66"/>
                    <a:pt x="234" y="66"/>
                  </a:cubicBezTo>
                  <a:cubicBezTo>
                    <a:pt x="234" y="66"/>
                    <a:pt x="51" y="173"/>
                    <a:pt x="26" y="124"/>
                  </a:cubicBezTo>
                  <a:cubicBezTo>
                    <a:pt x="0" y="74"/>
                    <a:pt x="77" y="45"/>
                    <a:pt x="210"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3" name="Google Shape;2053;p66"/>
            <p:cNvSpPr/>
            <p:nvPr/>
          </p:nvSpPr>
          <p:spPr>
            <a:xfrm>
              <a:off x="1577650" y="1785126"/>
              <a:ext cx="1012825" cy="1146175"/>
            </a:xfrm>
            <a:custGeom>
              <a:rect b="b" l="l" r="r" t="t"/>
              <a:pathLst>
                <a:path extrusionOk="0" h="376" w="333">
                  <a:moveTo>
                    <a:pt x="7" y="123"/>
                  </a:moveTo>
                  <a:cubicBezTo>
                    <a:pt x="0" y="85"/>
                    <a:pt x="39" y="71"/>
                    <a:pt x="39" y="71"/>
                  </a:cubicBezTo>
                  <a:cubicBezTo>
                    <a:pt x="209" y="0"/>
                    <a:pt x="209" y="0"/>
                    <a:pt x="209" y="0"/>
                  </a:cubicBezTo>
                  <a:cubicBezTo>
                    <a:pt x="273" y="104"/>
                    <a:pt x="307" y="183"/>
                    <a:pt x="309" y="189"/>
                  </a:cubicBezTo>
                  <a:cubicBezTo>
                    <a:pt x="310" y="191"/>
                    <a:pt x="295" y="198"/>
                    <a:pt x="244" y="218"/>
                  </a:cubicBezTo>
                  <a:cubicBezTo>
                    <a:pt x="134" y="263"/>
                    <a:pt x="85" y="269"/>
                    <a:pt x="107" y="312"/>
                  </a:cubicBezTo>
                  <a:cubicBezTo>
                    <a:pt x="124" y="346"/>
                    <a:pt x="193" y="301"/>
                    <a:pt x="240" y="282"/>
                  </a:cubicBezTo>
                  <a:cubicBezTo>
                    <a:pt x="287" y="264"/>
                    <a:pt x="323" y="241"/>
                    <a:pt x="328" y="256"/>
                  </a:cubicBezTo>
                  <a:cubicBezTo>
                    <a:pt x="333" y="272"/>
                    <a:pt x="262" y="297"/>
                    <a:pt x="219" y="317"/>
                  </a:cubicBezTo>
                  <a:cubicBezTo>
                    <a:pt x="176" y="338"/>
                    <a:pt x="111" y="376"/>
                    <a:pt x="83" y="324"/>
                  </a:cubicBezTo>
                  <a:cubicBezTo>
                    <a:pt x="34" y="211"/>
                    <a:pt x="7" y="123"/>
                    <a:pt x="7" y="12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4" name="Google Shape;2054;p66"/>
            <p:cNvSpPr/>
            <p:nvPr/>
          </p:nvSpPr>
          <p:spPr>
            <a:xfrm>
              <a:off x="2115813" y="2458226"/>
              <a:ext cx="352425" cy="165100"/>
            </a:xfrm>
            <a:custGeom>
              <a:rect b="b" l="l" r="r" t="t"/>
              <a:pathLst>
                <a:path extrusionOk="0" h="104" w="222">
                  <a:moveTo>
                    <a:pt x="2" y="104"/>
                  </a:moveTo>
                  <a:lnTo>
                    <a:pt x="222" y="6"/>
                  </a:lnTo>
                  <a:lnTo>
                    <a:pt x="221" y="0"/>
                  </a:lnTo>
                  <a:lnTo>
                    <a:pt x="0" y="98"/>
                  </a:lnTo>
                  <a:lnTo>
                    <a:pt x="2" y="104"/>
                  </a:lnTo>
                  <a:close/>
                </a:path>
              </a:pathLst>
            </a:custGeom>
            <a:solidFill>
              <a:srgbClr val="FBB03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5" name="Google Shape;2055;p66"/>
            <p:cNvSpPr/>
            <p:nvPr/>
          </p:nvSpPr>
          <p:spPr>
            <a:xfrm>
              <a:off x="2115813" y="2458226"/>
              <a:ext cx="352425" cy="165100"/>
            </a:xfrm>
            <a:custGeom>
              <a:rect b="b" l="l" r="r" t="t"/>
              <a:pathLst>
                <a:path extrusionOk="0" h="104" w="222">
                  <a:moveTo>
                    <a:pt x="2" y="104"/>
                  </a:moveTo>
                  <a:lnTo>
                    <a:pt x="222" y="6"/>
                  </a:lnTo>
                  <a:lnTo>
                    <a:pt x="221" y="0"/>
                  </a:lnTo>
                  <a:lnTo>
                    <a:pt x="0" y="98"/>
                  </a:ln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6" name="Google Shape;2056;p66"/>
            <p:cNvSpPr/>
            <p:nvPr/>
          </p:nvSpPr>
          <p:spPr>
            <a:xfrm>
              <a:off x="2261863" y="2497913"/>
              <a:ext cx="222250" cy="107950"/>
            </a:xfrm>
            <a:custGeom>
              <a:rect b="b" l="l" r="r" t="t"/>
              <a:pathLst>
                <a:path extrusionOk="0" h="68" w="140">
                  <a:moveTo>
                    <a:pt x="4" y="68"/>
                  </a:moveTo>
                  <a:lnTo>
                    <a:pt x="140" y="8"/>
                  </a:lnTo>
                  <a:lnTo>
                    <a:pt x="136" y="0"/>
                  </a:lnTo>
                  <a:lnTo>
                    <a:pt x="0" y="60"/>
                  </a:lnTo>
                  <a:lnTo>
                    <a:pt x="4" y="68"/>
                  </a:lnTo>
                  <a:close/>
                </a:path>
              </a:pathLst>
            </a:custGeom>
            <a:solidFill>
              <a:srgbClr val="FBB03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7" name="Google Shape;2057;p66"/>
            <p:cNvSpPr/>
            <p:nvPr/>
          </p:nvSpPr>
          <p:spPr>
            <a:xfrm>
              <a:off x="2261863" y="2497913"/>
              <a:ext cx="222250" cy="107950"/>
            </a:xfrm>
            <a:custGeom>
              <a:rect b="b" l="l" r="r" t="t"/>
              <a:pathLst>
                <a:path extrusionOk="0" h="68" w="140">
                  <a:moveTo>
                    <a:pt x="4" y="68"/>
                  </a:moveTo>
                  <a:lnTo>
                    <a:pt x="140" y="8"/>
                  </a:lnTo>
                  <a:lnTo>
                    <a:pt x="136" y="0"/>
                  </a:lnTo>
                  <a:lnTo>
                    <a:pt x="0" y="60"/>
                  </a:ln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8" name="Google Shape;2058;p66"/>
            <p:cNvSpPr/>
            <p:nvPr/>
          </p:nvSpPr>
          <p:spPr>
            <a:xfrm>
              <a:off x="1684013" y="2010551"/>
              <a:ext cx="239713" cy="539750"/>
            </a:xfrm>
            <a:custGeom>
              <a:rect b="b" l="l" r="r" t="t"/>
              <a:pathLst>
                <a:path extrusionOk="0" h="340" w="151">
                  <a:moveTo>
                    <a:pt x="0" y="2"/>
                  </a:moveTo>
                  <a:lnTo>
                    <a:pt x="145" y="340"/>
                  </a:lnTo>
                  <a:lnTo>
                    <a:pt x="151" y="336"/>
                  </a:lnTo>
                  <a:lnTo>
                    <a:pt x="7" y="0"/>
                  </a:lnTo>
                  <a:lnTo>
                    <a:pt x="0" y="2"/>
                  </a:lnTo>
                  <a:close/>
                </a:path>
              </a:pathLst>
            </a:custGeom>
            <a:solidFill>
              <a:srgbClr val="FFFAED"/>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9" name="Google Shape;2059;p66"/>
            <p:cNvSpPr/>
            <p:nvPr/>
          </p:nvSpPr>
          <p:spPr>
            <a:xfrm>
              <a:off x="1684013" y="2010551"/>
              <a:ext cx="239713" cy="539750"/>
            </a:xfrm>
            <a:custGeom>
              <a:rect b="b" l="l" r="r" t="t"/>
              <a:pathLst>
                <a:path extrusionOk="0" h="340" w="151">
                  <a:moveTo>
                    <a:pt x="0" y="2"/>
                  </a:moveTo>
                  <a:lnTo>
                    <a:pt x="145" y="340"/>
                  </a:lnTo>
                  <a:lnTo>
                    <a:pt x="151" y="336"/>
                  </a:lnTo>
                  <a:lnTo>
                    <a:pt x="7" y="0"/>
                  </a:lnTo>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0" name="Google Shape;2060;p66"/>
            <p:cNvSpPr/>
            <p:nvPr/>
          </p:nvSpPr>
          <p:spPr>
            <a:xfrm>
              <a:off x="1807838" y="2321701"/>
              <a:ext cx="660400" cy="441325"/>
            </a:xfrm>
            <a:custGeom>
              <a:rect b="b" l="l" r="r" t="t"/>
              <a:pathLst>
                <a:path extrusionOk="0" h="145" w="217">
                  <a:moveTo>
                    <a:pt x="217" y="0"/>
                  </a:moveTo>
                  <a:cubicBezTo>
                    <a:pt x="215" y="0"/>
                    <a:pt x="212" y="1"/>
                    <a:pt x="208" y="2"/>
                  </a:cubicBezTo>
                  <a:cubicBezTo>
                    <a:pt x="193" y="8"/>
                    <a:pt x="162" y="21"/>
                    <a:pt x="129" y="34"/>
                  </a:cubicBezTo>
                  <a:cubicBezTo>
                    <a:pt x="96" y="48"/>
                    <a:pt x="61" y="64"/>
                    <a:pt x="35" y="73"/>
                  </a:cubicBezTo>
                  <a:cubicBezTo>
                    <a:pt x="28" y="76"/>
                    <a:pt x="19" y="83"/>
                    <a:pt x="12" y="92"/>
                  </a:cubicBezTo>
                  <a:cubicBezTo>
                    <a:pt x="5" y="101"/>
                    <a:pt x="0" y="112"/>
                    <a:pt x="0" y="125"/>
                  </a:cubicBezTo>
                  <a:cubicBezTo>
                    <a:pt x="0" y="132"/>
                    <a:pt x="1" y="138"/>
                    <a:pt x="4" y="145"/>
                  </a:cubicBezTo>
                  <a:cubicBezTo>
                    <a:pt x="8" y="143"/>
                    <a:pt x="8" y="143"/>
                    <a:pt x="8" y="143"/>
                  </a:cubicBezTo>
                  <a:cubicBezTo>
                    <a:pt x="5" y="137"/>
                    <a:pt x="4" y="131"/>
                    <a:pt x="4" y="125"/>
                  </a:cubicBezTo>
                  <a:cubicBezTo>
                    <a:pt x="4" y="113"/>
                    <a:pt x="9" y="103"/>
                    <a:pt x="15" y="94"/>
                  </a:cubicBezTo>
                  <a:cubicBezTo>
                    <a:pt x="22" y="86"/>
                    <a:pt x="30" y="80"/>
                    <a:pt x="37" y="77"/>
                  </a:cubicBezTo>
                  <a:cubicBezTo>
                    <a:pt x="66" y="66"/>
                    <a:pt x="108" y="48"/>
                    <a:pt x="145" y="32"/>
                  </a:cubicBezTo>
                  <a:cubicBezTo>
                    <a:pt x="163" y="25"/>
                    <a:pt x="180" y="18"/>
                    <a:pt x="193" y="12"/>
                  </a:cubicBezTo>
                  <a:cubicBezTo>
                    <a:pt x="199" y="10"/>
                    <a:pt x="205" y="8"/>
                    <a:pt x="209" y="6"/>
                  </a:cubicBezTo>
                  <a:cubicBezTo>
                    <a:pt x="213" y="5"/>
                    <a:pt x="216" y="4"/>
                    <a:pt x="217" y="4"/>
                  </a:cubicBezTo>
                  <a:cubicBezTo>
                    <a:pt x="217" y="0"/>
                    <a:pt x="217" y="0"/>
                    <a:pt x="217"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61" name="Google Shape;2061;p66"/>
          <p:cNvGrpSpPr/>
          <p:nvPr/>
        </p:nvGrpSpPr>
        <p:grpSpPr>
          <a:xfrm>
            <a:off x="3872363" y="2163713"/>
            <a:ext cx="1306513" cy="1206500"/>
            <a:chOff x="2737000" y="1858151"/>
            <a:chExt cx="1306513" cy="1206500"/>
          </a:xfrm>
        </p:grpSpPr>
        <p:sp>
          <p:nvSpPr>
            <p:cNvPr id="2062" name="Google Shape;2062;p66"/>
            <p:cNvSpPr/>
            <p:nvPr/>
          </p:nvSpPr>
          <p:spPr>
            <a:xfrm>
              <a:off x="3154513" y="1858151"/>
              <a:ext cx="371475" cy="320675"/>
            </a:xfrm>
            <a:custGeom>
              <a:rect b="b" l="l" r="r" t="t"/>
              <a:pathLst>
                <a:path extrusionOk="0" h="105" w="122">
                  <a:moveTo>
                    <a:pt x="122" y="50"/>
                  </a:moveTo>
                  <a:cubicBezTo>
                    <a:pt x="113" y="20"/>
                    <a:pt x="103" y="0"/>
                    <a:pt x="80" y="2"/>
                  </a:cubicBezTo>
                  <a:cubicBezTo>
                    <a:pt x="58" y="4"/>
                    <a:pt x="20" y="25"/>
                    <a:pt x="20" y="25"/>
                  </a:cubicBezTo>
                  <a:cubicBezTo>
                    <a:pt x="20" y="25"/>
                    <a:pt x="0" y="42"/>
                    <a:pt x="18" y="90"/>
                  </a:cubicBezTo>
                  <a:cubicBezTo>
                    <a:pt x="29" y="105"/>
                    <a:pt x="122" y="50"/>
                    <a:pt x="122" y="5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3" name="Google Shape;2063;p66"/>
            <p:cNvSpPr/>
            <p:nvPr/>
          </p:nvSpPr>
          <p:spPr>
            <a:xfrm>
              <a:off x="2737000" y="1953401"/>
              <a:ext cx="533400" cy="1093788"/>
            </a:xfrm>
            <a:custGeom>
              <a:rect b="b" l="l" r="r" t="t"/>
              <a:pathLst>
                <a:path extrusionOk="0" h="359" w="175">
                  <a:moveTo>
                    <a:pt x="168" y="49"/>
                  </a:moveTo>
                  <a:cubicBezTo>
                    <a:pt x="154" y="9"/>
                    <a:pt x="136" y="0"/>
                    <a:pt x="125" y="1"/>
                  </a:cubicBezTo>
                  <a:cubicBezTo>
                    <a:pt x="114" y="1"/>
                    <a:pt x="47" y="13"/>
                    <a:pt x="27" y="35"/>
                  </a:cubicBezTo>
                  <a:cubicBezTo>
                    <a:pt x="7" y="57"/>
                    <a:pt x="0" y="135"/>
                    <a:pt x="44" y="247"/>
                  </a:cubicBezTo>
                  <a:cubicBezTo>
                    <a:pt x="89" y="359"/>
                    <a:pt x="134" y="324"/>
                    <a:pt x="175" y="312"/>
                  </a:cubicBezTo>
                  <a:cubicBezTo>
                    <a:pt x="164" y="289"/>
                    <a:pt x="161" y="279"/>
                    <a:pt x="161" y="279"/>
                  </a:cubicBezTo>
                  <a:cubicBezTo>
                    <a:pt x="130" y="288"/>
                    <a:pt x="125" y="282"/>
                    <a:pt x="109" y="234"/>
                  </a:cubicBezTo>
                  <a:cubicBezTo>
                    <a:pt x="92" y="186"/>
                    <a:pt x="58" y="96"/>
                    <a:pt x="64" y="65"/>
                  </a:cubicBezTo>
                  <a:cubicBezTo>
                    <a:pt x="69" y="33"/>
                    <a:pt x="94" y="42"/>
                    <a:pt x="94" y="42"/>
                  </a:cubicBezTo>
                  <a:cubicBezTo>
                    <a:pt x="122" y="56"/>
                    <a:pt x="118" y="72"/>
                    <a:pt x="118" y="72"/>
                  </a:cubicBezTo>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4" name="Google Shape;2064;p66"/>
            <p:cNvSpPr/>
            <p:nvPr/>
          </p:nvSpPr>
          <p:spPr>
            <a:xfrm>
              <a:off x="3127525" y="1891488"/>
              <a:ext cx="303213" cy="244475"/>
            </a:xfrm>
            <a:custGeom>
              <a:rect b="b" l="l" r="r" t="t"/>
              <a:pathLst>
                <a:path extrusionOk="0" h="80" w="100">
                  <a:moveTo>
                    <a:pt x="100" y="46"/>
                  </a:moveTo>
                  <a:cubicBezTo>
                    <a:pt x="73" y="0"/>
                    <a:pt x="0" y="23"/>
                    <a:pt x="14" y="80"/>
                  </a:cubicBezTo>
                  <a:cubicBezTo>
                    <a:pt x="28" y="78"/>
                    <a:pt x="33" y="80"/>
                    <a:pt x="33" y="80"/>
                  </a:cubicBezTo>
                  <a:cubicBezTo>
                    <a:pt x="25" y="49"/>
                    <a:pt x="70" y="21"/>
                    <a:pt x="90" y="51"/>
                  </a:cubicBezTo>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5" name="Google Shape;2065;p66"/>
            <p:cNvSpPr/>
            <p:nvPr/>
          </p:nvSpPr>
          <p:spPr>
            <a:xfrm>
              <a:off x="2916388" y="1934351"/>
              <a:ext cx="1127125" cy="1130300"/>
            </a:xfrm>
            <a:custGeom>
              <a:rect b="b" l="l" r="r" t="t"/>
              <a:pathLst>
                <a:path extrusionOk="0" h="371" w="370">
                  <a:moveTo>
                    <a:pt x="38" y="82"/>
                  </a:moveTo>
                  <a:cubicBezTo>
                    <a:pt x="237" y="0"/>
                    <a:pt x="237" y="0"/>
                    <a:pt x="237" y="0"/>
                  </a:cubicBezTo>
                  <a:cubicBezTo>
                    <a:pt x="306" y="50"/>
                    <a:pt x="345" y="139"/>
                    <a:pt x="345" y="139"/>
                  </a:cubicBezTo>
                  <a:cubicBezTo>
                    <a:pt x="336" y="149"/>
                    <a:pt x="336" y="149"/>
                    <a:pt x="336" y="149"/>
                  </a:cubicBezTo>
                  <a:cubicBezTo>
                    <a:pt x="353" y="205"/>
                    <a:pt x="366" y="242"/>
                    <a:pt x="370" y="263"/>
                  </a:cubicBezTo>
                  <a:cubicBezTo>
                    <a:pt x="353" y="296"/>
                    <a:pt x="203" y="369"/>
                    <a:pt x="127" y="370"/>
                  </a:cubicBezTo>
                  <a:cubicBezTo>
                    <a:pt x="117" y="371"/>
                    <a:pt x="0" y="98"/>
                    <a:pt x="38" y="82"/>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6" name="Google Shape;2066;p66"/>
            <p:cNvSpPr/>
            <p:nvPr/>
          </p:nvSpPr>
          <p:spPr>
            <a:xfrm>
              <a:off x="3044975" y="2191525"/>
              <a:ext cx="906463" cy="444500"/>
            </a:xfrm>
            <a:custGeom>
              <a:rect b="b" l="l" r="r" t="t"/>
              <a:pathLst>
                <a:path extrusionOk="0" h="146" w="298">
                  <a:moveTo>
                    <a:pt x="295" y="58"/>
                  </a:moveTo>
                  <a:cubicBezTo>
                    <a:pt x="279" y="74"/>
                    <a:pt x="247" y="95"/>
                    <a:pt x="214" y="112"/>
                  </a:cubicBezTo>
                  <a:cubicBezTo>
                    <a:pt x="197" y="121"/>
                    <a:pt x="180" y="128"/>
                    <a:pt x="164" y="134"/>
                  </a:cubicBezTo>
                  <a:cubicBezTo>
                    <a:pt x="149" y="139"/>
                    <a:pt x="134" y="142"/>
                    <a:pt x="123" y="142"/>
                  </a:cubicBezTo>
                  <a:cubicBezTo>
                    <a:pt x="118" y="142"/>
                    <a:pt x="114" y="142"/>
                    <a:pt x="110" y="140"/>
                  </a:cubicBezTo>
                  <a:cubicBezTo>
                    <a:pt x="110" y="142"/>
                    <a:pt x="110" y="142"/>
                    <a:pt x="110" y="142"/>
                  </a:cubicBezTo>
                  <a:cubicBezTo>
                    <a:pt x="112" y="142"/>
                    <a:pt x="112" y="142"/>
                    <a:pt x="112" y="142"/>
                  </a:cubicBezTo>
                  <a:cubicBezTo>
                    <a:pt x="96" y="102"/>
                    <a:pt x="82" y="67"/>
                    <a:pt x="67" y="41"/>
                  </a:cubicBezTo>
                  <a:cubicBezTo>
                    <a:pt x="59" y="29"/>
                    <a:pt x="52" y="18"/>
                    <a:pt x="43" y="11"/>
                  </a:cubicBezTo>
                  <a:cubicBezTo>
                    <a:pt x="35" y="4"/>
                    <a:pt x="26" y="0"/>
                    <a:pt x="16" y="0"/>
                  </a:cubicBezTo>
                  <a:cubicBezTo>
                    <a:pt x="11" y="0"/>
                    <a:pt x="6" y="1"/>
                    <a:pt x="0" y="3"/>
                  </a:cubicBezTo>
                  <a:cubicBezTo>
                    <a:pt x="2" y="7"/>
                    <a:pt x="2" y="7"/>
                    <a:pt x="2" y="7"/>
                  </a:cubicBezTo>
                  <a:cubicBezTo>
                    <a:pt x="7" y="5"/>
                    <a:pt x="12" y="4"/>
                    <a:pt x="16" y="4"/>
                  </a:cubicBezTo>
                  <a:cubicBezTo>
                    <a:pt x="25" y="4"/>
                    <a:pt x="33" y="8"/>
                    <a:pt x="41" y="14"/>
                  </a:cubicBezTo>
                  <a:cubicBezTo>
                    <a:pt x="53" y="24"/>
                    <a:pt x="64" y="42"/>
                    <a:pt x="74" y="64"/>
                  </a:cubicBezTo>
                  <a:cubicBezTo>
                    <a:pt x="85" y="86"/>
                    <a:pt x="96" y="113"/>
                    <a:pt x="108" y="143"/>
                  </a:cubicBezTo>
                  <a:cubicBezTo>
                    <a:pt x="108" y="144"/>
                    <a:pt x="108" y="144"/>
                    <a:pt x="108" y="144"/>
                  </a:cubicBezTo>
                  <a:cubicBezTo>
                    <a:pt x="109" y="144"/>
                    <a:pt x="109" y="144"/>
                    <a:pt x="109" y="144"/>
                  </a:cubicBezTo>
                  <a:cubicBezTo>
                    <a:pt x="113" y="146"/>
                    <a:pt x="118" y="146"/>
                    <a:pt x="123" y="146"/>
                  </a:cubicBezTo>
                  <a:cubicBezTo>
                    <a:pt x="135" y="146"/>
                    <a:pt x="150" y="143"/>
                    <a:pt x="166" y="137"/>
                  </a:cubicBezTo>
                  <a:cubicBezTo>
                    <a:pt x="214" y="121"/>
                    <a:pt x="273" y="85"/>
                    <a:pt x="298" y="61"/>
                  </a:cubicBezTo>
                  <a:cubicBezTo>
                    <a:pt x="295" y="58"/>
                    <a:pt x="295" y="58"/>
                    <a:pt x="295" y="58"/>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7" name="Google Shape;2067;p66"/>
            <p:cNvSpPr/>
            <p:nvPr/>
          </p:nvSpPr>
          <p:spPr>
            <a:xfrm>
              <a:off x="3367238" y="2663013"/>
              <a:ext cx="100013" cy="334963"/>
            </a:xfrm>
            <a:custGeom>
              <a:rect b="b" l="l" r="r" t="t"/>
              <a:pathLst>
                <a:path extrusionOk="0" h="110" w="33">
                  <a:moveTo>
                    <a:pt x="0" y="1"/>
                  </a:moveTo>
                  <a:cubicBezTo>
                    <a:pt x="3" y="13"/>
                    <a:pt x="10" y="32"/>
                    <a:pt x="17" y="51"/>
                  </a:cubicBezTo>
                  <a:cubicBezTo>
                    <a:pt x="20" y="60"/>
                    <a:pt x="23" y="70"/>
                    <a:pt x="25" y="79"/>
                  </a:cubicBezTo>
                  <a:cubicBezTo>
                    <a:pt x="27" y="87"/>
                    <a:pt x="29" y="95"/>
                    <a:pt x="29" y="101"/>
                  </a:cubicBezTo>
                  <a:cubicBezTo>
                    <a:pt x="29" y="104"/>
                    <a:pt x="28" y="107"/>
                    <a:pt x="27" y="108"/>
                  </a:cubicBezTo>
                  <a:cubicBezTo>
                    <a:pt x="31" y="110"/>
                    <a:pt x="31" y="110"/>
                    <a:pt x="31" y="110"/>
                  </a:cubicBezTo>
                  <a:cubicBezTo>
                    <a:pt x="32" y="107"/>
                    <a:pt x="33" y="104"/>
                    <a:pt x="33" y="101"/>
                  </a:cubicBezTo>
                  <a:cubicBezTo>
                    <a:pt x="33" y="88"/>
                    <a:pt x="27" y="69"/>
                    <a:pt x="21" y="50"/>
                  </a:cubicBezTo>
                  <a:cubicBezTo>
                    <a:pt x="14" y="30"/>
                    <a:pt x="7" y="11"/>
                    <a:pt x="4" y="0"/>
                  </a:cubicBezTo>
                  <a:cubicBezTo>
                    <a:pt x="0" y="1"/>
                    <a:pt x="0" y="1"/>
                    <a:pt x="0" y="1"/>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8" name="Google Shape;2068;p66"/>
            <p:cNvSpPr/>
            <p:nvPr/>
          </p:nvSpPr>
          <p:spPr>
            <a:xfrm>
              <a:off x="3638700" y="2418538"/>
              <a:ext cx="252413" cy="381000"/>
            </a:xfrm>
            <a:custGeom>
              <a:rect b="b" l="l" r="r" t="t"/>
              <a:pathLst>
                <a:path extrusionOk="0" h="125" w="83">
                  <a:moveTo>
                    <a:pt x="38" y="0"/>
                  </a:moveTo>
                  <a:cubicBezTo>
                    <a:pt x="48" y="1"/>
                    <a:pt x="63" y="46"/>
                    <a:pt x="69" y="74"/>
                  </a:cubicBezTo>
                  <a:cubicBezTo>
                    <a:pt x="75" y="98"/>
                    <a:pt x="83" y="101"/>
                    <a:pt x="83" y="101"/>
                  </a:cubicBezTo>
                  <a:cubicBezTo>
                    <a:pt x="83" y="109"/>
                    <a:pt x="83" y="125"/>
                    <a:pt x="83" y="125"/>
                  </a:cubicBezTo>
                  <a:cubicBezTo>
                    <a:pt x="38" y="118"/>
                    <a:pt x="38" y="118"/>
                    <a:pt x="38" y="118"/>
                  </a:cubicBezTo>
                  <a:cubicBezTo>
                    <a:pt x="22" y="74"/>
                    <a:pt x="9" y="23"/>
                    <a:pt x="0" y="16"/>
                  </a:cubicBezTo>
                  <a:cubicBezTo>
                    <a:pt x="9" y="12"/>
                    <a:pt x="38" y="0"/>
                    <a:pt x="38" y="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9" name="Google Shape;2069;p66"/>
            <p:cNvSpPr/>
            <p:nvPr/>
          </p:nvSpPr>
          <p:spPr>
            <a:xfrm>
              <a:off x="2797325" y="2069288"/>
              <a:ext cx="404813" cy="831850"/>
            </a:xfrm>
            <a:custGeom>
              <a:rect b="b" l="l" r="r" t="t"/>
              <a:pathLst>
                <a:path extrusionOk="0" h="273" w="133">
                  <a:moveTo>
                    <a:pt x="53" y="0"/>
                  </a:moveTo>
                  <a:cubicBezTo>
                    <a:pt x="44" y="0"/>
                    <a:pt x="33" y="3"/>
                    <a:pt x="21" y="8"/>
                  </a:cubicBezTo>
                  <a:cubicBezTo>
                    <a:pt x="14" y="12"/>
                    <a:pt x="8" y="18"/>
                    <a:pt x="5" y="26"/>
                  </a:cubicBezTo>
                  <a:cubicBezTo>
                    <a:pt x="2" y="34"/>
                    <a:pt x="0" y="44"/>
                    <a:pt x="0" y="55"/>
                  </a:cubicBezTo>
                  <a:cubicBezTo>
                    <a:pt x="0" y="87"/>
                    <a:pt x="11" y="131"/>
                    <a:pt x="24" y="175"/>
                  </a:cubicBezTo>
                  <a:cubicBezTo>
                    <a:pt x="33" y="205"/>
                    <a:pt x="40" y="229"/>
                    <a:pt x="51" y="246"/>
                  </a:cubicBezTo>
                  <a:cubicBezTo>
                    <a:pt x="56" y="255"/>
                    <a:pt x="62" y="262"/>
                    <a:pt x="70" y="266"/>
                  </a:cubicBezTo>
                  <a:cubicBezTo>
                    <a:pt x="77" y="271"/>
                    <a:pt x="86" y="273"/>
                    <a:pt x="97" y="273"/>
                  </a:cubicBezTo>
                  <a:cubicBezTo>
                    <a:pt x="107" y="273"/>
                    <a:pt x="119" y="271"/>
                    <a:pt x="133" y="267"/>
                  </a:cubicBezTo>
                  <a:cubicBezTo>
                    <a:pt x="132" y="263"/>
                    <a:pt x="132" y="263"/>
                    <a:pt x="132" y="263"/>
                  </a:cubicBezTo>
                  <a:cubicBezTo>
                    <a:pt x="118" y="267"/>
                    <a:pt x="107" y="269"/>
                    <a:pt x="97" y="269"/>
                  </a:cubicBezTo>
                  <a:cubicBezTo>
                    <a:pt x="87" y="269"/>
                    <a:pt x="79" y="267"/>
                    <a:pt x="72" y="263"/>
                  </a:cubicBezTo>
                  <a:cubicBezTo>
                    <a:pt x="61" y="256"/>
                    <a:pt x="54" y="246"/>
                    <a:pt x="47" y="231"/>
                  </a:cubicBezTo>
                  <a:cubicBezTo>
                    <a:pt x="41" y="216"/>
                    <a:pt x="35" y="196"/>
                    <a:pt x="28" y="173"/>
                  </a:cubicBezTo>
                  <a:cubicBezTo>
                    <a:pt x="15" y="130"/>
                    <a:pt x="4" y="86"/>
                    <a:pt x="4" y="55"/>
                  </a:cubicBezTo>
                  <a:cubicBezTo>
                    <a:pt x="4" y="44"/>
                    <a:pt x="6" y="35"/>
                    <a:pt x="9" y="27"/>
                  </a:cubicBezTo>
                  <a:cubicBezTo>
                    <a:pt x="12" y="20"/>
                    <a:pt x="16" y="15"/>
                    <a:pt x="23" y="12"/>
                  </a:cubicBezTo>
                  <a:cubicBezTo>
                    <a:pt x="34" y="7"/>
                    <a:pt x="45" y="4"/>
                    <a:pt x="54" y="4"/>
                  </a:cubicBezTo>
                  <a:cubicBezTo>
                    <a:pt x="53" y="0"/>
                    <a:pt x="53" y="0"/>
                    <a:pt x="53" y="0"/>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0" name="Google Shape;2070;p66"/>
            <p:cNvSpPr/>
            <p:nvPr/>
          </p:nvSpPr>
          <p:spPr>
            <a:xfrm>
              <a:off x="3754588" y="2613801"/>
              <a:ext cx="80963" cy="109538"/>
            </a:xfrm>
            <a:custGeom>
              <a:rect b="b" l="l" r="r" t="t"/>
              <a:pathLst>
                <a:path extrusionOk="0" h="36" w="27">
                  <a:moveTo>
                    <a:pt x="8" y="2"/>
                  </a:moveTo>
                  <a:cubicBezTo>
                    <a:pt x="9" y="4"/>
                    <a:pt x="9" y="4"/>
                    <a:pt x="9" y="4"/>
                  </a:cubicBezTo>
                  <a:cubicBezTo>
                    <a:pt x="10" y="4"/>
                    <a:pt x="12" y="4"/>
                    <a:pt x="13" y="4"/>
                  </a:cubicBezTo>
                  <a:cubicBezTo>
                    <a:pt x="16" y="4"/>
                    <a:pt x="18" y="5"/>
                    <a:pt x="20" y="8"/>
                  </a:cubicBezTo>
                  <a:cubicBezTo>
                    <a:pt x="22" y="11"/>
                    <a:pt x="23" y="16"/>
                    <a:pt x="23" y="20"/>
                  </a:cubicBezTo>
                  <a:cubicBezTo>
                    <a:pt x="23" y="23"/>
                    <a:pt x="23" y="26"/>
                    <a:pt x="21" y="28"/>
                  </a:cubicBezTo>
                  <a:cubicBezTo>
                    <a:pt x="20" y="30"/>
                    <a:pt x="19" y="31"/>
                    <a:pt x="17" y="32"/>
                  </a:cubicBezTo>
                  <a:cubicBezTo>
                    <a:pt x="16" y="32"/>
                    <a:pt x="15" y="32"/>
                    <a:pt x="15" y="32"/>
                  </a:cubicBezTo>
                  <a:cubicBezTo>
                    <a:pt x="13" y="32"/>
                    <a:pt x="12" y="32"/>
                    <a:pt x="10" y="31"/>
                  </a:cubicBezTo>
                  <a:cubicBezTo>
                    <a:pt x="9" y="30"/>
                    <a:pt x="7" y="27"/>
                    <a:pt x="6" y="24"/>
                  </a:cubicBezTo>
                  <a:cubicBezTo>
                    <a:pt x="4" y="21"/>
                    <a:pt x="4" y="18"/>
                    <a:pt x="4" y="15"/>
                  </a:cubicBezTo>
                  <a:cubicBezTo>
                    <a:pt x="4" y="12"/>
                    <a:pt x="4" y="10"/>
                    <a:pt x="5" y="8"/>
                  </a:cubicBezTo>
                  <a:cubicBezTo>
                    <a:pt x="6" y="6"/>
                    <a:pt x="7" y="5"/>
                    <a:pt x="9" y="4"/>
                  </a:cubicBezTo>
                  <a:cubicBezTo>
                    <a:pt x="8" y="2"/>
                    <a:pt x="8" y="2"/>
                    <a:pt x="8" y="2"/>
                  </a:cubicBezTo>
                  <a:cubicBezTo>
                    <a:pt x="7" y="1"/>
                    <a:pt x="7" y="1"/>
                    <a:pt x="7" y="1"/>
                  </a:cubicBezTo>
                  <a:cubicBezTo>
                    <a:pt x="5" y="2"/>
                    <a:pt x="3" y="4"/>
                    <a:pt x="1" y="6"/>
                  </a:cubicBezTo>
                  <a:cubicBezTo>
                    <a:pt x="0" y="9"/>
                    <a:pt x="0" y="12"/>
                    <a:pt x="0" y="15"/>
                  </a:cubicBezTo>
                  <a:cubicBezTo>
                    <a:pt x="0" y="20"/>
                    <a:pt x="1" y="25"/>
                    <a:pt x="4" y="29"/>
                  </a:cubicBezTo>
                  <a:cubicBezTo>
                    <a:pt x="5" y="31"/>
                    <a:pt x="6" y="33"/>
                    <a:pt x="8" y="34"/>
                  </a:cubicBezTo>
                  <a:cubicBezTo>
                    <a:pt x="10" y="35"/>
                    <a:pt x="12" y="36"/>
                    <a:pt x="15" y="36"/>
                  </a:cubicBezTo>
                  <a:cubicBezTo>
                    <a:pt x="16" y="36"/>
                    <a:pt x="17" y="36"/>
                    <a:pt x="18" y="36"/>
                  </a:cubicBezTo>
                  <a:cubicBezTo>
                    <a:pt x="21" y="35"/>
                    <a:pt x="24" y="32"/>
                    <a:pt x="25" y="30"/>
                  </a:cubicBezTo>
                  <a:cubicBezTo>
                    <a:pt x="27" y="27"/>
                    <a:pt x="27" y="23"/>
                    <a:pt x="27" y="20"/>
                  </a:cubicBezTo>
                  <a:cubicBezTo>
                    <a:pt x="27" y="15"/>
                    <a:pt x="26" y="10"/>
                    <a:pt x="24" y="6"/>
                  </a:cubicBezTo>
                  <a:cubicBezTo>
                    <a:pt x="21" y="2"/>
                    <a:pt x="18" y="0"/>
                    <a:pt x="13" y="0"/>
                  </a:cubicBezTo>
                  <a:cubicBezTo>
                    <a:pt x="11" y="0"/>
                    <a:pt x="9" y="0"/>
                    <a:pt x="7" y="1"/>
                  </a:cubicBezTo>
                  <a:lnTo>
                    <a:pt x="8" y="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71" name="Google Shape;2071;p66"/>
          <p:cNvGrpSpPr/>
          <p:nvPr/>
        </p:nvGrpSpPr>
        <p:grpSpPr>
          <a:xfrm>
            <a:off x="1718275" y="2219075"/>
            <a:ext cx="1135062" cy="1033463"/>
            <a:chOff x="1618188" y="1823238"/>
            <a:chExt cx="1135062" cy="1033463"/>
          </a:xfrm>
        </p:grpSpPr>
        <p:sp>
          <p:nvSpPr>
            <p:cNvPr id="2072" name="Google Shape;2072;p66"/>
            <p:cNvSpPr/>
            <p:nvPr/>
          </p:nvSpPr>
          <p:spPr>
            <a:xfrm>
              <a:off x="1654700" y="2045488"/>
              <a:ext cx="809625" cy="811213"/>
            </a:xfrm>
            <a:custGeom>
              <a:rect b="b" l="l" r="r" t="t"/>
              <a:pathLst>
                <a:path extrusionOk="0" h="266" w="266">
                  <a:moveTo>
                    <a:pt x="232" y="194"/>
                  </a:moveTo>
                  <a:cubicBezTo>
                    <a:pt x="198" y="249"/>
                    <a:pt x="126" y="266"/>
                    <a:pt x="72" y="232"/>
                  </a:cubicBezTo>
                  <a:cubicBezTo>
                    <a:pt x="17" y="198"/>
                    <a:pt x="0" y="126"/>
                    <a:pt x="34" y="72"/>
                  </a:cubicBezTo>
                  <a:cubicBezTo>
                    <a:pt x="68" y="17"/>
                    <a:pt x="139" y="0"/>
                    <a:pt x="194" y="34"/>
                  </a:cubicBezTo>
                  <a:cubicBezTo>
                    <a:pt x="249" y="68"/>
                    <a:pt x="266" y="139"/>
                    <a:pt x="232" y="19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3" name="Google Shape;2073;p66"/>
            <p:cNvSpPr/>
            <p:nvPr/>
          </p:nvSpPr>
          <p:spPr>
            <a:xfrm>
              <a:off x="1727725" y="2118513"/>
              <a:ext cx="660400" cy="661988"/>
            </a:xfrm>
            <a:custGeom>
              <a:rect b="b" l="l" r="r" t="t"/>
              <a:pathLst>
                <a:path extrusionOk="0" h="217" w="217">
                  <a:moveTo>
                    <a:pt x="190" y="159"/>
                  </a:moveTo>
                  <a:cubicBezTo>
                    <a:pt x="162" y="204"/>
                    <a:pt x="104" y="217"/>
                    <a:pt x="59" y="190"/>
                  </a:cubicBezTo>
                  <a:cubicBezTo>
                    <a:pt x="14" y="162"/>
                    <a:pt x="0" y="104"/>
                    <a:pt x="28" y="59"/>
                  </a:cubicBezTo>
                  <a:cubicBezTo>
                    <a:pt x="56" y="14"/>
                    <a:pt x="114" y="0"/>
                    <a:pt x="159" y="28"/>
                  </a:cubicBezTo>
                  <a:cubicBezTo>
                    <a:pt x="204" y="56"/>
                    <a:pt x="217" y="114"/>
                    <a:pt x="190" y="159"/>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4" name="Google Shape;2074;p66"/>
            <p:cNvSpPr/>
            <p:nvPr/>
          </p:nvSpPr>
          <p:spPr>
            <a:xfrm>
              <a:off x="2334150" y="1988338"/>
              <a:ext cx="419100" cy="407988"/>
            </a:xfrm>
            <a:custGeom>
              <a:rect b="b" l="l" r="r" t="t"/>
              <a:pathLst>
                <a:path extrusionOk="0" h="134" w="138">
                  <a:moveTo>
                    <a:pt x="0" y="50"/>
                  </a:moveTo>
                  <a:cubicBezTo>
                    <a:pt x="43" y="134"/>
                    <a:pt x="43" y="134"/>
                    <a:pt x="43" y="134"/>
                  </a:cubicBezTo>
                  <a:cubicBezTo>
                    <a:pt x="138" y="123"/>
                    <a:pt x="84" y="0"/>
                    <a:pt x="0" y="5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5" name="Google Shape;2075;p66"/>
            <p:cNvSpPr/>
            <p:nvPr/>
          </p:nvSpPr>
          <p:spPr>
            <a:xfrm>
              <a:off x="1618188" y="1823238"/>
              <a:ext cx="381000" cy="341313"/>
            </a:xfrm>
            <a:custGeom>
              <a:rect b="b" l="l" r="r" t="t"/>
              <a:pathLst>
                <a:path extrusionOk="0" h="112" w="125">
                  <a:moveTo>
                    <a:pt x="27" y="112"/>
                  </a:moveTo>
                  <a:cubicBezTo>
                    <a:pt x="125" y="78"/>
                    <a:pt x="125" y="78"/>
                    <a:pt x="125" y="78"/>
                  </a:cubicBezTo>
                  <a:cubicBezTo>
                    <a:pt x="101" y="0"/>
                    <a:pt x="0" y="5"/>
                    <a:pt x="27" y="11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6" name="Google Shape;2076;p66"/>
            <p:cNvSpPr/>
            <p:nvPr/>
          </p:nvSpPr>
          <p:spPr>
            <a:xfrm>
              <a:off x="2007125" y="2445538"/>
              <a:ext cx="76200" cy="74613"/>
            </a:xfrm>
            <a:custGeom>
              <a:rect b="b" l="l" r="r" t="t"/>
              <a:pathLst>
                <a:path extrusionOk="0" h="25" w="25">
                  <a:moveTo>
                    <a:pt x="22" y="18"/>
                  </a:moveTo>
                  <a:cubicBezTo>
                    <a:pt x="19" y="23"/>
                    <a:pt x="12" y="25"/>
                    <a:pt x="7" y="22"/>
                  </a:cubicBezTo>
                  <a:cubicBezTo>
                    <a:pt x="2" y="19"/>
                    <a:pt x="0" y="12"/>
                    <a:pt x="3" y="7"/>
                  </a:cubicBezTo>
                  <a:cubicBezTo>
                    <a:pt x="7" y="2"/>
                    <a:pt x="13" y="0"/>
                    <a:pt x="19" y="3"/>
                  </a:cubicBezTo>
                  <a:cubicBezTo>
                    <a:pt x="24" y="6"/>
                    <a:pt x="25" y="13"/>
                    <a:pt x="22" y="18"/>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7" name="Google Shape;2077;p66"/>
            <p:cNvSpPr/>
            <p:nvPr/>
          </p:nvSpPr>
          <p:spPr>
            <a:xfrm>
              <a:off x="2053163" y="2347113"/>
              <a:ext cx="238125" cy="149225"/>
            </a:xfrm>
            <a:custGeom>
              <a:rect b="b" l="l" r="r" t="t"/>
              <a:pathLst>
                <a:path extrusionOk="0" h="49" w="78">
                  <a:moveTo>
                    <a:pt x="0" y="44"/>
                  </a:moveTo>
                  <a:cubicBezTo>
                    <a:pt x="45" y="14"/>
                    <a:pt x="45" y="14"/>
                    <a:pt x="45" y="14"/>
                  </a:cubicBezTo>
                  <a:cubicBezTo>
                    <a:pt x="18" y="9"/>
                    <a:pt x="17" y="1"/>
                    <a:pt x="17" y="1"/>
                  </a:cubicBezTo>
                  <a:cubicBezTo>
                    <a:pt x="78" y="0"/>
                    <a:pt x="78" y="0"/>
                    <a:pt x="78" y="0"/>
                  </a:cubicBezTo>
                  <a:cubicBezTo>
                    <a:pt x="61" y="34"/>
                    <a:pt x="48" y="45"/>
                    <a:pt x="48" y="45"/>
                  </a:cubicBezTo>
                  <a:cubicBezTo>
                    <a:pt x="47" y="29"/>
                    <a:pt x="49" y="20"/>
                    <a:pt x="49" y="20"/>
                  </a:cubicBezTo>
                  <a:cubicBezTo>
                    <a:pt x="24" y="40"/>
                    <a:pt x="0" y="49"/>
                    <a:pt x="0" y="49"/>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8" name="Google Shape;2078;p66"/>
            <p:cNvSpPr/>
            <p:nvPr/>
          </p:nvSpPr>
          <p:spPr>
            <a:xfrm>
              <a:off x="1856313" y="2320126"/>
              <a:ext cx="193675" cy="161925"/>
            </a:xfrm>
            <a:custGeom>
              <a:rect b="b" l="l" r="r" t="t"/>
              <a:pathLst>
                <a:path extrusionOk="0" h="53" w="64">
                  <a:moveTo>
                    <a:pt x="61" y="49"/>
                  </a:moveTo>
                  <a:cubicBezTo>
                    <a:pt x="37" y="28"/>
                    <a:pt x="37" y="28"/>
                    <a:pt x="37" y="28"/>
                  </a:cubicBezTo>
                  <a:cubicBezTo>
                    <a:pt x="55" y="31"/>
                    <a:pt x="64" y="27"/>
                    <a:pt x="64" y="27"/>
                  </a:cubicBezTo>
                  <a:cubicBezTo>
                    <a:pt x="41" y="13"/>
                    <a:pt x="0" y="0"/>
                    <a:pt x="0" y="0"/>
                  </a:cubicBezTo>
                  <a:cubicBezTo>
                    <a:pt x="14" y="33"/>
                    <a:pt x="32" y="53"/>
                    <a:pt x="32" y="53"/>
                  </a:cubicBezTo>
                  <a:cubicBezTo>
                    <a:pt x="36" y="42"/>
                    <a:pt x="36" y="35"/>
                    <a:pt x="36" y="35"/>
                  </a:cubicBezTo>
                  <a:cubicBezTo>
                    <a:pt x="59" y="53"/>
                    <a:pt x="59" y="53"/>
                    <a:pt x="59" y="53"/>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79" name="Google Shape;2079;p66"/>
          <p:cNvGrpSpPr/>
          <p:nvPr/>
        </p:nvGrpSpPr>
        <p:grpSpPr>
          <a:xfrm>
            <a:off x="5494446" y="2273012"/>
            <a:ext cx="872124" cy="835274"/>
            <a:chOff x="2732438" y="935813"/>
            <a:chExt cx="676275" cy="647700"/>
          </a:xfrm>
        </p:grpSpPr>
        <p:sp>
          <p:nvSpPr>
            <p:cNvPr id="2080" name="Google Shape;2080;p66"/>
            <p:cNvSpPr/>
            <p:nvPr/>
          </p:nvSpPr>
          <p:spPr>
            <a:xfrm>
              <a:off x="2732438" y="935813"/>
              <a:ext cx="676200" cy="64770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1" name="Google Shape;2081;p66"/>
            <p:cNvSpPr/>
            <p:nvPr/>
          </p:nvSpPr>
          <p:spPr>
            <a:xfrm>
              <a:off x="3156300" y="1264425"/>
              <a:ext cx="176213" cy="258763"/>
            </a:xfrm>
            <a:custGeom>
              <a:rect b="b" l="l" r="r" t="t"/>
              <a:pathLst>
                <a:path extrusionOk="0" h="163" w="111">
                  <a:moveTo>
                    <a:pt x="63" y="163"/>
                  </a:moveTo>
                  <a:lnTo>
                    <a:pt x="111" y="19"/>
                  </a:lnTo>
                  <a:lnTo>
                    <a:pt x="2" y="0"/>
                  </a:lnTo>
                  <a:lnTo>
                    <a:pt x="0" y="8"/>
                  </a:lnTo>
                  <a:lnTo>
                    <a:pt x="101" y="25"/>
                  </a:lnTo>
                  <a:lnTo>
                    <a:pt x="55" y="161"/>
                  </a:lnTo>
                  <a:lnTo>
                    <a:pt x="63" y="163"/>
                  </a:lnTo>
                  <a:lnTo>
                    <a:pt x="63" y="163"/>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2" name="Google Shape;2082;p66"/>
            <p:cNvSpPr/>
            <p:nvPr/>
          </p:nvSpPr>
          <p:spPr>
            <a:xfrm>
              <a:off x="3010250" y="1410475"/>
              <a:ext cx="69850" cy="155575"/>
            </a:xfrm>
            <a:custGeom>
              <a:rect b="b" l="l" r="r" t="t"/>
              <a:pathLst>
                <a:path extrusionOk="0" h="98" w="44">
                  <a:moveTo>
                    <a:pt x="0" y="2"/>
                  </a:moveTo>
                  <a:lnTo>
                    <a:pt x="36" y="98"/>
                  </a:lnTo>
                  <a:lnTo>
                    <a:pt x="44" y="94"/>
                  </a:lnTo>
                  <a:lnTo>
                    <a:pt x="7" y="0"/>
                  </a:lnTo>
                  <a:lnTo>
                    <a:pt x="0" y="2"/>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3" name="Google Shape;2083;p66"/>
            <p:cNvSpPr/>
            <p:nvPr/>
          </p:nvSpPr>
          <p:spPr>
            <a:xfrm>
              <a:off x="3010250" y="1410475"/>
              <a:ext cx="69850" cy="155575"/>
            </a:xfrm>
            <a:custGeom>
              <a:rect b="b" l="l" r="r" t="t"/>
              <a:pathLst>
                <a:path extrusionOk="0" h="98" w="44">
                  <a:moveTo>
                    <a:pt x="0" y="2"/>
                  </a:moveTo>
                  <a:lnTo>
                    <a:pt x="36" y="98"/>
                  </a:lnTo>
                  <a:lnTo>
                    <a:pt x="44" y="94"/>
                  </a:lnTo>
                  <a:lnTo>
                    <a:pt x="7" y="0"/>
                  </a:lnTo>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4" name="Google Shape;2084;p66"/>
            <p:cNvSpPr/>
            <p:nvPr/>
          </p:nvSpPr>
          <p:spPr>
            <a:xfrm>
              <a:off x="3322988" y="1151713"/>
              <a:ext cx="85725" cy="146050"/>
            </a:xfrm>
            <a:custGeom>
              <a:rect b="b" l="l" r="r" t="t"/>
              <a:pathLst>
                <a:path extrusionOk="0" h="48" w="28">
                  <a:moveTo>
                    <a:pt x="0" y="48"/>
                  </a:moveTo>
                  <a:cubicBezTo>
                    <a:pt x="27" y="48"/>
                    <a:pt x="27" y="48"/>
                    <a:pt x="27" y="48"/>
                  </a:cubicBezTo>
                  <a:cubicBezTo>
                    <a:pt x="28" y="44"/>
                    <a:pt x="28" y="40"/>
                    <a:pt x="28" y="36"/>
                  </a:cubicBezTo>
                  <a:cubicBezTo>
                    <a:pt x="28" y="23"/>
                    <a:pt x="26" y="11"/>
                    <a:pt x="22" y="0"/>
                  </a:cubicBezTo>
                  <a:lnTo>
                    <a:pt x="0" y="48"/>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5" name="Google Shape;2085;p66"/>
            <p:cNvSpPr/>
            <p:nvPr/>
          </p:nvSpPr>
          <p:spPr>
            <a:xfrm>
              <a:off x="2754663" y="1294588"/>
              <a:ext cx="96838" cy="95250"/>
            </a:xfrm>
            <a:custGeom>
              <a:rect b="b" l="l" r="r" t="t"/>
              <a:pathLst>
                <a:path extrusionOk="0" h="60" w="61">
                  <a:moveTo>
                    <a:pt x="57" y="0"/>
                  </a:moveTo>
                  <a:lnTo>
                    <a:pt x="0" y="54"/>
                  </a:lnTo>
                  <a:lnTo>
                    <a:pt x="3" y="60"/>
                  </a:lnTo>
                  <a:lnTo>
                    <a:pt x="61" y="6"/>
                  </a:lnTo>
                  <a:lnTo>
                    <a:pt x="57" y="0"/>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6" name="Google Shape;2086;p66"/>
            <p:cNvSpPr/>
            <p:nvPr/>
          </p:nvSpPr>
          <p:spPr>
            <a:xfrm>
              <a:off x="2754663" y="1294588"/>
              <a:ext cx="96838" cy="95250"/>
            </a:xfrm>
            <a:custGeom>
              <a:rect b="b" l="l" r="r" t="t"/>
              <a:pathLst>
                <a:path extrusionOk="0" h="60" w="61">
                  <a:moveTo>
                    <a:pt x="57" y="0"/>
                  </a:moveTo>
                  <a:lnTo>
                    <a:pt x="0" y="54"/>
                  </a:lnTo>
                  <a:lnTo>
                    <a:pt x="3" y="60"/>
                  </a:lnTo>
                  <a:lnTo>
                    <a:pt x="61" y="6"/>
                  </a:lnTo>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7" name="Google Shape;2087;p66"/>
            <p:cNvSpPr/>
            <p:nvPr/>
          </p:nvSpPr>
          <p:spPr>
            <a:xfrm>
              <a:off x="2818163" y="1035825"/>
              <a:ext cx="115888" cy="100013"/>
            </a:xfrm>
            <a:custGeom>
              <a:rect b="b" l="l" r="r" t="t"/>
              <a:pathLst>
                <a:path extrusionOk="0" h="33" w="38">
                  <a:moveTo>
                    <a:pt x="0" y="4"/>
                  </a:move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4"/>
                    <a:pt x="1" y="5"/>
                    <a:pt x="2" y="5"/>
                  </a:cubicBezTo>
                  <a:cubicBezTo>
                    <a:pt x="6" y="9"/>
                    <a:pt x="14" y="16"/>
                    <a:pt x="22" y="22"/>
                  </a:cubicBezTo>
                  <a:cubicBezTo>
                    <a:pt x="25" y="25"/>
                    <a:pt x="29" y="28"/>
                    <a:pt x="31" y="30"/>
                  </a:cubicBezTo>
                  <a:cubicBezTo>
                    <a:pt x="34" y="32"/>
                    <a:pt x="36" y="33"/>
                    <a:pt x="36" y="33"/>
                  </a:cubicBezTo>
                  <a:cubicBezTo>
                    <a:pt x="38" y="30"/>
                    <a:pt x="38" y="30"/>
                    <a:pt x="38" y="30"/>
                  </a:cubicBezTo>
                  <a:cubicBezTo>
                    <a:pt x="38" y="30"/>
                    <a:pt x="29" y="23"/>
                    <a:pt x="20" y="16"/>
                  </a:cubicBezTo>
                  <a:cubicBezTo>
                    <a:pt x="16" y="12"/>
                    <a:pt x="11" y="8"/>
                    <a:pt x="8" y="5"/>
                  </a:cubicBezTo>
                  <a:cubicBezTo>
                    <a:pt x="6" y="4"/>
                    <a:pt x="5" y="3"/>
                    <a:pt x="4" y="2"/>
                  </a:cubicBezTo>
                  <a:cubicBezTo>
                    <a:pt x="3" y="2"/>
                    <a:pt x="3" y="1"/>
                    <a:pt x="2" y="1"/>
                  </a:cubicBezTo>
                  <a:cubicBezTo>
                    <a:pt x="2" y="0"/>
                    <a:pt x="2" y="0"/>
                    <a:pt x="2" y="0"/>
                  </a:cubicBezTo>
                  <a:cubicBezTo>
                    <a:pt x="0" y="4"/>
                    <a:pt x="0" y="4"/>
                    <a:pt x="0" y="4"/>
                  </a:cubicBez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8" name="Google Shape;2088;p66"/>
            <p:cNvSpPr/>
            <p:nvPr/>
          </p:nvSpPr>
          <p:spPr>
            <a:xfrm>
              <a:off x="3046763" y="1507313"/>
              <a:ext cx="222250" cy="76200"/>
            </a:xfrm>
            <a:custGeom>
              <a:rect b="b" l="l" r="r" t="t"/>
              <a:pathLst>
                <a:path extrusionOk="0" h="25" w="73">
                  <a:moveTo>
                    <a:pt x="0" y="25"/>
                  </a:moveTo>
                  <a:cubicBezTo>
                    <a:pt x="3" y="25"/>
                    <a:pt x="5" y="25"/>
                    <a:pt x="8" y="25"/>
                  </a:cubicBezTo>
                  <a:cubicBezTo>
                    <a:pt x="32" y="25"/>
                    <a:pt x="54" y="18"/>
                    <a:pt x="73" y="5"/>
                  </a:cubicBezTo>
                  <a:cubicBezTo>
                    <a:pt x="68" y="0"/>
                    <a:pt x="68" y="0"/>
                    <a:pt x="68" y="0"/>
                  </a:cubicBezTo>
                  <a:cubicBezTo>
                    <a:pt x="7" y="15"/>
                    <a:pt x="7" y="15"/>
                    <a:pt x="7" y="15"/>
                  </a:cubicBezTo>
                  <a:lnTo>
                    <a:pt x="0" y="25"/>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9" name="Google Shape;2089;p66"/>
            <p:cNvSpPr/>
            <p:nvPr/>
          </p:nvSpPr>
          <p:spPr>
            <a:xfrm>
              <a:off x="3064225" y="975500"/>
              <a:ext cx="112713" cy="139700"/>
            </a:xfrm>
            <a:custGeom>
              <a:rect b="b" l="l" r="r" t="t"/>
              <a:pathLst>
                <a:path extrusionOk="0" h="88" w="71">
                  <a:moveTo>
                    <a:pt x="65" y="0"/>
                  </a:moveTo>
                  <a:lnTo>
                    <a:pt x="0" y="84"/>
                  </a:lnTo>
                  <a:lnTo>
                    <a:pt x="6" y="88"/>
                  </a:lnTo>
                  <a:lnTo>
                    <a:pt x="71" y="3"/>
                  </a:lnTo>
                  <a:lnTo>
                    <a:pt x="65" y="0"/>
                  </a:ln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0" name="Google Shape;2090;p66"/>
            <p:cNvSpPr/>
            <p:nvPr/>
          </p:nvSpPr>
          <p:spPr>
            <a:xfrm>
              <a:off x="3064225" y="975500"/>
              <a:ext cx="112713" cy="139700"/>
            </a:xfrm>
            <a:custGeom>
              <a:rect b="b" l="l" r="r" t="t"/>
              <a:pathLst>
                <a:path extrusionOk="0" h="88" w="71">
                  <a:moveTo>
                    <a:pt x="65" y="0"/>
                  </a:moveTo>
                  <a:lnTo>
                    <a:pt x="0" y="84"/>
                  </a:lnTo>
                  <a:lnTo>
                    <a:pt x="6" y="88"/>
                  </a:lnTo>
                  <a:lnTo>
                    <a:pt x="71" y="3"/>
                  </a:lnTo>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1" name="Google Shape;2091;p66"/>
            <p:cNvSpPr/>
            <p:nvPr/>
          </p:nvSpPr>
          <p:spPr>
            <a:xfrm>
              <a:off x="2835625" y="1099325"/>
              <a:ext cx="331788" cy="320675"/>
            </a:xfrm>
            <a:custGeom>
              <a:rect b="b" l="l" r="r" t="t"/>
              <a:pathLst>
                <a:path extrusionOk="0" h="202" w="209">
                  <a:moveTo>
                    <a:pt x="56" y="16"/>
                  </a:moveTo>
                  <a:lnTo>
                    <a:pt x="0" y="129"/>
                  </a:lnTo>
                  <a:lnTo>
                    <a:pt x="113" y="202"/>
                  </a:lnTo>
                  <a:lnTo>
                    <a:pt x="209" y="110"/>
                  </a:lnTo>
                  <a:lnTo>
                    <a:pt x="154" y="0"/>
                  </a:lnTo>
                  <a:lnTo>
                    <a:pt x="56" y="16"/>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2" name="Google Shape;2092;p66"/>
            <p:cNvSpPr/>
            <p:nvPr/>
          </p:nvSpPr>
          <p:spPr>
            <a:xfrm>
              <a:off x="3049938" y="935813"/>
              <a:ext cx="223838" cy="66675"/>
            </a:xfrm>
            <a:custGeom>
              <a:rect b="b" l="l" r="r" t="t"/>
              <a:pathLst>
                <a:path extrusionOk="0" h="22" w="74">
                  <a:moveTo>
                    <a:pt x="74" y="22"/>
                  </a:moveTo>
                  <a:cubicBezTo>
                    <a:pt x="55" y="8"/>
                    <a:pt x="32" y="0"/>
                    <a:pt x="7" y="0"/>
                  </a:cubicBezTo>
                  <a:cubicBezTo>
                    <a:pt x="5" y="0"/>
                    <a:pt x="3" y="0"/>
                    <a:pt x="1" y="0"/>
                  </a:cubicBezTo>
                  <a:cubicBezTo>
                    <a:pt x="0" y="0"/>
                    <a:pt x="0" y="0"/>
                    <a:pt x="0" y="0"/>
                  </a:cubicBezTo>
                  <a:cubicBezTo>
                    <a:pt x="40" y="16"/>
                    <a:pt x="40" y="16"/>
                    <a:pt x="40" y="16"/>
                  </a:cubicBezTo>
                  <a:lnTo>
                    <a:pt x="74" y="22"/>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93" name="Google Shape;2093;p66"/>
          <p:cNvGrpSpPr/>
          <p:nvPr/>
        </p:nvGrpSpPr>
        <p:grpSpPr>
          <a:xfrm>
            <a:off x="6577675" y="3255172"/>
            <a:ext cx="1700350" cy="1420003"/>
            <a:chOff x="466750" y="328222"/>
            <a:chExt cx="1700350" cy="1420003"/>
          </a:xfrm>
        </p:grpSpPr>
        <p:sp>
          <p:nvSpPr>
            <p:cNvPr id="2094" name="Google Shape;2094;p66"/>
            <p:cNvSpPr/>
            <p:nvPr/>
          </p:nvSpPr>
          <p:spPr>
            <a:xfrm>
              <a:off x="466750" y="405718"/>
              <a:ext cx="1700350" cy="1342507"/>
            </a:xfrm>
            <a:custGeom>
              <a:rect b="b" l="l" r="r" t="t"/>
              <a:pathLst>
                <a:path extrusionOk="0" h="307" w="389">
                  <a:moveTo>
                    <a:pt x="22" y="76"/>
                  </a:moveTo>
                  <a:cubicBezTo>
                    <a:pt x="0" y="82"/>
                    <a:pt x="0" y="82"/>
                    <a:pt x="0" y="82"/>
                  </a:cubicBezTo>
                  <a:cubicBezTo>
                    <a:pt x="24" y="185"/>
                    <a:pt x="75" y="307"/>
                    <a:pt x="75" y="307"/>
                  </a:cubicBezTo>
                  <a:cubicBezTo>
                    <a:pt x="213" y="268"/>
                    <a:pt x="213" y="268"/>
                    <a:pt x="213" y="268"/>
                  </a:cubicBezTo>
                  <a:cubicBezTo>
                    <a:pt x="226" y="294"/>
                    <a:pt x="261" y="280"/>
                    <a:pt x="256" y="258"/>
                  </a:cubicBezTo>
                  <a:cubicBezTo>
                    <a:pt x="293" y="248"/>
                    <a:pt x="389" y="210"/>
                    <a:pt x="389" y="210"/>
                  </a:cubicBezTo>
                  <a:cubicBezTo>
                    <a:pt x="375" y="147"/>
                    <a:pt x="317" y="0"/>
                    <a:pt x="317" y="0"/>
                  </a:cubicBezTo>
                  <a:cubicBezTo>
                    <a:pt x="299" y="0"/>
                    <a:pt x="299" y="0"/>
                    <a:pt x="299" y="0"/>
                  </a:cubicBez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5" name="Google Shape;2095;p66"/>
            <p:cNvSpPr/>
            <p:nvPr/>
          </p:nvSpPr>
          <p:spPr>
            <a:xfrm>
              <a:off x="535129" y="328222"/>
              <a:ext cx="1543079" cy="1324272"/>
            </a:xfrm>
            <a:custGeom>
              <a:rect b="b" l="l" r="r" t="t"/>
              <a:pathLst>
                <a:path extrusionOk="0" h="303" w="353">
                  <a:moveTo>
                    <a:pt x="142" y="64"/>
                  </a:moveTo>
                  <a:cubicBezTo>
                    <a:pt x="108" y="45"/>
                    <a:pt x="0" y="79"/>
                    <a:pt x="0" y="79"/>
                  </a:cubicBezTo>
                  <a:cubicBezTo>
                    <a:pt x="18" y="167"/>
                    <a:pt x="68" y="303"/>
                    <a:pt x="68" y="303"/>
                  </a:cubicBezTo>
                  <a:cubicBezTo>
                    <a:pt x="98" y="290"/>
                    <a:pt x="202" y="276"/>
                    <a:pt x="202" y="276"/>
                  </a:cubicBezTo>
                  <a:cubicBezTo>
                    <a:pt x="214" y="282"/>
                    <a:pt x="231" y="275"/>
                    <a:pt x="232" y="267"/>
                  </a:cubicBezTo>
                  <a:cubicBezTo>
                    <a:pt x="282" y="239"/>
                    <a:pt x="353" y="217"/>
                    <a:pt x="353" y="217"/>
                  </a:cubicBezTo>
                  <a:cubicBezTo>
                    <a:pt x="332" y="145"/>
                    <a:pt x="282" y="0"/>
                    <a:pt x="282" y="0"/>
                  </a:cubicBezTo>
                  <a:cubicBezTo>
                    <a:pt x="251" y="6"/>
                    <a:pt x="160" y="28"/>
                    <a:pt x="142" y="64"/>
                  </a:cubicBez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6" name="Google Shape;2096;p66"/>
            <p:cNvSpPr/>
            <p:nvPr/>
          </p:nvSpPr>
          <p:spPr>
            <a:xfrm>
              <a:off x="1177889" y="499170"/>
              <a:ext cx="784076" cy="1132811"/>
            </a:xfrm>
            <a:custGeom>
              <a:rect b="b" l="l" r="r" t="t"/>
              <a:pathLst>
                <a:path extrusionOk="0" h="259" w="179">
                  <a:moveTo>
                    <a:pt x="0" y="11"/>
                  </a:moveTo>
                  <a:cubicBezTo>
                    <a:pt x="13" y="45"/>
                    <a:pt x="132" y="246"/>
                    <a:pt x="152" y="259"/>
                  </a:cubicBezTo>
                  <a:cubicBezTo>
                    <a:pt x="150" y="241"/>
                    <a:pt x="153" y="230"/>
                    <a:pt x="153" y="230"/>
                  </a:cubicBezTo>
                  <a:cubicBezTo>
                    <a:pt x="179" y="234"/>
                    <a:pt x="179" y="234"/>
                    <a:pt x="179" y="234"/>
                  </a:cubicBezTo>
                  <a:cubicBezTo>
                    <a:pt x="153" y="169"/>
                    <a:pt x="17" y="0"/>
                    <a:pt x="17" y="0"/>
                  </a:cubicBezTo>
                  <a:lnTo>
                    <a:pt x="0" y="11"/>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7" name="Google Shape;2097;p66"/>
            <p:cNvSpPr/>
            <p:nvPr/>
          </p:nvSpPr>
          <p:spPr>
            <a:xfrm>
              <a:off x="1168771" y="638206"/>
              <a:ext cx="319101" cy="852457"/>
            </a:xfrm>
            <a:custGeom>
              <a:rect b="b" l="l" r="r" t="t"/>
              <a:pathLst>
                <a:path extrusionOk="0" h="374" w="140">
                  <a:moveTo>
                    <a:pt x="0" y="4"/>
                  </a:moveTo>
                  <a:lnTo>
                    <a:pt x="135" y="374"/>
                  </a:lnTo>
                  <a:lnTo>
                    <a:pt x="140" y="372"/>
                  </a:lnTo>
                  <a:lnTo>
                    <a:pt x="8" y="0"/>
                  </a:lnTo>
                  <a:lnTo>
                    <a:pt x="0" y="4"/>
                  </a:lnTo>
                  <a:close/>
                </a:path>
              </a:pathLst>
            </a:custGeom>
            <a:solidFill>
              <a:srgbClr val="60CFB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8" name="Google Shape;2098;p66"/>
            <p:cNvSpPr/>
            <p:nvPr/>
          </p:nvSpPr>
          <p:spPr>
            <a:xfrm>
              <a:off x="1168771" y="638206"/>
              <a:ext cx="319101" cy="852457"/>
            </a:xfrm>
            <a:custGeom>
              <a:rect b="b" l="l" r="r" t="t"/>
              <a:pathLst>
                <a:path extrusionOk="0" h="374" w="140">
                  <a:moveTo>
                    <a:pt x="0" y="4"/>
                  </a:moveTo>
                  <a:lnTo>
                    <a:pt x="135" y="374"/>
                  </a:lnTo>
                  <a:lnTo>
                    <a:pt x="140" y="372"/>
                  </a:lnTo>
                  <a:lnTo>
                    <a:pt x="8" y="0"/>
                  </a:lnTo>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99" name="Google Shape;2099;p66"/>
          <p:cNvGrpSpPr/>
          <p:nvPr/>
        </p:nvGrpSpPr>
        <p:grpSpPr>
          <a:xfrm>
            <a:off x="1797650" y="3692775"/>
            <a:ext cx="976313" cy="911226"/>
            <a:chOff x="936038" y="3134725"/>
            <a:chExt cx="976313" cy="911226"/>
          </a:xfrm>
        </p:grpSpPr>
        <p:sp>
          <p:nvSpPr>
            <p:cNvPr id="2100" name="Google Shape;2100;p66"/>
            <p:cNvSpPr/>
            <p:nvPr/>
          </p:nvSpPr>
          <p:spPr>
            <a:xfrm>
              <a:off x="1550400" y="3134725"/>
              <a:ext cx="361950" cy="392113"/>
            </a:xfrm>
            <a:custGeom>
              <a:rect b="b" l="l" r="r" t="t"/>
              <a:pathLst>
                <a:path extrusionOk="0" h="129" w="119">
                  <a:moveTo>
                    <a:pt x="29" y="120"/>
                  </a:moveTo>
                  <a:cubicBezTo>
                    <a:pt x="85" y="129"/>
                    <a:pt x="104" y="92"/>
                    <a:pt x="119" y="27"/>
                  </a:cubicBezTo>
                  <a:cubicBezTo>
                    <a:pt x="21" y="0"/>
                    <a:pt x="0" y="66"/>
                    <a:pt x="14" y="97"/>
                  </a:cubicBezTo>
                  <a:cubicBezTo>
                    <a:pt x="20" y="107"/>
                    <a:pt x="29" y="120"/>
                    <a:pt x="29" y="12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1" name="Google Shape;2101;p66"/>
            <p:cNvSpPr/>
            <p:nvPr/>
          </p:nvSpPr>
          <p:spPr>
            <a:xfrm>
              <a:off x="936038" y="3523663"/>
              <a:ext cx="604838" cy="522288"/>
            </a:xfrm>
            <a:custGeom>
              <a:rect b="b" l="l" r="r" t="t"/>
              <a:pathLst>
                <a:path extrusionOk="0" h="171" w="199">
                  <a:moveTo>
                    <a:pt x="199" y="21"/>
                  </a:moveTo>
                  <a:cubicBezTo>
                    <a:pt x="176" y="85"/>
                    <a:pt x="94" y="171"/>
                    <a:pt x="13" y="161"/>
                  </a:cubicBezTo>
                  <a:cubicBezTo>
                    <a:pt x="0" y="157"/>
                    <a:pt x="51" y="9"/>
                    <a:pt x="192" y="0"/>
                  </a:cubicBezTo>
                  <a:lnTo>
                    <a:pt x="199" y="21"/>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2" name="Google Shape;2102;p66"/>
            <p:cNvSpPr/>
            <p:nvPr/>
          </p:nvSpPr>
          <p:spPr>
            <a:xfrm>
              <a:off x="1440863" y="3410950"/>
              <a:ext cx="200025" cy="204788"/>
            </a:xfrm>
            <a:custGeom>
              <a:rect b="b" l="l" r="r" t="t"/>
              <a:pathLst>
                <a:path extrusionOk="0" h="129" w="126">
                  <a:moveTo>
                    <a:pt x="126" y="56"/>
                  </a:moveTo>
                  <a:lnTo>
                    <a:pt x="57" y="129"/>
                  </a:lnTo>
                  <a:lnTo>
                    <a:pt x="0" y="75"/>
                  </a:lnTo>
                  <a:lnTo>
                    <a:pt x="94" y="0"/>
                  </a:lnTo>
                  <a:lnTo>
                    <a:pt x="126" y="56"/>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3" name="Google Shape;2103;p66"/>
            <p:cNvSpPr/>
            <p:nvPr/>
          </p:nvSpPr>
          <p:spPr>
            <a:xfrm>
              <a:off x="1653588" y="3191875"/>
              <a:ext cx="258763" cy="258763"/>
            </a:xfrm>
            <a:custGeom>
              <a:rect b="b" l="l" r="r" t="t"/>
              <a:pathLst>
                <a:path extrusionOk="0" h="85" w="85">
                  <a:moveTo>
                    <a:pt x="53" y="85"/>
                  </a:moveTo>
                  <a:cubicBezTo>
                    <a:pt x="68" y="69"/>
                    <a:pt x="77" y="42"/>
                    <a:pt x="85" y="8"/>
                  </a:cubicBezTo>
                  <a:cubicBezTo>
                    <a:pt x="60" y="1"/>
                    <a:pt x="40" y="0"/>
                    <a:pt x="24" y="3"/>
                  </a:cubicBezTo>
                  <a:cubicBezTo>
                    <a:pt x="0" y="20"/>
                    <a:pt x="20" y="45"/>
                    <a:pt x="42" y="36"/>
                  </a:cubicBezTo>
                  <a:cubicBezTo>
                    <a:pt x="15" y="60"/>
                    <a:pt x="51" y="54"/>
                    <a:pt x="56" y="49"/>
                  </a:cubicBezTo>
                  <a:cubicBezTo>
                    <a:pt x="45" y="68"/>
                    <a:pt x="48" y="79"/>
                    <a:pt x="53" y="85"/>
                  </a:cubicBezTo>
                  <a:close/>
                </a:path>
              </a:pathLst>
            </a:custGeom>
            <a:solidFill>
              <a:schemeClr val="accent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04" name="Google Shape;2104;p66"/>
          <p:cNvGrpSpPr/>
          <p:nvPr/>
        </p:nvGrpSpPr>
        <p:grpSpPr>
          <a:xfrm>
            <a:off x="2591675" y="3692775"/>
            <a:ext cx="976313" cy="911226"/>
            <a:chOff x="936038" y="3134725"/>
            <a:chExt cx="976313" cy="911226"/>
          </a:xfrm>
        </p:grpSpPr>
        <p:sp>
          <p:nvSpPr>
            <p:cNvPr id="2105" name="Google Shape;2105;p66"/>
            <p:cNvSpPr/>
            <p:nvPr/>
          </p:nvSpPr>
          <p:spPr>
            <a:xfrm>
              <a:off x="1550400" y="3134725"/>
              <a:ext cx="361950" cy="392113"/>
            </a:xfrm>
            <a:custGeom>
              <a:rect b="b" l="l" r="r" t="t"/>
              <a:pathLst>
                <a:path extrusionOk="0" h="129" w="119">
                  <a:moveTo>
                    <a:pt x="29" y="120"/>
                  </a:moveTo>
                  <a:cubicBezTo>
                    <a:pt x="85" y="129"/>
                    <a:pt x="104" y="92"/>
                    <a:pt x="119" y="27"/>
                  </a:cubicBezTo>
                  <a:cubicBezTo>
                    <a:pt x="21" y="0"/>
                    <a:pt x="0" y="66"/>
                    <a:pt x="14" y="97"/>
                  </a:cubicBezTo>
                  <a:cubicBezTo>
                    <a:pt x="20" y="107"/>
                    <a:pt x="29" y="120"/>
                    <a:pt x="29" y="12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6" name="Google Shape;2106;p66"/>
            <p:cNvSpPr/>
            <p:nvPr/>
          </p:nvSpPr>
          <p:spPr>
            <a:xfrm>
              <a:off x="936038" y="3523663"/>
              <a:ext cx="604838" cy="522288"/>
            </a:xfrm>
            <a:custGeom>
              <a:rect b="b" l="l" r="r" t="t"/>
              <a:pathLst>
                <a:path extrusionOk="0" h="171" w="199">
                  <a:moveTo>
                    <a:pt x="199" y="21"/>
                  </a:moveTo>
                  <a:cubicBezTo>
                    <a:pt x="176" y="85"/>
                    <a:pt x="94" y="171"/>
                    <a:pt x="13" y="161"/>
                  </a:cubicBezTo>
                  <a:cubicBezTo>
                    <a:pt x="0" y="157"/>
                    <a:pt x="51" y="9"/>
                    <a:pt x="192" y="0"/>
                  </a:cubicBezTo>
                  <a:lnTo>
                    <a:pt x="199" y="21"/>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7" name="Google Shape;2107;p66"/>
            <p:cNvSpPr/>
            <p:nvPr/>
          </p:nvSpPr>
          <p:spPr>
            <a:xfrm>
              <a:off x="1440863" y="3410950"/>
              <a:ext cx="200025" cy="204788"/>
            </a:xfrm>
            <a:custGeom>
              <a:rect b="b" l="l" r="r" t="t"/>
              <a:pathLst>
                <a:path extrusionOk="0" h="129" w="126">
                  <a:moveTo>
                    <a:pt x="126" y="56"/>
                  </a:moveTo>
                  <a:lnTo>
                    <a:pt x="57" y="129"/>
                  </a:lnTo>
                  <a:lnTo>
                    <a:pt x="0" y="75"/>
                  </a:lnTo>
                  <a:lnTo>
                    <a:pt x="94" y="0"/>
                  </a:lnTo>
                  <a:lnTo>
                    <a:pt x="126" y="56"/>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8" name="Google Shape;2108;p66"/>
            <p:cNvSpPr/>
            <p:nvPr/>
          </p:nvSpPr>
          <p:spPr>
            <a:xfrm>
              <a:off x="1653588" y="3191875"/>
              <a:ext cx="258763" cy="258763"/>
            </a:xfrm>
            <a:custGeom>
              <a:rect b="b" l="l" r="r" t="t"/>
              <a:pathLst>
                <a:path extrusionOk="0" h="85" w="85">
                  <a:moveTo>
                    <a:pt x="53" y="85"/>
                  </a:moveTo>
                  <a:cubicBezTo>
                    <a:pt x="68" y="69"/>
                    <a:pt x="77" y="42"/>
                    <a:pt x="85" y="8"/>
                  </a:cubicBezTo>
                  <a:cubicBezTo>
                    <a:pt x="60" y="1"/>
                    <a:pt x="40" y="0"/>
                    <a:pt x="24" y="3"/>
                  </a:cubicBezTo>
                  <a:cubicBezTo>
                    <a:pt x="0" y="20"/>
                    <a:pt x="20" y="45"/>
                    <a:pt x="42" y="36"/>
                  </a:cubicBezTo>
                  <a:cubicBezTo>
                    <a:pt x="15" y="60"/>
                    <a:pt x="51" y="54"/>
                    <a:pt x="56" y="49"/>
                  </a:cubicBezTo>
                  <a:cubicBezTo>
                    <a:pt x="45" y="68"/>
                    <a:pt x="48" y="79"/>
                    <a:pt x="53" y="85"/>
                  </a:cubicBezTo>
                  <a:close/>
                </a:path>
              </a:pathLst>
            </a:custGeom>
            <a:solidFill>
              <a:schemeClr val="accent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09" name="Google Shape;2109;p66"/>
          <p:cNvGrpSpPr/>
          <p:nvPr/>
        </p:nvGrpSpPr>
        <p:grpSpPr>
          <a:xfrm>
            <a:off x="5175900" y="3737988"/>
            <a:ext cx="1012800" cy="820800"/>
            <a:chOff x="4393475" y="2723350"/>
            <a:chExt cx="1012800" cy="820800"/>
          </a:xfrm>
        </p:grpSpPr>
        <p:grpSp>
          <p:nvGrpSpPr>
            <p:cNvPr id="2110" name="Google Shape;2110;p66"/>
            <p:cNvGrpSpPr/>
            <p:nvPr/>
          </p:nvGrpSpPr>
          <p:grpSpPr>
            <a:xfrm>
              <a:off x="4393475" y="2723350"/>
              <a:ext cx="1012800" cy="820800"/>
              <a:chOff x="4393475" y="2723350"/>
              <a:chExt cx="1012800" cy="820800"/>
            </a:xfrm>
          </p:grpSpPr>
          <p:sp>
            <p:nvSpPr>
              <p:cNvPr id="2111" name="Google Shape;2111;p66"/>
              <p:cNvSpPr/>
              <p:nvPr/>
            </p:nvSpPr>
            <p:spPr>
              <a:xfrm>
                <a:off x="4393475" y="3076925"/>
                <a:ext cx="1012800" cy="1953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112" name="Google Shape;2112;p66"/>
              <p:cNvSpPr/>
              <p:nvPr/>
            </p:nvSpPr>
            <p:spPr>
              <a:xfrm>
                <a:off x="4489475" y="2723350"/>
                <a:ext cx="820800" cy="820800"/>
              </a:xfrm>
              <a:prstGeom prst="blockArc">
                <a:avLst>
                  <a:gd fmla="val 10800000" name="adj1"/>
                  <a:gd fmla="val 0" name="adj2"/>
                  <a:gd fmla="val 25000" name="adj3"/>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sp>
          <p:nvSpPr>
            <p:cNvPr id="2113" name="Google Shape;2113;p66"/>
            <p:cNvSpPr/>
            <p:nvPr/>
          </p:nvSpPr>
          <p:spPr>
            <a:xfrm>
              <a:off x="4527688" y="3147675"/>
              <a:ext cx="17700" cy="125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114" name="Google Shape;2114;p66"/>
            <p:cNvSpPr/>
            <p:nvPr/>
          </p:nvSpPr>
          <p:spPr>
            <a:xfrm>
              <a:off x="4618522" y="3147675"/>
              <a:ext cx="17700" cy="125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115" name="Google Shape;2115;p66"/>
            <p:cNvSpPr/>
            <p:nvPr/>
          </p:nvSpPr>
          <p:spPr>
            <a:xfrm>
              <a:off x="4709356" y="3147675"/>
              <a:ext cx="17700" cy="125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116" name="Google Shape;2116;p66"/>
            <p:cNvSpPr/>
            <p:nvPr/>
          </p:nvSpPr>
          <p:spPr>
            <a:xfrm>
              <a:off x="4800191" y="3147675"/>
              <a:ext cx="17700" cy="125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117" name="Google Shape;2117;p66"/>
            <p:cNvSpPr/>
            <p:nvPr/>
          </p:nvSpPr>
          <p:spPr>
            <a:xfrm>
              <a:off x="4891025" y="3147675"/>
              <a:ext cx="17700" cy="125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118" name="Google Shape;2118;p66"/>
            <p:cNvSpPr/>
            <p:nvPr/>
          </p:nvSpPr>
          <p:spPr>
            <a:xfrm>
              <a:off x="4981859" y="3147675"/>
              <a:ext cx="17700" cy="125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119" name="Google Shape;2119;p66"/>
            <p:cNvSpPr/>
            <p:nvPr/>
          </p:nvSpPr>
          <p:spPr>
            <a:xfrm>
              <a:off x="5072694" y="3147675"/>
              <a:ext cx="17700" cy="125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120" name="Google Shape;2120;p66"/>
            <p:cNvSpPr/>
            <p:nvPr/>
          </p:nvSpPr>
          <p:spPr>
            <a:xfrm>
              <a:off x="5163528" y="3147675"/>
              <a:ext cx="17700" cy="125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121" name="Google Shape;2121;p66"/>
            <p:cNvSpPr/>
            <p:nvPr/>
          </p:nvSpPr>
          <p:spPr>
            <a:xfrm>
              <a:off x="5254363" y="3147675"/>
              <a:ext cx="17700" cy="125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2122" name="Google Shape;2122;p66"/>
          <p:cNvGrpSpPr/>
          <p:nvPr/>
        </p:nvGrpSpPr>
        <p:grpSpPr>
          <a:xfrm>
            <a:off x="2847528" y="2589026"/>
            <a:ext cx="820748" cy="589102"/>
            <a:chOff x="5456803" y="2763038"/>
            <a:chExt cx="820748" cy="589102"/>
          </a:xfrm>
        </p:grpSpPr>
        <p:sp>
          <p:nvSpPr>
            <p:cNvPr id="2123" name="Google Shape;2123;p66"/>
            <p:cNvSpPr/>
            <p:nvPr/>
          </p:nvSpPr>
          <p:spPr>
            <a:xfrm>
              <a:off x="6039426" y="2763038"/>
              <a:ext cx="238125" cy="204788"/>
            </a:xfrm>
            <a:custGeom>
              <a:rect b="b" l="l" r="r" t="t"/>
              <a:pathLst>
                <a:path extrusionOk="0" h="129" w="150">
                  <a:moveTo>
                    <a:pt x="0" y="21"/>
                  </a:moveTo>
                  <a:lnTo>
                    <a:pt x="150" y="0"/>
                  </a:lnTo>
                  <a:lnTo>
                    <a:pt x="71" y="129"/>
                  </a:lnTo>
                  <a:lnTo>
                    <a:pt x="0" y="21"/>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4" name="Google Shape;2124;p66"/>
            <p:cNvSpPr/>
            <p:nvPr/>
          </p:nvSpPr>
          <p:spPr>
            <a:xfrm>
              <a:off x="6177538" y="2763038"/>
              <a:ext cx="100013" cy="88900"/>
            </a:xfrm>
            <a:custGeom>
              <a:rect b="b" l="l" r="r" t="t"/>
              <a:pathLst>
                <a:path extrusionOk="0" h="56" w="63">
                  <a:moveTo>
                    <a:pt x="63" y="0"/>
                  </a:moveTo>
                  <a:lnTo>
                    <a:pt x="0" y="8"/>
                  </a:lnTo>
                  <a:lnTo>
                    <a:pt x="28" y="56"/>
                  </a:lnTo>
                  <a:lnTo>
                    <a:pt x="63" y="0"/>
                  </a:ln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5" name="Google Shape;2125;p66"/>
            <p:cNvSpPr/>
            <p:nvPr/>
          </p:nvSpPr>
          <p:spPr>
            <a:xfrm rot="3368352">
              <a:off x="5707978" y="2719094"/>
              <a:ext cx="195449" cy="708992"/>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2126" name="Google Shape;2126;p66"/>
            <p:cNvSpPr/>
            <p:nvPr/>
          </p:nvSpPr>
          <p:spPr>
            <a:xfrm>
              <a:off x="5493875" y="2836751"/>
              <a:ext cx="594941" cy="427258"/>
            </a:xfrm>
            <a:custGeom>
              <a:rect b="b" l="l" r="r" t="t"/>
              <a:pathLst>
                <a:path extrusionOk="0" h="257" w="359">
                  <a:moveTo>
                    <a:pt x="4" y="257"/>
                  </a:moveTo>
                  <a:lnTo>
                    <a:pt x="359" y="8"/>
                  </a:lnTo>
                  <a:lnTo>
                    <a:pt x="355" y="0"/>
                  </a:lnTo>
                  <a:lnTo>
                    <a:pt x="0" y="252"/>
                  </a:lnTo>
                  <a:lnTo>
                    <a:pt x="4" y="257"/>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7" name="Google Shape;2127;p66"/>
            <p:cNvSpPr/>
            <p:nvPr/>
          </p:nvSpPr>
          <p:spPr>
            <a:xfrm>
              <a:off x="5537759" y="2894217"/>
              <a:ext cx="594941" cy="427258"/>
            </a:xfrm>
            <a:custGeom>
              <a:rect b="b" l="l" r="r" t="t"/>
              <a:pathLst>
                <a:path extrusionOk="0" h="257" w="359">
                  <a:moveTo>
                    <a:pt x="4" y="257"/>
                  </a:moveTo>
                  <a:lnTo>
                    <a:pt x="359" y="8"/>
                  </a:lnTo>
                  <a:lnTo>
                    <a:pt x="355" y="0"/>
                  </a:lnTo>
                  <a:lnTo>
                    <a:pt x="0" y="252"/>
                  </a:lnTo>
                  <a:lnTo>
                    <a:pt x="4" y="257"/>
                  </a:lnTo>
                  <a:close/>
                </a:path>
              </a:pathLst>
            </a:custGeom>
            <a:solidFill>
              <a:schemeClr val="accent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2131" name="Shape 2131"/>
        <p:cNvGrpSpPr/>
        <p:nvPr/>
      </p:nvGrpSpPr>
      <p:grpSpPr>
        <a:xfrm>
          <a:off x="0" y="0"/>
          <a:ext cx="0" cy="0"/>
          <a:chOff x="0" y="0"/>
          <a:chExt cx="0" cy="0"/>
        </a:xfrm>
      </p:grpSpPr>
      <p:sp>
        <p:nvSpPr>
          <p:cNvPr id="2132" name="Google Shape;2132;p67"/>
          <p:cNvSpPr txBox="1"/>
          <p:nvPr>
            <p:ph type="title"/>
          </p:nvPr>
        </p:nvSpPr>
        <p:spPr>
          <a:xfrm>
            <a:off x="713225" y="5974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2133" name="Google Shape;2133;p67"/>
          <p:cNvSpPr txBox="1"/>
          <p:nvPr>
            <p:ph idx="1" type="subTitle"/>
          </p:nvPr>
        </p:nvSpPr>
        <p:spPr>
          <a:xfrm>
            <a:off x="819044" y="1076225"/>
            <a:ext cx="3753000" cy="3546000"/>
          </a:xfrm>
          <a:prstGeom prst="rect">
            <a:avLst/>
          </a:prstGeom>
        </p:spPr>
        <p:txBody>
          <a:bodyPr anchorCtr="0" anchor="t" bIns="91425" lIns="91425" spcFirstLastPara="1" rIns="80400" wrap="square" tIns="91425">
            <a:noAutofit/>
          </a:bodyPr>
          <a:lstStyle/>
          <a:p>
            <a:pPr indent="0" lvl="0" marL="0" rtl="0" algn="l">
              <a:lnSpc>
                <a:spcPct val="115000"/>
              </a:lnSpc>
              <a:spcBef>
                <a:spcPts val="0"/>
              </a:spcBef>
              <a:spcAft>
                <a:spcPts val="0"/>
              </a:spcAft>
              <a:buNone/>
            </a:pPr>
            <a:r>
              <a:rPr lang="en"/>
              <a:t>Did you like the resources in this template? Get them at these websites:</a:t>
            </a:r>
            <a:endParaRPr/>
          </a:p>
          <a:p>
            <a:pPr indent="0" lvl="0" marL="0" rtl="0" algn="l">
              <a:lnSpc>
                <a:spcPct val="115000"/>
              </a:lnSpc>
              <a:spcBef>
                <a:spcPts val="1000"/>
              </a:spcBef>
              <a:spcAft>
                <a:spcPts val="0"/>
              </a:spcAft>
              <a:buNone/>
            </a:pPr>
            <a:r>
              <a:rPr b="1" lang="en"/>
              <a:t>Photos</a:t>
            </a:r>
            <a:endParaRPr b="1"/>
          </a:p>
          <a:p>
            <a:pPr indent="-311150" lvl="0" marL="457200" rtl="0" algn="l">
              <a:lnSpc>
                <a:spcPct val="115000"/>
              </a:lnSpc>
              <a:spcBef>
                <a:spcPts val="0"/>
              </a:spcBef>
              <a:spcAft>
                <a:spcPts val="0"/>
              </a:spcAft>
              <a:buSzPts val="1300"/>
              <a:buFont typeface="DM Sans"/>
              <a:buChar char="●"/>
            </a:pPr>
            <a:r>
              <a:rPr lang="en" u="sng">
                <a:hlinkClick r:id="rId3"/>
              </a:rPr>
              <a:t>Top view bunch of colourful pencils</a:t>
            </a:r>
            <a:endParaRPr/>
          </a:p>
          <a:p>
            <a:pPr indent="-311150" lvl="0" marL="457200" rtl="0" algn="l">
              <a:lnSpc>
                <a:spcPct val="115000"/>
              </a:lnSpc>
              <a:spcBef>
                <a:spcPts val="0"/>
              </a:spcBef>
              <a:spcAft>
                <a:spcPts val="0"/>
              </a:spcAft>
              <a:buSzPts val="1300"/>
              <a:buFont typeface="DM Sans"/>
              <a:buChar char="●"/>
            </a:pPr>
            <a:r>
              <a:rPr lang="en" u="sng">
                <a:hlinkClick r:id="rId4"/>
              </a:rPr>
              <a:t>Child drawing a beautiful landscape</a:t>
            </a:r>
            <a:endParaRPr/>
          </a:p>
          <a:p>
            <a:pPr indent="-311150" lvl="0" marL="457200" rtl="0" algn="l">
              <a:lnSpc>
                <a:spcPct val="115000"/>
              </a:lnSpc>
              <a:spcBef>
                <a:spcPts val="0"/>
              </a:spcBef>
              <a:spcAft>
                <a:spcPts val="0"/>
              </a:spcAft>
              <a:buSzPts val="1300"/>
              <a:buFont typeface="DM Sans"/>
              <a:buChar char="●"/>
            </a:pPr>
            <a:r>
              <a:rPr lang="en" u="sng">
                <a:hlinkClick r:id="rId5"/>
              </a:rPr>
              <a:t>Bunch of pencils with paper clips</a:t>
            </a:r>
            <a:endParaRPr/>
          </a:p>
          <a:p>
            <a:pPr indent="-311150" lvl="0" marL="457200" rtl="0" algn="l">
              <a:lnSpc>
                <a:spcPct val="115000"/>
              </a:lnSpc>
              <a:spcBef>
                <a:spcPts val="0"/>
              </a:spcBef>
              <a:spcAft>
                <a:spcPts val="0"/>
              </a:spcAft>
              <a:buSzPts val="1300"/>
              <a:buFont typeface="DM Sans"/>
              <a:buChar char="●"/>
            </a:pPr>
            <a:r>
              <a:rPr lang="en" u="sng">
                <a:hlinkClick r:id="rId6"/>
              </a:rPr>
              <a:t>Pink composition with office supplies on table</a:t>
            </a:r>
            <a:endParaRPr/>
          </a:p>
          <a:p>
            <a:pPr indent="-311150" lvl="0" marL="457200" rtl="0" algn="l">
              <a:lnSpc>
                <a:spcPct val="115000"/>
              </a:lnSpc>
              <a:spcBef>
                <a:spcPts val="0"/>
              </a:spcBef>
              <a:spcAft>
                <a:spcPts val="0"/>
              </a:spcAft>
              <a:buSzPts val="1300"/>
              <a:buFont typeface="DM Sans"/>
              <a:buChar char="●"/>
            </a:pPr>
            <a:r>
              <a:rPr lang="en" u="sng">
                <a:hlinkClick r:id="rId7"/>
              </a:rPr>
              <a:t>Blue office supplies in cup on table</a:t>
            </a:r>
            <a:endParaRPr/>
          </a:p>
          <a:p>
            <a:pPr indent="-311150" lvl="0" marL="457200" rtl="0" algn="l">
              <a:spcBef>
                <a:spcPts val="0"/>
              </a:spcBef>
              <a:spcAft>
                <a:spcPts val="0"/>
              </a:spcAft>
              <a:buSzPts val="1300"/>
              <a:buFont typeface="DM Sans"/>
              <a:buChar char="●"/>
            </a:pPr>
            <a:r>
              <a:rPr lang="en" u="sng">
                <a:hlinkClick r:id="rId8"/>
              </a:rPr>
              <a:t>3d rendering of blue pen with paper</a:t>
            </a:r>
            <a:endParaRPr/>
          </a:p>
          <a:p>
            <a:pPr indent="-311150" lvl="0" marL="457200" rtl="0" algn="l">
              <a:spcBef>
                <a:spcPts val="0"/>
              </a:spcBef>
              <a:spcAft>
                <a:spcPts val="0"/>
              </a:spcAft>
              <a:buSzPts val="1300"/>
              <a:buFont typeface="DM Sans"/>
              <a:buChar char="●"/>
            </a:pPr>
            <a:r>
              <a:rPr lang="en" u="sng">
                <a:hlinkClick r:id="rId9"/>
              </a:rPr>
              <a:t>Composition of school with stationery on desk</a:t>
            </a:r>
            <a:endParaRPr/>
          </a:p>
          <a:p>
            <a:pPr indent="-311150" lvl="0" marL="457200" rtl="0" algn="l">
              <a:spcBef>
                <a:spcPts val="0"/>
              </a:spcBef>
              <a:spcAft>
                <a:spcPts val="0"/>
              </a:spcAft>
              <a:buSzPts val="1300"/>
              <a:buFont typeface="DM Sans"/>
              <a:buChar char="●"/>
            </a:pPr>
            <a:r>
              <a:rPr lang="en" u="sng">
                <a:hlinkClick r:id="rId10"/>
              </a:rPr>
              <a:t>Colorful stationery on multicolored background</a:t>
            </a:r>
            <a:endParaRPr/>
          </a:p>
        </p:txBody>
      </p:sp>
      <p:sp>
        <p:nvSpPr>
          <p:cNvPr id="2134" name="Google Shape;2134;p67"/>
          <p:cNvSpPr txBox="1"/>
          <p:nvPr>
            <p:ph idx="2" type="subTitle"/>
          </p:nvPr>
        </p:nvSpPr>
        <p:spPr>
          <a:xfrm>
            <a:off x="4571956" y="1076225"/>
            <a:ext cx="3753000" cy="3546000"/>
          </a:xfrm>
          <a:prstGeom prst="rect">
            <a:avLst/>
          </a:prstGeom>
        </p:spPr>
        <p:txBody>
          <a:bodyPr anchorCtr="0" anchor="t" bIns="91425" lIns="91425" spcFirstLastPara="1" rIns="91425" wrap="square" tIns="91425">
            <a:noAutofit/>
          </a:bodyPr>
          <a:lstStyle/>
          <a:p>
            <a:pPr indent="-311150" lvl="0" marL="457200" rtl="0" algn="l">
              <a:spcBef>
                <a:spcPts val="0"/>
              </a:spcBef>
              <a:spcAft>
                <a:spcPts val="0"/>
              </a:spcAft>
              <a:buSzPts val="1300"/>
              <a:buFont typeface="DM Sans"/>
              <a:buChar char="●"/>
            </a:pPr>
            <a:r>
              <a:rPr lang="en" u="sng">
                <a:hlinkClick r:id="rId11"/>
              </a:rPr>
              <a:t>Close-up pencil sharpener on the table</a:t>
            </a:r>
            <a:endParaRPr/>
          </a:p>
          <a:p>
            <a:pPr indent="-311150" lvl="0" marL="457200" rtl="0" algn="l">
              <a:spcBef>
                <a:spcPts val="0"/>
              </a:spcBef>
              <a:spcAft>
                <a:spcPts val="0"/>
              </a:spcAft>
              <a:buSzPts val="1300"/>
              <a:buFont typeface="DM Sans"/>
              <a:buChar char="●"/>
            </a:pPr>
            <a:r>
              <a:rPr lang="en" u="sng">
                <a:hlinkClick r:id="rId12"/>
              </a:rPr>
              <a:t>Close-up colourful pencils on the table</a:t>
            </a:r>
            <a:endParaRPr/>
          </a:p>
          <a:p>
            <a:pPr indent="-311150" lvl="0" marL="457200" rtl="0" algn="l">
              <a:spcBef>
                <a:spcPts val="0"/>
              </a:spcBef>
              <a:spcAft>
                <a:spcPts val="0"/>
              </a:spcAft>
              <a:buSzPts val="1300"/>
              <a:buFont typeface="DM Sans"/>
              <a:buChar char="●"/>
            </a:pPr>
            <a:r>
              <a:rPr lang="en" u="sng">
                <a:hlinkClick r:id="rId13"/>
              </a:rPr>
              <a:t>Top view paper clip on the table</a:t>
            </a:r>
            <a:endParaRPr/>
          </a:p>
          <a:p>
            <a:pPr indent="-311150" lvl="0" marL="457200" rtl="0" algn="l">
              <a:spcBef>
                <a:spcPts val="0"/>
              </a:spcBef>
              <a:spcAft>
                <a:spcPts val="0"/>
              </a:spcAft>
              <a:buSzPts val="1300"/>
              <a:buFont typeface="DM Sans"/>
              <a:buChar char="●"/>
            </a:pPr>
            <a:r>
              <a:rPr lang="en" u="sng">
                <a:hlinkClick r:id="rId14"/>
              </a:rPr>
              <a:t>Office tools on blue surface</a:t>
            </a:r>
            <a:endParaRPr/>
          </a:p>
          <a:p>
            <a:pPr indent="-311150" lvl="0" marL="457200" rtl="0" algn="l">
              <a:spcBef>
                <a:spcPts val="0"/>
              </a:spcBef>
              <a:spcAft>
                <a:spcPts val="0"/>
              </a:spcAft>
              <a:buSzPts val="1300"/>
              <a:buFont typeface="DM Sans"/>
              <a:buChar char="●"/>
            </a:pPr>
            <a:r>
              <a:rPr lang="en" u="sng">
                <a:hlinkClick r:id="rId15"/>
              </a:rPr>
              <a:t>Composition of ruler pencil pens highlighter and other stationery tools</a:t>
            </a:r>
            <a:endParaRPr/>
          </a:p>
          <a:p>
            <a:pPr indent="0" lvl="0" marL="0" rtl="0" algn="l">
              <a:spcBef>
                <a:spcPts val="0"/>
              </a:spcBef>
              <a:spcAft>
                <a:spcPts val="0"/>
              </a:spcAft>
              <a:buNone/>
            </a:pPr>
            <a:r>
              <a:rPr b="1" lang="en"/>
              <a:t>Icons</a:t>
            </a:r>
            <a:endParaRPr b="1"/>
          </a:p>
          <a:p>
            <a:pPr indent="-311150" lvl="0" marL="457200" rtl="0" algn="l">
              <a:spcBef>
                <a:spcPts val="0"/>
              </a:spcBef>
              <a:spcAft>
                <a:spcPts val="0"/>
              </a:spcAft>
              <a:buSzPts val="1300"/>
              <a:buFont typeface="DM Sans"/>
              <a:buChar char="●"/>
            </a:pPr>
            <a:r>
              <a:rPr lang="en" u="sng">
                <a:hlinkClick r:id="rId16"/>
              </a:rPr>
              <a:t>Icon Pack: Education Elements | Lineal</a:t>
            </a:r>
            <a:endParaRPr/>
          </a:p>
          <a:p>
            <a:pPr indent="0" lvl="0" marL="0" rtl="0" algn="l">
              <a:spcBef>
                <a:spcPts val="0"/>
              </a:spcBef>
              <a:spcAft>
                <a:spcPts val="0"/>
              </a:spcAft>
              <a:buNone/>
            </a:pPr>
            <a:r>
              <a:rPr b="1" lang="en"/>
              <a:t>Illustrations</a:t>
            </a:r>
            <a:endParaRPr b="1"/>
          </a:p>
          <a:p>
            <a:pPr indent="-311150" lvl="0" marL="457200" rtl="0" algn="l">
              <a:spcBef>
                <a:spcPts val="0"/>
              </a:spcBef>
              <a:spcAft>
                <a:spcPts val="0"/>
              </a:spcAft>
              <a:buSzPts val="1300"/>
              <a:buFont typeface="DM Sans"/>
              <a:buChar char="●"/>
            </a:pPr>
            <a:r>
              <a:rPr lang="en" u="sng">
                <a:hlinkClick r:id="rId17"/>
              </a:rPr>
              <a:t>Hand drawn university education template design I</a:t>
            </a:r>
            <a:endParaRPr/>
          </a:p>
          <a:p>
            <a:pPr indent="-311150" lvl="0" marL="457200" rtl="0" algn="l">
              <a:spcBef>
                <a:spcPts val="0"/>
              </a:spcBef>
              <a:spcAft>
                <a:spcPts val="0"/>
              </a:spcAft>
              <a:buSzPts val="1300"/>
              <a:buFont typeface="DM Sans"/>
              <a:buChar char="●"/>
            </a:pPr>
            <a:r>
              <a:rPr lang="en" u="sng">
                <a:hlinkClick r:id="rId18"/>
              </a:rPr>
              <a:t>Hand drawn university education template design II</a:t>
            </a:r>
            <a:endParaRPr/>
          </a:p>
          <a:p>
            <a:pPr indent="-304800" lvl="0" marL="457200" rtl="0" algn="l">
              <a:spcBef>
                <a:spcPts val="0"/>
              </a:spcBef>
              <a:spcAft>
                <a:spcPts val="0"/>
              </a:spcAft>
              <a:buSzPts val="1200"/>
              <a:buFont typeface="DM Sans"/>
              <a:buChar char="●"/>
            </a:pPr>
            <a:r>
              <a:rPr lang="en" u="sng">
                <a:hlinkClick r:id="rId19"/>
              </a:rPr>
              <a:t>School elements background in flat  style I</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2138" name="Shape 2138"/>
        <p:cNvGrpSpPr/>
        <p:nvPr/>
      </p:nvGrpSpPr>
      <p:grpSpPr>
        <a:xfrm>
          <a:off x="0" y="0"/>
          <a:ext cx="0" cy="0"/>
          <a:chOff x="0" y="0"/>
          <a:chExt cx="0" cy="0"/>
        </a:xfrm>
      </p:grpSpPr>
      <p:sp>
        <p:nvSpPr>
          <p:cNvPr id="2139" name="Google Shape;2139;p68"/>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2140" name="Google Shape;2140;p68"/>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2144" name="Shape 2144"/>
        <p:cNvGrpSpPr/>
        <p:nvPr/>
      </p:nvGrpSpPr>
      <p:grpSpPr>
        <a:xfrm>
          <a:off x="0" y="0"/>
          <a:ext cx="0" cy="0"/>
          <a:chOff x="0" y="0"/>
          <a:chExt cx="0" cy="0"/>
        </a:xfrm>
      </p:grpSpPr>
      <p:sp>
        <p:nvSpPr>
          <p:cNvPr id="2145" name="Google Shape;2145;p69"/>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2146" name="Google Shape;2146;p6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2150" name="Shape 2150"/>
        <p:cNvGrpSpPr/>
        <p:nvPr/>
      </p:nvGrpSpPr>
      <p:grpSpPr>
        <a:xfrm>
          <a:off x="0" y="0"/>
          <a:ext cx="0" cy="0"/>
          <a:chOff x="0" y="0"/>
          <a:chExt cx="0" cy="0"/>
        </a:xfrm>
      </p:grpSpPr>
      <p:sp>
        <p:nvSpPr>
          <p:cNvPr id="2151" name="Google Shape;2151;p70"/>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Nunito</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3">
                  <a:extLst>
                    <a:ext uri="{A12FA001-AC4F-418D-AE19-62706E023703}">
                      <ahyp:hlinkClr val="tx"/>
                    </a:ext>
                  </a:extLst>
                </a:hlinkClick>
              </a:rPr>
              <a:t>https://fonts.google.com/specimen/Nunito</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DM Sans</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4">
                  <a:extLst>
                    <a:ext uri="{A12FA001-AC4F-418D-AE19-62706E023703}">
                      <ahyp:hlinkClr val="tx"/>
                    </a:ext>
                  </a:extLst>
                </a:hlinkClick>
              </a:rPr>
              <a:t>https://fonts.google.com/specimen/DM+Sans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l">
              <a:lnSpc>
                <a:spcPct val="100000"/>
              </a:lnSpc>
              <a:spcBef>
                <a:spcPts val="0"/>
              </a:spcBef>
              <a:spcAft>
                <a:spcPts val="0"/>
              </a:spcAft>
              <a:buNone/>
            </a:pPr>
            <a:r>
              <a:t/>
            </a:r>
            <a:endParaRPr sz="1300">
              <a:solidFill>
                <a:schemeClr val="lt1"/>
              </a:solidFill>
              <a:latin typeface="Arial"/>
              <a:ea typeface="Arial"/>
              <a:cs typeface="Arial"/>
              <a:sym typeface="Arial"/>
            </a:endParaRPr>
          </a:p>
        </p:txBody>
      </p:sp>
      <p:sp>
        <p:nvSpPr>
          <p:cNvPr id="2152" name="Google Shape;2152;p70"/>
          <p:cNvSpPr/>
          <p:nvPr/>
        </p:nvSpPr>
        <p:spPr>
          <a:xfrm>
            <a:off x="2052708" y="2988225"/>
            <a:ext cx="791400" cy="754200"/>
          </a:xfrm>
          <a:prstGeom prst="roundRect">
            <a:avLst>
              <a:gd fmla="val 16667" name="adj"/>
            </a:avLst>
          </a:prstGeom>
          <a:solidFill>
            <a:srgbClr val="323B5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0"/>
          <p:cNvSpPr/>
          <p:nvPr/>
        </p:nvSpPr>
        <p:spPr>
          <a:xfrm>
            <a:off x="3114530" y="2988225"/>
            <a:ext cx="791400" cy="754200"/>
          </a:xfrm>
          <a:prstGeom prst="roundRect">
            <a:avLst>
              <a:gd fmla="val 16667" name="adj"/>
            </a:avLst>
          </a:prstGeom>
          <a:solidFill>
            <a:srgbClr val="D9F0F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0"/>
          <p:cNvSpPr/>
          <p:nvPr/>
        </p:nvSpPr>
        <p:spPr>
          <a:xfrm>
            <a:off x="4176309" y="2988225"/>
            <a:ext cx="791400" cy="754200"/>
          </a:xfrm>
          <a:prstGeom prst="roundRect">
            <a:avLst>
              <a:gd fmla="val 16667" name="adj"/>
            </a:avLst>
          </a:prstGeom>
          <a:solidFill>
            <a:srgbClr val="E8EDE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0"/>
          <p:cNvSpPr txBox="1"/>
          <p:nvPr/>
        </p:nvSpPr>
        <p:spPr>
          <a:xfrm>
            <a:off x="205270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#323b5c</a:t>
            </a:r>
            <a:endParaRPr sz="1000">
              <a:solidFill>
                <a:srgbClr val="FFFFFF"/>
              </a:solidFill>
            </a:endParaRPr>
          </a:p>
        </p:txBody>
      </p:sp>
      <p:sp>
        <p:nvSpPr>
          <p:cNvPr id="2156" name="Google Shape;2156;p70"/>
          <p:cNvSpPr txBox="1"/>
          <p:nvPr/>
        </p:nvSpPr>
        <p:spPr>
          <a:xfrm>
            <a:off x="311453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323B5C"/>
                </a:solidFill>
              </a:rPr>
              <a:t>#d9f0f6</a:t>
            </a:r>
            <a:endParaRPr sz="1000">
              <a:solidFill>
                <a:srgbClr val="323B5C"/>
              </a:solidFill>
            </a:endParaRPr>
          </a:p>
        </p:txBody>
      </p:sp>
      <p:sp>
        <p:nvSpPr>
          <p:cNvPr id="2157" name="Google Shape;2157;p70"/>
          <p:cNvSpPr txBox="1"/>
          <p:nvPr/>
        </p:nvSpPr>
        <p:spPr>
          <a:xfrm>
            <a:off x="417632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323B5C"/>
                </a:solidFill>
              </a:rPr>
              <a:t>#e8edee</a:t>
            </a:r>
            <a:endParaRPr sz="1000">
              <a:solidFill>
                <a:srgbClr val="323B5C"/>
              </a:solidFill>
            </a:endParaRPr>
          </a:p>
        </p:txBody>
      </p:sp>
      <p:sp>
        <p:nvSpPr>
          <p:cNvPr id="2158" name="Google Shape;2158;p70"/>
          <p:cNvSpPr/>
          <p:nvPr/>
        </p:nvSpPr>
        <p:spPr>
          <a:xfrm>
            <a:off x="5238145" y="2988225"/>
            <a:ext cx="791400" cy="754200"/>
          </a:xfrm>
          <a:prstGeom prst="roundRect">
            <a:avLst>
              <a:gd fmla="val 16667" name="adj"/>
            </a:avLst>
          </a:prstGeom>
          <a:solidFill>
            <a:srgbClr val="B4E0E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0"/>
          <p:cNvSpPr txBox="1"/>
          <p:nvPr/>
        </p:nvSpPr>
        <p:spPr>
          <a:xfrm>
            <a:off x="523814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323B5C"/>
                </a:solidFill>
              </a:rPr>
              <a:t>#b4e0eb</a:t>
            </a:r>
            <a:endParaRPr sz="1000">
              <a:solidFill>
                <a:srgbClr val="323B5C"/>
              </a:solidFill>
            </a:endParaRPr>
          </a:p>
        </p:txBody>
      </p:sp>
      <p:sp>
        <p:nvSpPr>
          <p:cNvPr id="2160" name="Google Shape;2160;p70"/>
          <p:cNvSpPr/>
          <p:nvPr/>
        </p:nvSpPr>
        <p:spPr>
          <a:xfrm>
            <a:off x="2052617" y="3919325"/>
            <a:ext cx="791400" cy="754200"/>
          </a:xfrm>
          <a:prstGeom prst="roundRect">
            <a:avLst>
              <a:gd fmla="val 16667" name="adj"/>
            </a:avLst>
          </a:prstGeom>
          <a:solidFill>
            <a:srgbClr val="5A67A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0"/>
          <p:cNvSpPr/>
          <p:nvPr/>
        </p:nvSpPr>
        <p:spPr>
          <a:xfrm>
            <a:off x="3114477" y="3919325"/>
            <a:ext cx="791400" cy="754200"/>
          </a:xfrm>
          <a:prstGeom prst="roundRect">
            <a:avLst>
              <a:gd fmla="val 16667" name="adj"/>
            </a:avLst>
          </a:prstGeom>
          <a:solidFill>
            <a:srgbClr val="FFCE7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0"/>
          <p:cNvSpPr/>
          <p:nvPr/>
        </p:nvSpPr>
        <p:spPr>
          <a:xfrm>
            <a:off x="4176297" y="3919325"/>
            <a:ext cx="791400" cy="754200"/>
          </a:xfrm>
          <a:prstGeom prst="roundRect">
            <a:avLst>
              <a:gd fmla="val 16667" name="adj"/>
            </a:avLst>
          </a:prstGeom>
          <a:solidFill>
            <a:srgbClr val="FC876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0"/>
          <p:cNvSpPr txBox="1"/>
          <p:nvPr/>
        </p:nvSpPr>
        <p:spPr>
          <a:xfrm>
            <a:off x="2052617"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#5a67ad</a:t>
            </a:r>
            <a:endParaRPr sz="1000">
              <a:solidFill>
                <a:srgbClr val="FFFFFF"/>
              </a:solidFill>
            </a:endParaRPr>
          </a:p>
        </p:txBody>
      </p:sp>
      <p:sp>
        <p:nvSpPr>
          <p:cNvPr id="2164" name="Google Shape;2164;p70"/>
          <p:cNvSpPr txBox="1"/>
          <p:nvPr/>
        </p:nvSpPr>
        <p:spPr>
          <a:xfrm>
            <a:off x="311448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323B5C"/>
                </a:solidFill>
              </a:rPr>
              <a:t>#ffce73</a:t>
            </a:r>
            <a:endParaRPr sz="1000">
              <a:solidFill>
                <a:srgbClr val="323B5C"/>
              </a:solidFill>
            </a:endParaRPr>
          </a:p>
        </p:txBody>
      </p:sp>
      <p:sp>
        <p:nvSpPr>
          <p:cNvPr id="2165" name="Google Shape;2165;p70"/>
          <p:cNvSpPr txBox="1"/>
          <p:nvPr/>
        </p:nvSpPr>
        <p:spPr>
          <a:xfrm>
            <a:off x="417630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323B5C"/>
                </a:solidFill>
              </a:rPr>
              <a:t>#fc8761</a:t>
            </a:r>
            <a:endParaRPr sz="1000">
              <a:solidFill>
                <a:srgbClr val="323B5C"/>
              </a:solidFill>
            </a:endParaRPr>
          </a:p>
        </p:txBody>
      </p:sp>
      <p:sp>
        <p:nvSpPr>
          <p:cNvPr id="2166" name="Google Shape;2166;p70"/>
          <p:cNvSpPr/>
          <p:nvPr/>
        </p:nvSpPr>
        <p:spPr>
          <a:xfrm>
            <a:off x="6299958" y="2988288"/>
            <a:ext cx="791400" cy="754200"/>
          </a:xfrm>
          <a:prstGeom prst="roundRect">
            <a:avLst>
              <a:gd fmla="val 16667" name="adj"/>
            </a:avLst>
          </a:prstGeom>
          <a:solidFill>
            <a:srgbClr val="7B8DD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0"/>
          <p:cNvSpPr txBox="1"/>
          <p:nvPr/>
        </p:nvSpPr>
        <p:spPr>
          <a:xfrm>
            <a:off x="6299958" y="3145338"/>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#7b8dd9</a:t>
            </a:r>
            <a:endParaRPr sz="1000">
              <a:solidFill>
                <a:srgbClr val="FFFFFF"/>
              </a:solidFill>
            </a:endParaRPr>
          </a:p>
        </p:txBody>
      </p:sp>
      <p:sp>
        <p:nvSpPr>
          <p:cNvPr id="2168" name="Google Shape;2168;p7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
        <p:nvSpPr>
          <p:cNvPr id="2169" name="Google Shape;2169;p70"/>
          <p:cNvSpPr/>
          <p:nvPr/>
        </p:nvSpPr>
        <p:spPr>
          <a:xfrm>
            <a:off x="5238122" y="3919325"/>
            <a:ext cx="791400" cy="754200"/>
          </a:xfrm>
          <a:prstGeom prst="roundRect">
            <a:avLst>
              <a:gd fmla="val 16667" name="adj"/>
            </a:avLst>
          </a:prstGeom>
          <a:solidFill>
            <a:srgbClr val="5ECC9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0"/>
          <p:cNvSpPr txBox="1"/>
          <p:nvPr/>
        </p:nvSpPr>
        <p:spPr>
          <a:xfrm>
            <a:off x="523813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323B5C"/>
                </a:solidFill>
              </a:rPr>
              <a:t>#5ecc9e</a:t>
            </a:r>
            <a:endParaRPr sz="1000">
              <a:solidFill>
                <a:srgbClr val="323B5C"/>
              </a:solidFill>
            </a:endParaRPr>
          </a:p>
        </p:txBody>
      </p:sp>
      <p:sp>
        <p:nvSpPr>
          <p:cNvPr id="2171" name="Google Shape;2171;p70"/>
          <p:cNvSpPr/>
          <p:nvPr/>
        </p:nvSpPr>
        <p:spPr>
          <a:xfrm>
            <a:off x="6299972" y="39193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0"/>
          <p:cNvSpPr txBox="1"/>
          <p:nvPr/>
        </p:nvSpPr>
        <p:spPr>
          <a:xfrm>
            <a:off x="629998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323B5C"/>
                </a:solidFill>
              </a:rPr>
              <a:t>#ffffff</a:t>
            </a:r>
            <a:endParaRPr sz="1000">
              <a:solidFill>
                <a:srgbClr val="323B5C"/>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2176" name="Shape 2176"/>
        <p:cNvGrpSpPr/>
        <p:nvPr/>
      </p:nvGrpSpPr>
      <p:grpSpPr>
        <a:xfrm>
          <a:off x="0" y="0"/>
          <a:ext cx="0" cy="0"/>
          <a:chOff x="0" y="0"/>
          <a:chExt cx="0" cy="0"/>
        </a:xfrm>
      </p:grpSpPr>
      <p:sp>
        <p:nvSpPr>
          <p:cNvPr id="2177" name="Google Shape;2177;p71"/>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2178" name="Google Shape;2178;p71"/>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2179" name="Google Shape;2179;p71"/>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2180" name="Google Shape;2180;p71">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2181" name="Google Shape;2181;p71">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2182" name="Google Shape;2182;p71">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2183" name="Google Shape;2183;p71">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2184" name="Google Shape;2184;p71"/>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2185" name="Google Shape;2185;p71"/>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2186" name="Google Shape;2186;p71"/>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2187" name="Google Shape;2187;p71"/>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2188" name="Google Shape;2188;p71">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2192" name="Shape 2192"/>
        <p:cNvGrpSpPr/>
        <p:nvPr/>
      </p:nvGrpSpPr>
      <p:grpSpPr>
        <a:xfrm>
          <a:off x="0" y="0"/>
          <a:ext cx="0" cy="0"/>
          <a:chOff x="0" y="0"/>
          <a:chExt cx="0" cy="0"/>
        </a:xfrm>
      </p:grpSpPr>
      <p:sp>
        <p:nvSpPr>
          <p:cNvPr id="2193" name="Google Shape;2193;p72"/>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2194" name="Google Shape;2194;p72"/>
          <p:cNvGrpSpPr/>
          <p:nvPr/>
        </p:nvGrpSpPr>
        <p:grpSpPr>
          <a:xfrm>
            <a:off x="5117640" y="3085736"/>
            <a:ext cx="474294" cy="551291"/>
            <a:chOff x="4727025" y="1332775"/>
            <a:chExt cx="59900" cy="69625"/>
          </a:xfrm>
        </p:grpSpPr>
        <p:sp>
          <p:nvSpPr>
            <p:cNvPr id="2195" name="Google Shape;2195;p7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 name="Google Shape;2197;p72"/>
          <p:cNvGrpSpPr/>
          <p:nvPr/>
        </p:nvGrpSpPr>
        <p:grpSpPr>
          <a:xfrm>
            <a:off x="5731296" y="2314340"/>
            <a:ext cx="555653" cy="557031"/>
            <a:chOff x="4820425" y="1329900"/>
            <a:chExt cx="70175" cy="70350"/>
          </a:xfrm>
        </p:grpSpPr>
        <p:sp>
          <p:nvSpPr>
            <p:cNvPr id="2198" name="Google Shape;2198;p7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 name="Google Shape;2202;p72"/>
          <p:cNvGrpSpPr/>
          <p:nvPr/>
        </p:nvGrpSpPr>
        <p:grpSpPr>
          <a:xfrm>
            <a:off x="6357664" y="2318845"/>
            <a:ext cx="582574" cy="533871"/>
            <a:chOff x="4903200" y="1331525"/>
            <a:chExt cx="73575" cy="67425"/>
          </a:xfrm>
        </p:grpSpPr>
        <p:sp>
          <p:nvSpPr>
            <p:cNvPr id="2203" name="Google Shape;2203;p7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 name="Google Shape;2205;p72"/>
          <p:cNvGrpSpPr/>
          <p:nvPr/>
        </p:nvGrpSpPr>
        <p:grpSpPr>
          <a:xfrm>
            <a:off x="5717142" y="3078709"/>
            <a:ext cx="583960" cy="565345"/>
            <a:chOff x="4815575" y="1416800"/>
            <a:chExt cx="73750" cy="71400"/>
          </a:xfrm>
        </p:grpSpPr>
        <p:sp>
          <p:nvSpPr>
            <p:cNvPr id="2206" name="Google Shape;2206;p7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 name="Google Shape;2209;p72"/>
          <p:cNvGrpSpPr/>
          <p:nvPr/>
        </p:nvGrpSpPr>
        <p:grpSpPr>
          <a:xfrm>
            <a:off x="6351924" y="3108896"/>
            <a:ext cx="589898" cy="504970"/>
            <a:chOff x="4902475" y="1418875"/>
            <a:chExt cx="74500" cy="63775"/>
          </a:xfrm>
        </p:grpSpPr>
        <p:sp>
          <p:nvSpPr>
            <p:cNvPr id="2210" name="Google Shape;2210;p7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 name="Google Shape;2212;p72"/>
          <p:cNvGrpSpPr/>
          <p:nvPr/>
        </p:nvGrpSpPr>
        <p:grpSpPr>
          <a:xfrm>
            <a:off x="5727139" y="3826000"/>
            <a:ext cx="563967" cy="567127"/>
            <a:chOff x="4818100" y="1507675"/>
            <a:chExt cx="71225" cy="71625"/>
          </a:xfrm>
        </p:grpSpPr>
        <p:sp>
          <p:nvSpPr>
            <p:cNvPr id="2213" name="Google Shape;2213;p7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 name="Google Shape;2217;p72"/>
          <p:cNvGrpSpPr/>
          <p:nvPr/>
        </p:nvGrpSpPr>
        <p:grpSpPr>
          <a:xfrm>
            <a:off x="5040636" y="3829461"/>
            <a:ext cx="628301" cy="588505"/>
            <a:chOff x="4721450" y="1509475"/>
            <a:chExt cx="79350" cy="74325"/>
          </a:xfrm>
        </p:grpSpPr>
        <p:sp>
          <p:nvSpPr>
            <p:cNvPr id="2218" name="Google Shape;2218;p7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 name="Google Shape;2222;p72"/>
          <p:cNvGrpSpPr/>
          <p:nvPr/>
        </p:nvGrpSpPr>
        <p:grpSpPr>
          <a:xfrm>
            <a:off x="6386170" y="3814027"/>
            <a:ext cx="557038" cy="562772"/>
            <a:chOff x="4906800" y="1507500"/>
            <a:chExt cx="70350" cy="71075"/>
          </a:xfrm>
        </p:grpSpPr>
        <p:sp>
          <p:nvSpPr>
            <p:cNvPr id="2223" name="Google Shape;2223;p7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 name="Google Shape;2228;p72"/>
          <p:cNvGrpSpPr/>
          <p:nvPr/>
        </p:nvGrpSpPr>
        <p:grpSpPr>
          <a:xfrm>
            <a:off x="4423778" y="2340963"/>
            <a:ext cx="517934" cy="517934"/>
            <a:chOff x="3736598" y="2170606"/>
            <a:chExt cx="404889" cy="404889"/>
          </a:xfrm>
        </p:grpSpPr>
        <p:sp>
          <p:nvSpPr>
            <p:cNvPr id="2229" name="Google Shape;2229;p7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 name="Google Shape;2233;p72"/>
          <p:cNvGrpSpPr/>
          <p:nvPr/>
        </p:nvGrpSpPr>
        <p:grpSpPr>
          <a:xfrm>
            <a:off x="3690839" y="2341061"/>
            <a:ext cx="586986" cy="517740"/>
            <a:chOff x="3161917" y="2170682"/>
            <a:chExt cx="458870" cy="404737"/>
          </a:xfrm>
        </p:grpSpPr>
        <p:sp>
          <p:nvSpPr>
            <p:cNvPr id="2234" name="Google Shape;2234;p7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 name="Google Shape;2237;p72"/>
          <p:cNvGrpSpPr/>
          <p:nvPr/>
        </p:nvGrpSpPr>
        <p:grpSpPr>
          <a:xfrm>
            <a:off x="3713860" y="3102400"/>
            <a:ext cx="540943" cy="517963"/>
            <a:chOff x="3179914" y="2889488"/>
            <a:chExt cx="422876" cy="404911"/>
          </a:xfrm>
        </p:grpSpPr>
        <p:sp>
          <p:nvSpPr>
            <p:cNvPr id="2238" name="Google Shape;2238;p7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4" name="Google Shape;2244;p72"/>
          <p:cNvGrpSpPr/>
          <p:nvPr/>
        </p:nvGrpSpPr>
        <p:grpSpPr>
          <a:xfrm>
            <a:off x="4414654" y="3102358"/>
            <a:ext cx="536180" cy="518047"/>
            <a:chOff x="3729467" y="2889422"/>
            <a:chExt cx="419153" cy="404977"/>
          </a:xfrm>
        </p:grpSpPr>
        <p:sp>
          <p:nvSpPr>
            <p:cNvPr id="2245" name="Google Shape;2245;p7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 name="Google Shape;2252;p72"/>
          <p:cNvGrpSpPr/>
          <p:nvPr/>
        </p:nvGrpSpPr>
        <p:grpSpPr>
          <a:xfrm>
            <a:off x="1951688" y="3445787"/>
            <a:ext cx="965351" cy="134611"/>
            <a:chOff x="4411970" y="2962952"/>
            <a:chExt cx="706544" cy="104212"/>
          </a:xfrm>
        </p:grpSpPr>
        <p:sp>
          <p:nvSpPr>
            <p:cNvPr id="2253" name="Google Shape;2253;p7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 name="Google Shape;2257;p72"/>
          <p:cNvGrpSpPr/>
          <p:nvPr/>
        </p:nvGrpSpPr>
        <p:grpSpPr>
          <a:xfrm>
            <a:off x="1951688" y="3041077"/>
            <a:ext cx="960158" cy="289172"/>
            <a:chOff x="4411970" y="2726085"/>
            <a:chExt cx="643107" cy="193659"/>
          </a:xfrm>
        </p:grpSpPr>
        <p:sp>
          <p:nvSpPr>
            <p:cNvPr id="2258" name="Google Shape;2258;p7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 name="Google Shape;2261;p72"/>
          <p:cNvGrpSpPr/>
          <p:nvPr/>
        </p:nvGrpSpPr>
        <p:grpSpPr>
          <a:xfrm>
            <a:off x="960185" y="3295400"/>
            <a:ext cx="811503" cy="252584"/>
            <a:chOff x="4411970" y="4340222"/>
            <a:chExt cx="779467" cy="242683"/>
          </a:xfrm>
        </p:grpSpPr>
        <p:sp>
          <p:nvSpPr>
            <p:cNvPr id="2262" name="Google Shape;2262;p7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5" name="Google Shape;2265;p72"/>
          <p:cNvGrpSpPr/>
          <p:nvPr/>
        </p:nvGrpSpPr>
        <p:grpSpPr>
          <a:xfrm>
            <a:off x="1951688" y="2709308"/>
            <a:ext cx="965160" cy="216230"/>
            <a:chOff x="4411970" y="2468674"/>
            <a:chExt cx="747317" cy="167425"/>
          </a:xfrm>
        </p:grpSpPr>
        <p:sp>
          <p:nvSpPr>
            <p:cNvPr id="2266" name="Google Shape;2266;p7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8" name="Google Shape;2268;p72"/>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9" name="Google Shape;2269;p72"/>
          <p:cNvGrpSpPr/>
          <p:nvPr/>
        </p:nvGrpSpPr>
        <p:grpSpPr>
          <a:xfrm>
            <a:off x="959254" y="2334687"/>
            <a:ext cx="1959041" cy="208784"/>
            <a:chOff x="6336019" y="3733725"/>
            <a:chExt cx="2566206" cy="351310"/>
          </a:xfrm>
        </p:grpSpPr>
        <p:sp>
          <p:nvSpPr>
            <p:cNvPr id="2270" name="Google Shape;2270;p7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4" name="Google Shape;2274;p72"/>
          <p:cNvGrpSpPr/>
          <p:nvPr/>
        </p:nvGrpSpPr>
        <p:grpSpPr>
          <a:xfrm>
            <a:off x="1951688" y="3950602"/>
            <a:ext cx="946551" cy="153200"/>
            <a:chOff x="4404545" y="3301592"/>
            <a:chExt cx="782403" cy="129272"/>
          </a:xfrm>
        </p:grpSpPr>
        <p:sp>
          <p:nvSpPr>
            <p:cNvPr id="2275" name="Google Shape;2275;p7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 name="Google Shape;2277;p72"/>
          <p:cNvGrpSpPr/>
          <p:nvPr/>
        </p:nvGrpSpPr>
        <p:grpSpPr>
          <a:xfrm>
            <a:off x="1951688" y="3695937"/>
            <a:ext cx="962257" cy="139127"/>
            <a:chOff x="4411970" y="3131459"/>
            <a:chExt cx="710520" cy="117397"/>
          </a:xfrm>
        </p:grpSpPr>
        <p:sp>
          <p:nvSpPr>
            <p:cNvPr id="2278" name="Google Shape;2278;p7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280" name="Google Shape;2280;p72"/>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81" name="Google Shape;2281;p72"/>
          <p:cNvGrpSpPr/>
          <p:nvPr/>
        </p:nvGrpSpPr>
        <p:grpSpPr>
          <a:xfrm>
            <a:off x="951833" y="3621603"/>
            <a:ext cx="823838" cy="458988"/>
            <a:chOff x="4411970" y="1801825"/>
            <a:chExt cx="734586" cy="409262"/>
          </a:xfrm>
        </p:grpSpPr>
        <p:sp>
          <p:nvSpPr>
            <p:cNvPr id="2282" name="Google Shape;2282;p7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4" name="Google Shape;2284;p72"/>
          <p:cNvGrpSpPr/>
          <p:nvPr/>
        </p:nvGrpSpPr>
        <p:grpSpPr>
          <a:xfrm>
            <a:off x="3056804" y="2339173"/>
            <a:ext cx="521514" cy="521514"/>
            <a:chOff x="5681300" y="2527788"/>
            <a:chExt cx="805800" cy="805800"/>
          </a:xfrm>
        </p:grpSpPr>
        <p:sp>
          <p:nvSpPr>
            <p:cNvPr id="2285" name="Google Shape;2285;p7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 name="Google Shape;2287;p72"/>
          <p:cNvGrpSpPr/>
          <p:nvPr/>
        </p:nvGrpSpPr>
        <p:grpSpPr>
          <a:xfrm>
            <a:off x="3051044" y="3094865"/>
            <a:ext cx="533033" cy="533033"/>
            <a:chOff x="4049800" y="640400"/>
            <a:chExt cx="858900" cy="858900"/>
          </a:xfrm>
        </p:grpSpPr>
        <p:sp>
          <p:nvSpPr>
            <p:cNvPr id="2288" name="Google Shape;2288;p7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0" name="Google Shape;2290;p72"/>
          <p:cNvGrpSpPr/>
          <p:nvPr/>
        </p:nvGrpSpPr>
        <p:grpSpPr>
          <a:xfrm>
            <a:off x="2976527" y="3772543"/>
            <a:ext cx="682068" cy="682068"/>
            <a:chOff x="5080188" y="927900"/>
            <a:chExt cx="961200" cy="961200"/>
          </a:xfrm>
        </p:grpSpPr>
        <p:sp>
          <p:nvSpPr>
            <p:cNvPr id="2291" name="Google Shape;2291;p7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9" name="Google Shape;2299;p72"/>
          <p:cNvGrpSpPr/>
          <p:nvPr/>
        </p:nvGrpSpPr>
        <p:grpSpPr>
          <a:xfrm>
            <a:off x="4440026" y="3869234"/>
            <a:ext cx="505650" cy="504006"/>
            <a:chOff x="6039282" y="1042577"/>
            <a:chExt cx="734315" cy="731929"/>
          </a:xfrm>
        </p:grpSpPr>
        <p:sp>
          <p:nvSpPr>
            <p:cNvPr id="2300" name="Google Shape;2300;p7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 name="Google Shape;2321;p72"/>
          <p:cNvGrpSpPr/>
          <p:nvPr/>
        </p:nvGrpSpPr>
        <p:grpSpPr>
          <a:xfrm>
            <a:off x="5052628" y="2298862"/>
            <a:ext cx="567744" cy="602136"/>
            <a:chOff x="1825800" y="1651625"/>
            <a:chExt cx="539989" cy="571775"/>
          </a:xfrm>
        </p:grpSpPr>
        <p:sp>
          <p:nvSpPr>
            <p:cNvPr id="2322" name="Google Shape;2322;p7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6" name="Google Shape;2326;p72"/>
          <p:cNvGrpSpPr/>
          <p:nvPr/>
        </p:nvGrpSpPr>
        <p:grpSpPr>
          <a:xfrm>
            <a:off x="3727557" y="3855579"/>
            <a:ext cx="508123" cy="507955"/>
            <a:chOff x="1897577" y="2802432"/>
            <a:chExt cx="492176" cy="492014"/>
          </a:xfrm>
        </p:grpSpPr>
        <p:sp>
          <p:nvSpPr>
            <p:cNvPr id="2327" name="Google Shape;2327;p7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 name="Google Shape;2339;p72"/>
          <p:cNvGrpSpPr/>
          <p:nvPr/>
        </p:nvGrpSpPr>
        <p:grpSpPr>
          <a:xfrm>
            <a:off x="959087" y="4169123"/>
            <a:ext cx="809227" cy="200842"/>
            <a:chOff x="2013045" y="4813233"/>
            <a:chExt cx="921986" cy="228854"/>
          </a:xfrm>
        </p:grpSpPr>
        <p:sp>
          <p:nvSpPr>
            <p:cNvPr id="2340" name="Google Shape;2340;p7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2" name="Google Shape;2342;p72"/>
          <p:cNvGrpSpPr/>
          <p:nvPr/>
        </p:nvGrpSpPr>
        <p:grpSpPr>
          <a:xfrm>
            <a:off x="967547" y="2656004"/>
            <a:ext cx="792421" cy="269941"/>
            <a:chOff x="1046767" y="4756633"/>
            <a:chExt cx="859646" cy="292841"/>
          </a:xfrm>
        </p:grpSpPr>
        <p:sp>
          <p:nvSpPr>
            <p:cNvPr id="2343" name="Google Shape;2343;p7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6" name="Google Shape;2346;p72"/>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2"/>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2"/>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2"/>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0" name="Google Shape;2350;p72"/>
          <p:cNvGrpSpPr/>
          <p:nvPr/>
        </p:nvGrpSpPr>
        <p:grpSpPr>
          <a:xfrm>
            <a:off x="7103403" y="2550562"/>
            <a:ext cx="166473" cy="141497"/>
            <a:chOff x="4660325" y="1866850"/>
            <a:chExt cx="68350" cy="58100"/>
          </a:xfrm>
        </p:grpSpPr>
        <p:sp>
          <p:nvSpPr>
            <p:cNvPr id="2351" name="Google Shape;2351;p7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3" name="Google Shape;2353;p72"/>
          <p:cNvGrpSpPr/>
          <p:nvPr/>
        </p:nvGrpSpPr>
        <p:grpSpPr>
          <a:xfrm>
            <a:off x="7412747" y="2576286"/>
            <a:ext cx="162515" cy="90049"/>
            <a:chOff x="4791775" y="1877500"/>
            <a:chExt cx="66725" cy="36975"/>
          </a:xfrm>
        </p:grpSpPr>
        <p:sp>
          <p:nvSpPr>
            <p:cNvPr id="2354" name="Google Shape;2354;p7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6" name="Google Shape;2356;p72"/>
          <p:cNvGrpSpPr/>
          <p:nvPr/>
        </p:nvGrpSpPr>
        <p:grpSpPr>
          <a:xfrm>
            <a:off x="7734460" y="2576286"/>
            <a:ext cx="144979" cy="90049"/>
            <a:chOff x="4923925" y="1877500"/>
            <a:chExt cx="59525" cy="36975"/>
          </a:xfrm>
        </p:grpSpPr>
        <p:sp>
          <p:nvSpPr>
            <p:cNvPr id="2357" name="Google Shape;2357;p7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9" name="Google Shape;2359;p72"/>
          <p:cNvGrpSpPr/>
          <p:nvPr/>
        </p:nvGrpSpPr>
        <p:grpSpPr>
          <a:xfrm>
            <a:off x="8028952" y="2558477"/>
            <a:ext cx="141447" cy="125667"/>
            <a:chOff x="5058450" y="1870100"/>
            <a:chExt cx="58075" cy="51600"/>
          </a:xfrm>
        </p:grpSpPr>
        <p:sp>
          <p:nvSpPr>
            <p:cNvPr id="2360" name="Google Shape;2360;p7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2" name="Google Shape;2362;p72"/>
          <p:cNvGrpSpPr/>
          <p:nvPr/>
        </p:nvGrpSpPr>
        <p:grpSpPr>
          <a:xfrm>
            <a:off x="7443466" y="2980885"/>
            <a:ext cx="101077" cy="107645"/>
            <a:chOff x="4811425" y="2065025"/>
            <a:chExt cx="41500" cy="44200"/>
          </a:xfrm>
        </p:grpSpPr>
        <p:sp>
          <p:nvSpPr>
            <p:cNvPr id="2363" name="Google Shape;2363;p7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 name="Google Shape;2365;p72"/>
          <p:cNvGrpSpPr/>
          <p:nvPr/>
        </p:nvGrpSpPr>
        <p:grpSpPr>
          <a:xfrm>
            <a:off x="7735904" y="2981098"/>
            <a:ext cx="120867" cy="107218"/>
            <a:chOff x="4929875" y="2065025"/>
            <a:chExt cx="49625" cy="44025"/>
          </a:xfrm>
        </p:grpSpPr>
        <p:sp>
          <p:nvSpPr>
            <p:cNvPr id="2366" name="Google Shape;2366;p7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8" name="Google Shape;2368;p72"/>
          <p:cNvGrpSpPr/>
          <p:nvPr/>
        </p:nvGrpSpPr>
        <p:grpSpPr>
          <a:xfrm>
            <a:off x="8064572" y="2984112"/>
            <a:ext cx="70206" cy="101191"/>
            <a:chOff x="5083925" y="2066350"/>
            <a:chExt cx="28825" cy="41550"/>
          </a:xfrm>
        </p:grpSpPr>
        <p:sp>
          <p:nvSpPr>
            <p:cNvPr id="2369" name="Google Shape;2369;p7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1" name="Google Shape;2371;p72"/>
          <p:cNvGrpSpPr/>
          <p:nvPr/>
        </p:nvGrpSpPr>
        <p:grpSpPr>
          <a:xfrm>
            <a:off x="7096126" y="2999759"/>
            <a:ext cx="181026" cy="69896"/>
            <a:chOff x="4659775" y="2072775"/>
            <a:chExt cx="74325" cy="28700"/>
          </a:xfrm>
        </p:grpSpPr>
        <p:sp>
          <p:nvSpPr>
            <p:cNvPr id="2372" name="Google Shape;2372;p7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5" name="Google Shape;2375;p72"/>
          <p:cNvGrpSpPr/>
          <p:nvPr/>
        </p:nvGrpSpPr>
        <p:grpSpPr>
          <a:xfrm>
            <a:off x="8015982" y="2790324"/>
            <a:ext cx="167387" cy="89197"/>
            <a:chOff x="4662475" y="1976500"/>
            <a:chExt cx="68725" cy="36625"/>
          </a:xfrm>
        </p:grpSpPr>
        <p:sp>
          <p:nvSpPr>
            <p:cNvPr id="2376" name="Google Shape;2376;p7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9" name="Google Shape;2379;p72"/>
          <p:cNvGrpSpPr/>
          <p:nvPr/>
        </p:nvGrpSpPr>
        <p:grpSpPr>
          <a:xfrm>
            <a:off x="7712887" y="2793764"/>
            <a:ext cx="166899" cy="82317"/>
            <a:chOff x="4920150" y="1977875"/>
            <a:chExt cx="68525" cy="33800"/>
          </a:xfrm>
        </p:grpSpPr>
        <p:sp>
          <p:nvSpPr>
            <p:cNvPr id="2380" name="Google Shape;2380;p7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3" name="Google Shape;2383;p72"/>
          <p:cNvGrpSpPr/>
          <p:nvPr/>
        </p:nvGrpSpPr>
        <p:grpSpPr>
          <a:xfrm>
            <a:off x="7124044" y="3197682"/>
            <a:ext cx="125190" cy="127859"/>
            <a:chOff x="4676550" y="2160575"/>
            <a:chExt cx="51400" cy="52500"/>
          </a:xfrm>
        </p:grpSpPr>
        <p:sp>
          <p:nvSpPr>
            <p:cNvPr id="2384" name="Google Shape;2384;p7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 name="Google Shape;2387;p72"/>
          <p:cNvGrpSpPr/>
          <p:nvPr/>
        </p:nvGrpSpPr>
        <p:grpSpPr>
          <a:xfrm>
            <a:off x="7421302" y="3204714"/>
            <a:ext cx="145405" cy="113794"/>
            <a:chOff x="4768325" y="2163475"/>
            <a:chExt cx="59700" cy="46725"/>
          </a:xfrm>
        </p:grpSpPr>
        <p:sp>
          <p:nvSpPr>
            <p:cNvPr id="2388" name="Google Shape;2388;p7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0" name="Google Shape;2390;p72"/>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2"/>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2"/>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2"/>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2"/>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2"/>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6" name="Google Shape;2396;p72"/>
          <p:cNvGrpSpPr/>
          <p:nvPr/>
        </p:nvGrpSpPr>
        <p:grpSpPr>
          <a:xfrm>
            <a:off x="7437621" y="3459808"/>
            <a:ext cx="112768" cy="106853"/>
            <a:chOff x="4768575" y="2253950"/>
            <a:chExt cx="46300" cy="43875"/>
          </a:xfrm>
        </p:grpSpPr>
        <p:sp>
          <p:nvSpPr>
            <p:cNvPr id="2397" name="Google Shape;2397;p7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 name="Google Shape;2399;p72"/>
          <p:cNvGrpSpPr/>
          <p:nvPr/>
        </p:nvGrpSpPr>
        <p:grpSpPr>
          <a:xfrm>
            <a:off x="7737243" y="3948834"/>
            <a:ext cx="118187" cy="146246"/>
            <a:chOff x="4960900" y="2433225"/>
            <a:chExt cx="48525" cy="60050"/>
          </a:xfrm>
        </p:grpSpPr>
        <p:sp>
          <p:nvSpPr>
            <p:cNvPr id="2400" name="Google Shape;2400;p7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2" name="Google Shape;2402;p72"/>
          <p:cNvGrpSpPr/>
          <p:nvPr/>
        </p:nvGrpSpPr>
        <p:grpSpPr>
          <a:xfrm>
            <a:off x="7425808" y="4212895"/>
            <a:ext cx="136394" cy="143810"/>
            <a:chOff x="4854075" y="2527625"/>
            <a:chExt cx="56000" cy="59050"/>
          </a:xfrm>
        </p:grpSpPr>
        <p:sp>
          <p:nvSpPr>
            <p:cNvPr id="2403" name="Google Shape;2403;p7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5" name="Google Shape;2405;p72"/>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2"/>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2"/>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8" name="Google Shape;2408;p72"/>
          <p:cNvGrpSpPr/>
          <p:nvPr/>
        </p:nvGrpSpPr>
        <p:grpSpPr>
          <a:xfrm>
            <a:off x="8050020" y="3676639"/>
            <a:ext cx="99312" cy="160797"/>
            <a:chOff x="5059700" y="2334775"/>
            <a:chExt cx="40775" cy="66025"/>
          </a:xfrm>
        </p:grpSpPr>
        <p:sp>
          <p:nvSpPr>
            <p:cNvPr id="2409" name="Google Shape;2409;p7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 name="Google Shape;2418;p72"/>
          <p:cNvGrpSpPr/>
          <p:nvPr/>
        </p:nvGrpSpPr>
        <p:grpSpPr>
          <a:xfrm>
            <a:off x="8007184" y="3941771"/>
            <a:ext cx="184984" cy="160371"/>
            <a:chOff x="5037700" y="2430325"/>
            <a:chExt cx="75950" cy="65850"/>
          </a:xfrm>
        </p:grpSpPr>
        <p:sp>
          <p:nvSpPr>
            <p:cNvPr id="2419" name="Google Shape;2419;p7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 name="Google Shape;2421;p72"/>
          <p:cNvGrpSpPr/>
          <p:nvPr/>
        </p:nvGrpSpPr>
        <p:grpSpPr>
          <a:xfrm>
            <a:off x="7426689" y="3708223"/>
            <a:ext cx="173014" cy="97629"/>
            <a:chOff x="4756975" y="2341800"/>
            <a:chExt cx="91975" cy="51925"/>
          </a:xfrm>
        </p:grpSpPr>
        <p:sp>
          <p:nvSpPr>
            <p:cNvPr id="2422" name="Google Shape;2422;p7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2" name="Google Shape;2442;p72"/>
          <p:cNvGrpSpPr/>
          <p:nvPr/>
        </p:nvGrpSpPr>
        <p:grpSpPr>
          <a:xfrm>
            <a:off x="7693626" y="4196920"/>
            <a:ext cx="212497" cy="175761"/>
            <a:chOff x="4943575" y="2516350"/>
            <a:chExt cx="98675" cy="81700"/>
          </a:xfrm>
        </p:grpSpPr>
        <p:sp>
          <p:nvSpPr>
            <p:cNvPr id="2443" name="Google Shape;2443;p7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1" name="Google Shape;2521;p72"/>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2"/>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2"/>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2"/>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2"/>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2529" name="Shape 2529"/>
        <p:cNvGrpSpPr/>
        <p:nvPr/>
      </p:nvGrpSpPr>
      <p:grpSpPr>
        <a:xfrm>
          <a:off x="0" y="0"/>
          <a:ext cx="0" cy="0"/>
          <a:chOff x="0" y="0"/>
          <a:chExt cx="0" cy="0"/>
        </a:xfrm>
      </p:grpSpPr>
      <p:grpSp>
        <p:nvGrpSpPr>
          <p:cNvPr id="2530" name="Google Shape;2530;p73"/>
          <p:cNvGrpSpPr/>
          <p:nvPr/>
        </p:nvGrpSpPr>
        <p:grpSpPr>
          <a:xfrm>
            <a:off x="752796" y="2869970"/>
            <a:ext cx="2622876" cy="1333540"/>
            <a:chOff x="238125" y="1038125"/>
            <a:chExt cx="7146800" cy="3633625"/>
          </a:xfrm>
        </p:grpSpPr>
        <p:sp>
          <p:nvSpPr>
            <p:cNvPr id="2531" name="Google Shape;2531;p7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3" name="Google Shape;4103;p73"/>
          <p:cNvGrpSpPr/>
          <p:nvPr/>
        </p:nvGrpSpPr>
        <p:grpSpPr>
          <a:xfrm>
            <a:off x="6681268" y="3584496"/>
            <a:ext cx="560636" cy="516497"/>
            <a:chOff x="6652051" y="3714143"/>
            <a:chExt cx="560636" cy="516497"/>
          </a:xfrm>
        </p:grpSpPr>
        <p:grpSp>
          <p:nvGrpSpPr>
            <p:cNvPr id="4104" name="Google Shape;4104;p73"/>
            <p:cNvGrpSpPr/>
            <p:nvPr/>
          </p:nvGrpSpPr>
          <p:grpSpPr>
            <a:xfrm>
              <a:off x="6669657" y="3716715"/>
              <a:ext cx="466768" cy="464314"/>
              <a:chOff x="3139766" y="765669"/>
              <a:chExt cx="886380" cy="881888"/>
            </a:xfrm>
          </p:grpSpPr>
          <p:grpSp>
            <p:nvGrpSpPr>
              <p:cNvPr id="4105" name="Google Shape;4105;p73"/>
              <p:cNvGrpSpPr/>
              <p:nvPr/>
            </p:nvGrpSpPr>
            <p:grpSpPr>
              <a:xfrm>
                <a:off x="3139766" y="765669"/>
                <a:ext cx="886380" cy="881888"/>
                <a:chOff x="3139766" y="765669"/>
                <a:chExt cx="886380" cy="881888"/>
              </a:xfrm>
            </p:grpSpPr>
            <p:sp>
              <p:nvSpPr>
                <p:cNvPr id="4106" name="Google Shape;4106;p73"/>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3"/>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3"/>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3"/>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3"/>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3"/>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3"/>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3"/>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3"/>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5" name="Google Shape;4115;p73"/>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3"/>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3"/>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3"/>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9" name="Google Shape;4119;p73"/>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0" name="Google Shape;4120;p73"/>
          <p:cNvGrpSpPr/>
          <p:nvPr/>
        </p:nvGrpSpPr>
        <p:grpSpPr>
          <a:xfrm>
            <a:off x="7679978" y="3065079"/>
            <a:ext cx="104231" cy="320340"/>
            <a:chOff x="7564426" y="3224343"/>
            <a:chExt cx="119985" cy="368801"/>
          </a:xfrm>
        </p:grpSpPr>
        <p:sp>
          <p:nvSpPr>
            <p:cNvPr id="4121" name="Google Shape;4121;p7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73"/>
          <p:cNvGrpSpPr/>
          <p:nvPr/>
        </p:nvGrpSpPr>
        <p:grpSpPr>
          <a:xfrm>
            <a:off x="7379466" y="3059180"/>
            <a:ext cx="189489" cy="332132"/>
            <a:chOff x="8370831" y="3202002"/>
            <a:chExt cx="218129" cy="382376"/>
          </a:xfrm>
        </p:grpSpPr>
        <p:sp>
          <p:nvSpPr>
            <p:cNvPr id="4124" name="Google Shape;4124;p7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6" name="Google Shape;4126;p73"/>
          <p:cNvGrpSpPr/>
          <p:nvPr/>
        </p:nvGrpSpPr>
        <p:grpSpPr>
          <a:xfrm>
            <a:off x="8102855" y="3470312"/>
            <a:ext cx="309429" cy="267000"/>
            <a:chOff x="6742064" y="3750480"/>
            <a:chExt cx="399315" cy="344560"/>
          </a:xfrm>
        </p:grpSpPr>
        <p:sp>
          <p:nvSpPr>
            <p:cNvPr id="4127" name="Google Shape;4127;p7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9" name="Google Shape;4129;p73"/>
          <p:cNvGrpSpPr/>
          <p:nvPr/>
        </p:nvGrpSpPr>
        <p:grpSpPr>
          <a:xfrm>
            <a:off x="7641874" y="3821360"/>
            <a:ext cx="180437" cy="281608"/>
            <a:chOff x="7248525" y="3739696"/>
            <a:chExt cx="230531" cy="359790"/>
          </a:xfrm>
        </p:grpSpPr>
        <p:sp>
          <p:nvSpPr>
            <p:cNvPr id="4130" name="Google Shape;4130;p7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2" name="Google Shape;4132;p73"/>
          <p:cNvGrpSpPr/>
          <p:nvPr/>
        </p:nvGrpSpPr>
        <p:grpSpPr>
          <a:xfrm>
            <a:off x="7887794" y="3464584"/>
            <a:ext cx="162896" cy="278710"/>
            <a:chOff x="7601242" y="3729267"/>
            <a:chExt cx="222566" cy="380803"/>
          </a:xfrm>
        </p:grpSpPr>
        <p:sp>
          <p:nvSpPr>
            <p:cNvPr id="4133" name="Google Shape;4133;p7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5" name="Google Shape;4135;p73"/>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6" name="Google Shape;4136;p73"/>
          <p:cNvGrpSpPr/>
          <p:nvPr/>
        </p:nvGrpSpPr>
        <p:grpSpPr>
          <a:xfrm>
            <a:off x="7377439" y="3465724"/>
            <a:ext cx="193543" cy="275990"/>
            <a:chOff x="8304647" y="3738687"/>
            <a:chExt cx="225076" cy="320956"/>
          </a:xfrm>
        </p:grpSpPr>
        <p:sp>
          <p:nvSpPr>
            <p:cNvPr id="4137" name="Google Shape;4137;p73"/>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0" name="Google Shape;4140;p73"/>
          <p:cNvGrpSpPr/>
          <p:nvPr/>
        </p:nvGrpSpPr>
        <p:grpSpPr>
          <a:xfrm>
            <a:off x="7649932" y="3465724"/>
            <a:ext cx="178492" cy="275990"/>
            <a:chOff x="8615101" y="3738687"/>
            <a:chExt cx="207573" cy="320956"/>
          </a:xfrm>
        </p:grpSpPr>
        <p:sp>
          <p:nvSpPr>
            <p:cNvPr id="4141" name="Google Shape;4141;p73"/>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4" name="Google Shape;4144;p73"/>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5" name="Google Shape;4145;p73"/>
          <p:cNvGrpSpPr/>
          <p:nvPr/>
        </p:nvGrpSpPr>
        <p:grpSpPr>
          <a:xfrm>
            <a:off x="7875463" y="3868385"/>
            <a:ext cx="187557" cy="187557"/>
            <a:chOff x="8565775" y="671075"/>
            <a:chExt cx="441000" cy="441000"/>
          </a:xfrm>
        </p:grpSpPr>
        <p:sp>
          <p:nvSpPr>
            <p:cNvPr id="4146" name="Google Shape;4146;p73"/>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3"/>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8" name="Google Shape;4148;p73"/>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3"/>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0" name="Google Shape;4150;p73"/>
          <p:cNvGrpSpPr/>
          <p:nvPr/>
        </p:nvGrpSpPr>
        <p:grpSpPr>
          <a:xfrm>
            <a:off x="6029935" y="2940910"/>
            <a:ext cx="587865" cy="517731"/>
            <a:chOff x="6000718" y="3070557"/>
            <a:chExt cx="587865" cy="517731"/>
          </a:xfrm>
        </p:grpSpPr>
        <p:sp>
          <p:nvSpPr>
            <p:cNvPr id="4151" name="Google Shape;4151;p73"/>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3"/>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3"/>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3"/>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3"/>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3"/>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3"/>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3"/>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3"/>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3"/>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1" name="Google Shape;4161;p73"/>
          <p:cNvGrpSpPr/>
          <p:nvPr/>
        </p:nvGrpSpPr>
        <p:grpSpPr>
          <a:xfrm>
            <a:off x="6044740" y="3584570"/>
            <a:ext cx="557665" cy="516387"/>
            <a:chOff x="6015523" y="3714217"/>
            <a:chExt cx="557665" cy="516387"/>
          </a:xfrm>
        </p:grpSpPr>
        <p:grpSp>
          <p:nvGrpSpPr>
            <p:cNvPr id="4162" name="Google Shape;4162;p73"/>
            <p:cNvGrpSpPr/>
            <p:nvPr/>
          </p:nvGrpSpPr>
          <p:grpSpPr>
            <a:xfrm>
              <a:off x="6036094" y="3716980"/>
              <a:ext cx="529822" cy="510480"/>
              <a:chOff x="3148311" y="-545634"/>
              <a:chExt cx="1006118" cy="969572"/>
            </a:xfrm>
          </p:grpSpPr>
          <p:sp>
            <p:nvSpPr>
              <p:cNvPr id="4163" name="Google Shape;4163;p73"/>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3"/>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3"/>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3"/>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3"/>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3"/>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3"/>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3"/>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3"/>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3"/>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3" name="Google Shape;4173;p73"/>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4" name="Google Shape;4174;p73"/>
          <p:cNvGrpSpPr/>
          <p:nvPr/>
        </p:nvGrpSpPr>
        <p:grpSpPr>
          <a:xfrm>
            <a:off x="6673522" y="2943981"/>
            <a:ext cx="576302" cy="511871"/>
            <a:chOff x="6644304" y="3073628"/>
            <a:chExt cx="576302" cy="511871"/>
          </a:xfrm>
        </p:grpSpPr>
        <p:grpSp>
          <p:nvGrpSpPr>
            <p:cNvPr id="4175" name="Google Shape;4175;p73"/>
            <p:cNvGrpSpPr/>
            <p:nvPr/>
          </p:nvGrpSpPr>
          <p:grpSpPr>
            <a:xfrm>
              <a:off x="6712169" y="3073651"/>
              <a:ext cx="481611" cy="506713"/>
              <a:chOff x="1833536" y="-546641"/>
              <a:chExt cx="914567" cy="962419"/>
            </a:xfrm>
          </p:grpSpPr>
          <p:grpSp>
            <p:nvGrpSpPr>
              <p:cNvPr id="4176" name="Google Shape;4176;p73"/>
              <p:cNvGrpSpPr/>
              <p:nvPr/>
            </p:nvGrpSpPr>
            <p:grpSpPr>
              <a:xfrm>
                <a:off x="1833536" y="-524249"/>
                <a:ext cx="914567" cy="940027"/>
                <a:chOff x="1833536" y="-524249"/>
                <a:chExt cx="914567" cy="940027"/>
              </a:xfrm>
            </p:grpSpPr>
            <p:sp>
              <p:nvSpPr>
                <p:cNvPr id="4177" name="Google Shape;4177;p73"/>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3"/>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3"/>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3"/>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3"/>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2" name="Google Shape;4182;p73"/>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3"/>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3"/>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3"/>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6" name="Google Shape;4186;p7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73"/>
          <p:cNvGrpSpPr/>
          <p:nvPr/>
        </p:nvGrpSpPr>
        <p:grpSpPr>
          <a:xfrm>
            <a:off x="5938558" y="1033351"/>
            <a:ext cx="2435960" cy="1297725"/>
            <a:chOff x="233350" y="949250"/>
            <a:chExt cx="7137300" cy="3802300"/>
          </a:xfrm>
        </p:grpSpPr>
        <p:sp>
          <p:nvSpPr>
            <p:cNvPr id="4188" name="Google Shape;4188;p7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9" name="Google Shape;4239;p73"/>
          <p:cNvGrpSpPr/>
          <p:nvPr/>
        </p:nvGrpSpPr>
        <p:grpSpPr>
          <a:xfrm>
            <a:off x="731715" y="995041"/>
            <a:ext cx="2665073" cy="1317140"/>
            <a:chOff x="793334" y="1192826"/>
            <a:chExt cx="2665073" cy="1317140"/>
          </a:xfrm>
        </p:grpSpPr>
        <p:sp>
          <p:nvSpPr>
            <p:cNvPr id="4240" name="Google Shape;4240;p73"/>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3"/>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3"/>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3"/>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3"/>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3"/>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3"/>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3"/>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3"/>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3"/>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3"/>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3"/>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3"/>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3"/>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3"/>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3"/>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3"/>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3"/>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3"/>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3"/>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3"/>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3"/>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3"/>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3"/>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3"/>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3"/>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3"/>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3"/>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3"/>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3"/>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3"/>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3"/>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3"/>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3"/>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3"/>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3"/>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3"/>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3"/>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3"/>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3"/>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3"/>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3"/>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3"/>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3"/>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3"/>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3"/>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3"/>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3"/>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3"/>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3"/>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3"/>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3"/>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3"/>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3"/>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3"/>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3"/>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3"/>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3"/>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3"/>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3"/>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3"/>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3"/>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3"/>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3"/>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3"/>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3"/>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3"/>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3"/>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3"/>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3"/>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3"/>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3"/>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3"/>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3"/>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3"/>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3"/>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3"/>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3"/>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3"/>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3"/>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3"/>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3"/>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3"/>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3"/>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3"/>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3"/>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3"/>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3"/>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3"/>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3"/>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3"/>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3"/>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3"/>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3"/>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3"/>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3"/>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3"/>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3"/>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3"/>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3"/>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3"/>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3"/>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3"/>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3"/>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3"/>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3"/>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3"/>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3"/>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3"/>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3"/>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3"/>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3"/>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3"/>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3"/>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3"/>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3"/>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3"/>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3"/>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3"/>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3"/>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3"/>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3"/>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3"/>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3"/>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3"/>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3"/>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3"/>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3"/>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3"/>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3"/>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3"/>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3"/>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3"/>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3"/>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3"/>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3"/>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3"/>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3"/>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3"/>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3"/>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3"/>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3"/>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3"/>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3"/>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3"/>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3"/>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3"/>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3"/>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3"/>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3"/>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3"/>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3"/>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3"/>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3"/>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3"/>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3"/>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3"/>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3"/>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3"/>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3"/>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3"/>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3"/>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3"/>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3"/>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3"/>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3"/>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3"/>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3"/>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3"/>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3"/>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3"/>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3"/>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3"/>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3"/>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3"/>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3"/>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3"/>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3"/>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3"/>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3"/>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3"/>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3"/>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3"/>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3"/>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3"/>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3"/>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3"/>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3"/>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3"/>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3"/>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3"/>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3"/>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3"/>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3"/>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3"/>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3"/>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3"/>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3"/>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3"/>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3"/>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3"/>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3"/>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3"/>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3"/>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3"/>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3"/>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3"/>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3"/>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3"/>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3"/>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3"/>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3"/>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3"/>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3"/>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3"/>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3"/>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3"/>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3"/>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3"/>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3"/>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3"/>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3"/>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3"/>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3"/>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3"/>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3"/>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3"/>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3"/>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3"/>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3"/>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3"/>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3"/>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3"/>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3"/>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3"/>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3"/>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3"/>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3"/>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3"/>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3"/>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3"/>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3"/>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3"/>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3"/>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3"/>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3"/>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3"/>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3"/>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3"/>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3"/>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3"/>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3"/>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3"/>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3"/>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3"/>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3"/>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3"/>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3"/>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3"/>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3"/>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3"/>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3"/>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3"/>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3"/>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3"/>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3"/>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3"/>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3"/>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3"/>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3"/>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3"/>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3"/>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3"/>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3"/>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3"/>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3"/>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3"/>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3"/>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3"/>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3"/>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3"/>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3"/>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3"/>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3"/>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3"/>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3"/>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3"/>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3"/>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3"/>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3"/>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3"/>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3"/>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3"/>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3"/>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3"/>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3"/>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3"/>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3"/>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3"/>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3"/>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3"/>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3"/>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3"/>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3"/>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3"/>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3"/>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3"/>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3"/>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3"/>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3"/>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3"/>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3"/>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3"/>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3"/>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3"/>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3"/>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3"/>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3"/>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3"/>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3"/>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3"/>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3"/>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3"/>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3"/>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3"/>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3"/>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3"/>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3"/>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3"/>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3"/>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3"/>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3"/>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3"/>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3"/>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3"/>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3"/>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3"/>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3"/>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3"/>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3"/>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3"/>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3"/>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3"/>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3"/>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3"/>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3"/>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3"/>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3"/>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3"/>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3"/>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3"/>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3"/>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3"/>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3"/>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3"/>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3"/>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3"/>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3"/>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3"/>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3"/>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3"/>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3"/>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3"/>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3"/>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3"/>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3"/>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3"/>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3"/>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3"/>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3"/>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3"/>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3"/>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3"/>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3"/>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3"/>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3"/>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3"/>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3"/>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3"/>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3"/>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3"/>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3"/>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3"/>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3"/>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3"/>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3"/>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3"/>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3"/>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3"/>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3"/>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3"/>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3"/>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3"/>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3"/>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3"/>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3"/>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3"/>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3"/>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3"/>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3"/>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3"/>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3"/>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3"/>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3"/>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3"/>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3"/>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3"/>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3"/>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3"/>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3"/>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3"/>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3"/>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3"/>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3"/>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3"/>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3"/>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3"/>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3"/>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3"/>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3"/>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3"/>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3"/>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3"/>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3"/>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3"/>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3"/>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3"/>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3"/>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3"/>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3"/>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3"/>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3"/>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3"/>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3"/>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3"/>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3"/>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3"/>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3"/>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3"/>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3"/>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3"/>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3"/>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3"/>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3"/>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3"/>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3"/>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3"/>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3"/>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3"/>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3"/>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3"/>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3"/>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3"/>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3"/>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3"/>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3"/>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3"/>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3"/>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3"/>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3"/>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3"/>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3"/>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3"/>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3"/>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3"/>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3"/>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3"/>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3"/>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3"/>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3"/>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3"/>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3"/>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3"/>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3"/>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3"/>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3"/>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3"/>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3"/>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3"/>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3"/>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3"/>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3"/>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3"/>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3"/>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3"/>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3"/>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3"/>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3"/>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3"/>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3"/>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3"/>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3"/>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3"/>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3"/>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3"/>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3"/>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3"/>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3"/>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3"/>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3"/>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3"/>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3"/>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3"/>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3"/>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3"/>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3"/>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3"/>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3"/>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3"/>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3"/>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3"/>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3"/>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3"/>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3"/>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3"/>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3"/>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3"/>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3"/>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3"/>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3"/>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3"/>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3"/>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3"/>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3"/>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3"/>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3"/>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3"/>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3"/>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3"/>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3"/>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3"/>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3"/>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3"/>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3"/>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3"/>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3"/>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3"/>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3"/>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3"/>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3"/>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3"/>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3"/>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3"/>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3"/>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3"/>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3"/>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3"/>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3"/>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3"/>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3"/>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3"/>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3"/>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3"/>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3"/>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3"/>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3"/>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3"/>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3"/>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3"/>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3"/>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3"/>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3"/>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3"/>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3"/>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3"/>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3"/>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3"/>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3"/>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3"/>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3"/>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3"/>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3"/>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3"/>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3"/>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3"/>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3"/>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3"/>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3"/>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3"/>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3"/>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3"/>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3"/>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3"/>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3"/>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3"/>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3"/>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3"/>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3"/>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3"/>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3"/>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3"/>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3"/>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3"/>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3"/>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3"/>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3"/>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3"/>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3"/>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3"/>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3"/>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3"/>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3"/>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3"/>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3"/>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3"/>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3"/>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3"/>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3"/>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3"/>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3"/>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3"/>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3"/>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3"/>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3"/>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3"/>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3"/>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3"/>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3"/>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3"/>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3"/>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3"/>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3"/>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3"/>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3"/>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3"/>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3"/>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3"/>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3"/>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3"/>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3"/>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3"/>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3"/>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3"/>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3"/>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3"/>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3"/>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3"/>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3"/>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3"/>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3"/>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3"/>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3"/>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3"/>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3"/>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3"/>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3"/>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3"/>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3"/>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3"/>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3"/>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3"/>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3"/>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3"/>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3"/>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3"/>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3"/>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3"/>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3"/>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3"/>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3"/>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3"/>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3"/>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3"/>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3"/>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3"/>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3"/>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3"/>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3"/>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3"/>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3"/>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3"/>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3"/>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3"/>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3"/>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3"/>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3"/>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3"/>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3"/>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3"/>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3"/>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3"/>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3"/>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3"/>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3"/>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3"/>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3"/>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3"/>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3"/>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3"/>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3"/>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3"/>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3"/>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3"/>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3"/>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3"/>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3"/>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3"/>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3"/>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3"/>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3"/>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3"/>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3"/>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3"/>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3"/>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3"/>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3"/>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3"/>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3"/>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3"/>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3"/>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3"/>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3"/>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3"/>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3"/>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3"/>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3"/>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3"/>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3"/>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3"/>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3"/>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3"/>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3"/>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3"/>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3"/>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3"/>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3"/>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3"/>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3"/>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3"/>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3"/>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3"/>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3"/>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3"/>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3"/>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3"/>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3"/>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3"/>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3"/>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3"/>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3"/>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3"/>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3"/>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3"/>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3"/>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3"/>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3"/>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3"/>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3"/>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3"/>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3"/>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3"/>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3"/>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3"/>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3"/>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3"/>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3"/>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3"/>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3"/>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3"/>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3"/>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3"/>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3"/>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3"/>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3"/>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3"/>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3"/>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3"/>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3"/>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3"/>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3"/>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3"/>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3"/>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3"/>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3"/>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3"/>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3"/>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3"/>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3"/>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3"/>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3"/>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3"/>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3"/>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3"/>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3"/>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3"/>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3"/>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3"/>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3"/>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3"/>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3"/>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3"/>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3"/>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3"/>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3"/>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3"/>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3"/>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3"/>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3"/>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3"/>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3"/>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3"/>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3"/>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3"/>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3"/>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3"/>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3"/>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3"/>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3"/>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3"/>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3"/>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3"/>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3"/>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3"/>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3"/>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3"/>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3"/>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3"/>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3"/>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3"/>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3"/>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3"/>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3"/>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3"/>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3"/>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3"/>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3"/>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3"/>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3"/>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3"/>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3"/>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3"/>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3"/>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3"/>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3"/>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3"/>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3"/>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3"/>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3"/>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3"/>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3"/>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3"/>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3"/>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3"/>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3"/>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3"/>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3"/>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3"/>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3"/>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3"/>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3"/>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3"/>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3"/>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3"/>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3"/>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3"/>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3"/>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3"/>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3"/>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3"/>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3"/>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3"/>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3"/>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3"/>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3"/>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3"/>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3"/>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3"/>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3"/>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3"/>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3"/>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3"/>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3"/>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3"/>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3"/>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3"/>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3"/>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3"/>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3"/>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3"/>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3"/>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3"/>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3"/>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3"/>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3"/>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3"/>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3"/>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3"/>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3"/>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3"/>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3"/>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3"/>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3"/>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3"/>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3"/>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3"/>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3"/>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3"/>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3"/>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3"/>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3"/>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3"/>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3"/>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3"/>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3"/>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3"/>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3"/>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3"/>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3"/>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3"/>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3"/>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3"/>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3"/>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3"/>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3"/>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3"/>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3"/>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3"/>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3"/>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3"/>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3"/>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3"/>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3"/>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3"/>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3"/>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3"/>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3"/>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3"/>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3"/>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3"/>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3"/>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3"/>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3"/>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3"/>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3"/>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3"/>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3"/>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3"/>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3"/>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3"/>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3"/>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3"/>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3"/>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3"/>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3"/>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3"/>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3"/>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3"/>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3"/>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3"/>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3"/>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3"/>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3"/>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3"/>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3"/>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3"/>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3"/>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3"/>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3"/>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3"/>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3"/>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3"/>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3"/>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3"/>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3"/>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3"/>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3"/>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3"/>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3"/>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3"/>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3"/>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3"/>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3"/>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3"/>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3"/>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3"/>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3"/>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3"/>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3"/>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3"/>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3"/>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3"/>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3"/>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3"/>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3"/>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3"/>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3"/>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3"/>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3"/>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3"/>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3"/>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3"/>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3"/>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3"/>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3"/>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3"/>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3"/>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3"/>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3"/>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3"/>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3"/>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3"/>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3"/>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3"/>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3"/>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3"/>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3"/>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3"/>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3"/>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3"/>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3"/>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3"/>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3"/>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3"/>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3"/>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3"/>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3"/>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3"/>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3"/>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3"/>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3"/>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3"/>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3"/>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3"/>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3"/>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3"/>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3"/>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3"/>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3"/>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3"/>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3"/>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3"/>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3"/>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3"/>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3"/>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3"/>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3"/>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3"/>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3"/>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3"/>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3"/>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3"/>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3"/>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3"/>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3"/>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3"/>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3"/>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3"/>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3"/>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3"/>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3"/>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3"/>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3"/>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3"/>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3"/>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3"/>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3"/>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3"/>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3"/>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3"/>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3"/>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3"/>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3"/>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3"/>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3"/>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3"/>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3"/>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3"/>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3"/>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3"/>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3"/>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3"/>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3"/>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3"/>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3"/>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3"/>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3"/>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3"/>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3"/>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3"/>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3"/>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3"/>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3"/>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3"/>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3"/>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3"/>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3"/>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3"/>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3"/>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3"/>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3"/>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3"/>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3"/>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3"/>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3"/>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3"/>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3"/>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3"/>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3"/>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3"/>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3"/>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3"/>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3"/>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3"/>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3"/>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3"/>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3"/>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3"/>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3"/>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3"/>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3"/>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3"/>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3"/>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3"/>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3"/>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3"/>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3"/>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3"/>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3"/>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3"/>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3"/>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3"/>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3"/>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3"/>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3"/>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3"/>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3"/>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3"/>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3"/>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3"/>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3"/>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3"/>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3"/>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3"/>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3"/>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3"/>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3"/>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3"/>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3"/>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3"/>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3"/>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3"/>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3"/>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3"/>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3"/>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3"/>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3"/>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3"/>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3"/>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3"/>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3"/>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3"/>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3"/>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3"/>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3"/>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3"/>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3"/>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3"/>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3"/>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3"/>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3"/>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3"/>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3"/>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3"/>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3"/>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3"/>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3"/>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3"/>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3"/>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3"/>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3"/>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3"/>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3"/>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3"/>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3"/>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3"/>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3"/>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3"/>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3"/>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3"/>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3"/>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3"/>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3"/>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3"/>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3"/>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3"/>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3"/>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3"/>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3"/>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3"/>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3"/>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3"/>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3"/>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3"/>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3"/>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3"/>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3"/>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3"/>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3"/>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3"/>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3"/>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3"/>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3"/>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3"/>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3"/>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3"/>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3"/>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3"/>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3"/>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3"/>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3"/>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3"/>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3"/>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3"/>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3"/>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3"/>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3"/>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3"/>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3"/>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3"/>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3"/>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3"/>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3"/>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3"/>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3"/>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3"/>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3"/>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3"/>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3"/>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3"/>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3"/>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3"/>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3"/>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3"/>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3"/>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3"/>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3"/>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3"/>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3"/>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3"/>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3"/>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3"/>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3"/>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3"/>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3"/>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3"/>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3"/>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3"/>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3"/>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3"/>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3"/>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3"/>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3"/>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3"/>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3"/>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3"/>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3"/>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3"/>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3"/>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3"/>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3"/>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3"/>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3"/>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3"/>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3"/>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3"/>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3"/>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3"/>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3"/>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3"/>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3"/>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3"/>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3"/>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3"/>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3"/>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3"/>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3"/>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3"/>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3"/>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3"/>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3"/>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3"/>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3"/>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3"/>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3"/>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3"/>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3"/>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3"/>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3"/>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3"/>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3"/>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3"/>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3"/>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3"/>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3"/>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3"/>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3"/>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3"/>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3"/>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3"/>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3"/>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3"/>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3"/>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3"/>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3"/>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3"/>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3"/>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3"/>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3"/>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3"/>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3"/>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3"/>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3"/>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3"/>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3"/>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3"/>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3"/>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3"/>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3"/>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3"/>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3"/>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3"/>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3"/>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3"/>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3"/>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3"/>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3"/>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3"/>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3"/>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3"/>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3"/>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3"/>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3"/>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3"/>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3"/>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3"/>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3"/>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3"/>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3"/>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3"/>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3"/>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3"/>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3"/>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3"/>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3"/>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3"/>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3"/>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3"/>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3"/>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3"/>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3"/>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3"/>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3"/>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3"/>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3"/>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3"/>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3"/>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3"/>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3"/>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3"/>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3"/>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3"/>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3"/>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3"/>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3"/>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3"/>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3"/>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3"/>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3"/>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3"/>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3"/>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3"/>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3"/>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3"/>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3"/>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3"/>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3"/>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3"/>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3"/>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3"/>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3"/>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3"/>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3"/>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3"/>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3"/>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3"/>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3"/>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3"/>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3"/>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3"/>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3"/>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3"/>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3"/>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3"/>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3"/>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3"/>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3"/>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3"/>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3"/>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3"/>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3"/>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3"/>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3"/>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3"/>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3"/>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3"/>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3"/>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3"/>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3"/>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3"/>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3"/>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3"/>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3"/>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3"/>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3"/>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3"/>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3"/>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3"/>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3"/>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3"/>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3"/>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3"/>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3"/>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3"/>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3"/>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3"/>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3"/>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3"/>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3"/>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3"/>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3"/>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3"/>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3"/>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3"/>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3"/>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3"/>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3"/>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3"/>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3"/>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3"/>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3"/>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3"/>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3"/>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3"/>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3"/>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3"/>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3"/>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3"/>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3"/>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3"/>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3"/>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3"/>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3"/>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3"/>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3"/>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3"/>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3"/>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3"/>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3"/>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3"/>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3"/>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3"/>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3"/>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3"/>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3"/>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3"/>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3"/>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3"/>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3"/>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3"/>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3"/>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3"/>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3"/>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3"/>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3"/>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3"/>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3"/>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3"/>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3"/>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3"/>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3"/>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3"/>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3"/>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3"/>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3"/>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3"/>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3"/>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3"/>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3"/>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3"/>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3"/>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3"/>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3"/>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3"/>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3"/>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3"/>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3"/>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3"/>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3"/>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3"/>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3"/>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3"/>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3"/>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3"/>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3"/>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3"/>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3"/>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3"/>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3"/>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3"/>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3"/>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3"/>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3"/>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3"/>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3"/>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3"/>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3"/>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3"/>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3"/>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3"/>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3"/>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3"/>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3"/>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3"/>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3"/>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3"/>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3"/>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3"/>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3"/>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3"/>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3"/>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3"/>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3"/>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3"/>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3"/>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3"/>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3"/>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3"/>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3"/>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3"/>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3"/>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3"/>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3"/>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3"/>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3"/>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3"/>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3"/>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3"/>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3"/>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3"/>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3"/>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3"/>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3"/>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3"/>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3"/>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3"/>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3"/>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3"/>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3"/>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3"/>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3"/>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3"/>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3"/>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3"/>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3"/>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3"/>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3"/>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3"/>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3"/>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3"/>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3"/>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3"/>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3"/>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3"/>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3"/>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3"/>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3"/>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3"/>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3"/>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3"/>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3"/>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3"/>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3"/>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3"/>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3"/>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3"/>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3"/>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3"/>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3"/>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3"/>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3"/>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3"/>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3"/>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3"/>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3"/>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3"/>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3"/>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3"/>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3"/>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3"/>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3"/>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3"/>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3"/>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3"/>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3"/>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3"/>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3"/>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3"/>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3"/>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3"/>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3"/>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3"/>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3"/>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3"/>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3"/>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3"/>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3"/>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3"/>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3"/>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3"/>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3"/>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3"/>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3"/>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3"/>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3"/>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3"/>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3"/>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3"/>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3"/>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3"/>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3"/>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3"/>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3"/>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3"/>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3"/>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3"/>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3"/>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3"/>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3"/>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3"/>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3"/>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3"/>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3"/>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3"/>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3"/>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3"/>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3"/>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3"/>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3"/>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3"/>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3"/>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3"/>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3"/>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3"/>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3"/>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3"/>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3"/>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3"/>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3"/>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3"/>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3"/>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3"/>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3"/>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3"/>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3"/>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3"/>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3"/>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3"/>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3"/>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3"/>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3"/>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3"/>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3"/>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3"/>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3"/>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3"/>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3"/>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3"/>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3"/>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3"/>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3"/>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3"/>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3"/>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3"/>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3"/>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3"/>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3"/>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3"/>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3"/>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3"/>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3"/>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3"/>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3"/>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3"/>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3"/>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3"/>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3"/>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3"/>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3"/>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3"/>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3"/>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3"/>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3"/>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3"/>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3"/>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3"/>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3"/>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3"/>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3"/>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3"/>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3"/>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3"/>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3"/>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3"/>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3"/>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3"/>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3"/>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3"/>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3"/>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3"/>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3"/>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3"/>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3"/>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3"/>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3"/>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3"/>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3"/>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3"/>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3"/>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3"/>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3"/>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3"/>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3"/>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3"/>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3"/>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3"/>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3"/>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3"/>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3"/>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3"/>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3"/>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3"/>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3"/>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3"/>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3"/>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3"/>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3"/>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3"/>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3"/>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3"/>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3"/>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3"/>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3"/>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3"/>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3"/>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3"/>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3"/>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3"/>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3"/>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3"/>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3"/>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3"/>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3"/>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3"/>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3"/>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3"/>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3"/>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3"/>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3"/>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3"/>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3"/>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3"/>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3"/>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3"/>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3"/>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3"/>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3"/>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3"/>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3"/>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3"/>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3"/>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3"/>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3"/>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3"/>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3"/>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3"/>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3"/>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3"/>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3"/>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3"/>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3"/>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3"/>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3"/>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3"/>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3"/>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3"/>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3"/>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3"/>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3"/>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3"/>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3"/>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3"/>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3"/>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3"/>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3"/>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3"/>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3"/>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3"/>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3"/>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3"/>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3"/>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3"/>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3"/>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3"/>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3"/>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3"/>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3"/>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3"/>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3"/>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3"/>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3"/>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3"/>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3"/>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3"/>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3"/>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3"/>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3"/>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3"/>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3"/>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3"/>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3"/>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3"/>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3"/>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3"/>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3"/>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3"/>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3"/>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3"/>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3"/>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3"/>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3"/>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3"/>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3"/>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3"/>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3"/>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3"/>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3"/>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3"/>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3"/>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3"/>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3"/>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3"/>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3"/>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3"/>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3"/>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3"/>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3"/>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3"/>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3"/>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3"/>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3"/>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3"/>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3"/>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3"/>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3"/>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3"/>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3"/>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3"/>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3"/>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3"/>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3"/>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3"/>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3"/>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3"/>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3"/>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3"/>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3"/>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3"/>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3"/>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3"/>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3"/>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3"/>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3"/>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3"/>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3"/>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3"/>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3"/>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3"/>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3"/>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3"/>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3"/>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3"/>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3"/>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3"/>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3"/>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3"/>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3"/>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3"/>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3"/>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3"/>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3"/>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3"/>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3"/>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3"/>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3"/>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3"/>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3"/>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3"/>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3"/>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3"/>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3"/>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3"/>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3"/>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3"/>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3"/>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3"/>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3"/>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3"/>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3"/>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3"/>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3"/>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3"/>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3"/>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3"/>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3"/>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3"/>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3"/>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3"/>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3"/>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3"/>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3"/>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3"/>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3"/>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3"/>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3"/>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3"/>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3"/>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3"/>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3"/>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3"/>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3"/>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3"/>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3"/>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3"/>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3"/>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3"/>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3"/>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3"/>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3"/>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3"/>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3"/>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3"/>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3"/>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3"/>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3"/>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3"/>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3"/>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3"/>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3"/>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3"/>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3"/>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3"/>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3"/>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3"/>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3"/>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3"/>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3"/>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3"/>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3"/>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3"/>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3"/>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3"/>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3"/>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3"/>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3"/>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3"/>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3"/>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3"/>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3"/>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3"/>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3"/>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3"/>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3"/>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3"/>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3"/>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3"/>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3"/>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3"/>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3"/>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3"/>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3"/>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3"/>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3"/>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3"/>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3"/>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3"/>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3"/>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3"/>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3"/>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3"/>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3"/>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3"/>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3"/>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3"/>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3"/>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3"/>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3"/>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3"/>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3"/>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3"/>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3"/>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3"/>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3"/>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3"/>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3"/>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3"/>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3"/>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3"/>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3"/>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3"/>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3"/>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3"/>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3"/>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3"/>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3"/>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3"/>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3"/>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3"/>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3"/>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3"/>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3"/>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3"/>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3"/>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3"/>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3"/>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3"/>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3"/>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3"/>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3"/>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3"/>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3"/>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3"/>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3"/>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3"/>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3"/>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3"/>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3"/>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3"/>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3"/>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3"/>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3"/>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3"/>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3"/>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3"/>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3"/>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3"/>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3"/>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3"/>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3"/>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3"/>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3"/>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3"/>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3"/>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3"/>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3"/>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3"/>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3"/>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3"/>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3"/>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3"/>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3"/>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3"/>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3"/>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3"/>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3"/>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3"/>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3"/>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3"/>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3"/>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3"/>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3"/>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3"/>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3"/>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3"/>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3"/>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3"/>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3"/>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3"/>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3"/>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3"/>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3"/>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3"/>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3"/>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3"/>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3"/>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3"/>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3"/>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3"/>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3"/>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3"/>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3"/>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3"/>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3"/>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3"/>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3"/>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3"/>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3"/>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3"/>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3"/>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3"/>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3"/>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3"/>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3"/>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3"/>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3"/>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3"/>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3"/>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3"/>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3"/>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3"/>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3"/>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3"/>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3"/>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3"/>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3"/>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3"/>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3"/>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3"/>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3"/>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3"/>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3"/>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3"/>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3"/>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3"/>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3"/>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3"/>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3"/>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3"/>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3"/>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3"/>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3"/>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3"/>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3"/>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3"/>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3"/>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3"/>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3"/>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3"/>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3"/>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3"/>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3"/>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3"/>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3"/>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3"/>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3"/>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3"/>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3"/>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3"/>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3"/>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3"/>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3"/>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3"/>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3"/>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3"/>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3"/>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3"/>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3"/>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3"/>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3"/>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3"/>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3"/>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3"/>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3"/>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3"/>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3"/>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3"/>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3"/>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3"/>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3"/>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3"/>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3"/>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3"/>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3"/>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3"/>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3"/>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3"/>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3"/>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3"/>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3"/>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3"/>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3"/>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3"/>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3"/>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3"/>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3"/>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3"/>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3"/>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3"/>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3"/>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3"/>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3"/>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3"/>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3"/>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3"/>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3"/>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3"/>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3"/>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3"/>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3"/>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3"/>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3"/>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3"/>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3"/>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3"/>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3"/>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3"/>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3"/>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3"/>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3"/>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3"/>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3"/>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3"/>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3"/>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3"/>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3"/>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3"/>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3"/>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3"/>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3"/>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3"/>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3"/>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3"/>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3"/>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3"/>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3"/>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3"/>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3"/>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3"/>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3"/>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3"/>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3"/>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3"/>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3"/>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3"/>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3"/>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3"/>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3"/>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3"/>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3"/>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3"/>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3"/>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3"/>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3"/>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3"/>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3"/>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3"/>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3"/>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3"/>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3"/>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3"/>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3"/>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3"/>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3"/>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3"/>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3"/>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3"/>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3"/>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3"/>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3"/>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3"/>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3"/>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3"/>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3"/>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3"/>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3"/>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3"/>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3"/>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3"/>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3"/>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3"/>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3"/>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3"/>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3"/>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3"/>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3"/>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3"/>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3"/>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3"/>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3"/>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3"/>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3"/>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3"/>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3"/>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3"/>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3"/>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3"/>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3"/>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3"/>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3"/>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3"/>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3"/>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3"/>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3"/>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3"/>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3"/>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3"/>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3"/>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3"/>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3"/>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3"/>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3"/>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3"/>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3"/>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3"/>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3"/>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3"/>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3"/>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3"/>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3"/>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3"/>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3"/>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3"/>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3"/>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3"/>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3"/>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3"/>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3"/>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3"/>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3"/>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3"/>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3"/>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3"/>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3"/>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3"/>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3"/>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3"/>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3"/>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3"/>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3"/>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3"/>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3"/>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3"/>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3"/>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3"/>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3"/>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3"/>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3"/>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3"/>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3"/>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3"/>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3"/>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3"/>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3"/>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3"/>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3"/>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3"/>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3"/>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3"/>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3"/>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3"/>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3"/>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3"/>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3"/>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3"/>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3"/>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3"/>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3"/>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3"/>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3"/>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3"/>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3"/>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3"/>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3"/>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3"/>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3"/>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3"/>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3"/>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3"/>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3"/>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3"/>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3"/>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3"/>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3"/>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3"/>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3"/>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3"/>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3"/>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3"/>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3"/>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3"/>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3"/>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3"/>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3"/>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3"/>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3"/>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3"/>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3"/>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3"/>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3"/>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3"/>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3"/>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3"/>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3"/>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3"/>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3"/>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3"/>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3"/>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3"/>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3"/>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3"/>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3"/>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3"/>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3"/>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3"/>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3"/>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3"/>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3"/>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3"/>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3"/>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3"/>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3"/>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3"/>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3"/>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3"/>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3"/>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3"/>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3"/>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3"/>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3"/>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3"/>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3"/>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3"/>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3"/>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3"/>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3"/>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3"/>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3"/>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3"/>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3"/>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3"/>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3"/>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3"/>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3"/>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3"/>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3"/>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3"/>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3"/>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3"/>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3"/>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3"/>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3"/>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3"/>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3"/>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3"/>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3"/>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3"/>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3"/>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3"/>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3"/>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3"/>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3"/>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3"/>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3"/>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3"/>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3"/>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3"/>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3"/>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3"/>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3"/>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3"/>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3"/>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3"/>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3"/>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3"/>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3"/>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3"/>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3"/>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3"/>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3"/>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3"/>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3"/>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3"/>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3"/>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3"/>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3"/>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3"/>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3"/>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3"/>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3"/>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3"/>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3"/>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3"/>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3"/>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3"/>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3"/>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3"/>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3"/>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3"/>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3"/>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3"/>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3"/>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3"/>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3"/>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3"/>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3"/>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3"/>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3"/>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3"/>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3"/>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3"/>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3"/>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3"/>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3"/>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3"/>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3"/>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3"/>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3"/>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3"/>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3"/>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3"/>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3"/>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3"/>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3"/>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3"/>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3"/>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3"/>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3"/>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3"/>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3"/>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3"/>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3"/>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3"/>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3"/>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3"/>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3"/>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3"/>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3"/>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3"/>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3"/>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3"/>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3"/>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3"/>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3"/>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3"/>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3"/>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3"/>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3"/>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3"/>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3"/>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3"/>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3"/>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3"/>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3"/>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3"/>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3"/>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3"/>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3"/>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3"/>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3"/>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3"/>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3"/>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3"/>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3"/>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3"/>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3"/>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3"/>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3"/>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3"/>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3"/>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3"/>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3"/>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3"/>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3"/>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3"/>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3"/>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3"/>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3"/>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3"/>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3"/>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3"/>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3"/>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3"/>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3"/>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3"/>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3"/>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3"/>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3"/>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3"/>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3"/>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3"/>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3"/>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3"/>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3"/>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3"/>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3"/>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3"/>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3"/>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3"/>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3"/>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3"/>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3"/>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3"/>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3"/>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3"/>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3"/>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3"/>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3"/>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3"/>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3"/>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3"/>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3"/>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3"/>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3"/>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3"/>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3"/>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3"/>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3"/>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3"/>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3"/>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3"/>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3"/>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3"/>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3"/>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3"/>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3"/>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3"/>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3"/>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3"/>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3"/>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3"/>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3"/>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3"/>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3"/>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3"/>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3"/>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3"/>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3"/>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3"/>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3"/>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3"/>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3"/>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3"/>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3"/>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3"/>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3"/>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3"/>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3"/>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3"/>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3"/>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3"/>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3"/>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3"/>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3"/>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3"/>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3"/>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3"/>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3"/>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3"/>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3"/>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3"/>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3"/>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3"/>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3"/>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3"/>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3"/>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3"/>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3"/>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3"/>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3"/>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3"/>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3"/>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3"/>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3"/>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3"/>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3"/>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3"/>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3"/>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3"/>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3"/>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3"/>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3"/>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3"/>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3"/>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3"/>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3"/>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3"/>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3"/>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3"/>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3"/>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3"/>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3"/>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3"/>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3"/>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3"/>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3"/>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3"/>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3"/>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3"/>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3"/>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3"/>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3"/>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3"/>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3"/>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3"/>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3"/>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3"/>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3"/>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3"/>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3"/>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3"/>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3"/>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3"/>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3"/>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3"/>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3"/>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3"/>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3"/>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3"/>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3"/>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3"/>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3"/>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3"/>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3"/>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3"/>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3"/>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3"/>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3"/>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3"/>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3"/>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3"/>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3"/>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3"/>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3"/>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3"/>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3"/>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3"/>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3"/>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3"/>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3"/>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3"/>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3"/>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3"/>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3"/>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3"/>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3"/>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3"/>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3"/>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3"/>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3"/>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3"/>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3"/>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3"/>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3"/>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3"/>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3"/>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3"/>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3"/>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3"/>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3"/>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3"/>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3"/>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3"/>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3"/>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3"/>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3"/>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3"/>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3"/>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3"/>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3"/>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3"/>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3"/>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3"/>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3"/>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3"/>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3"/>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3"/>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3"/>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3"/>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3"/>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3"/>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3"/>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3"/>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3"/>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3"/>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3"/>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3"/>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3"/>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3"/>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3"/>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3"/>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3"/>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3"/>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3"/>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3"/>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3"/>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3"/>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3"/>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3"/>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3"/>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3"/>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3"/>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3"/>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3"/>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3"/>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3"/>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3"/>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3"/>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3"/>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3"/>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3"/>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3"/>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3"/>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3"/>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3"/>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3"/>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3"/>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3"/>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3"/>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3"/>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3"/>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3"/>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3"/>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3"/>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3"/>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3"/>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3"/>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3"/>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3"/>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3"/>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3"/>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3"/>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3"/>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3"/>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3"/>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3"/>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3"/>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3"/>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3"/>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3"/>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3"/>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3"/>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3"/>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3"/>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3"/>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3"/>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3"/>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3"/>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3"/>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3"/>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3"/>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3"/>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3"/>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3"/>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3"/>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3"/>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3"/>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3"/>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3"/>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3"/>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3"/>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3"/>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3"/>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3"/>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3"/>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3"/>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3"/>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3"/>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3"/>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3"/>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3"/>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3"/>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3"/>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3"/>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3"/>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3"/>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3"/>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3"/>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3"/>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3"/>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3"/>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3"/>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3"/>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3"/>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3"/>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3"/>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3"/>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3"/>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3"/>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3"/>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3"/>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3"/>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3"/>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3"/>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3"/>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3"/>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3"/>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3"/>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3"/>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3"/>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3"/>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3"/>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3"/>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3"/>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3"/>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3"/>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3"/>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3"/>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3"/>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3"/>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3"/>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3"/>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3"/>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3"/>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3"/>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3"/>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3"/>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3"/>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3"/>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3"/>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3"/>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3"/>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3"/>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3"/>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3"/>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3"/>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3"/>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3"/>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3"/>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3"/>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3"/>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3"/>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3"/>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3"/>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3"/>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3"/>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3"/>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3"/>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3"/>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3"/>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3"/>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3"/>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3"/>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3"/>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3"/>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3"/>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3"/>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3"/>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3"/>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3"/>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3"/>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3"/>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3"/>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3"/>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3"/>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3"/>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3"/>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3"/>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3"/>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3"/>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3"/>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3"/>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3"/>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3"/>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3"/>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3"/>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3"/>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3"/>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3"/>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3"/>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3"/>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3"/>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3"/>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3"/>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3"/>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3"/>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3"/>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3"/>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3"/>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3"/>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3"/>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3"/>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3"/>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3"/>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3"/>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3"/>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3"/>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3"/>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3"/>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3"/>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3"/>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3"/>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3"/>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3"/>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3"/>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3"/>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3"/>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3"/>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3"/>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3"/>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3"/>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3"/>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3"/>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3"/>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3"/>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3"/>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3"/>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3"/>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3"/>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3"/>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3"/>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3"/>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3"/>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3"/>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3"/>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3"/>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3"/>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3"/>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3"/>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3"/>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3"/>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3"/>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3"/>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3"/>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3"/>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3"/>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3"/>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3"/>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3"/>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3"/>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3"/>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3"/>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3"/>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3"/>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3"/>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3"/>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3"/>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3"/>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3"/>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3"/>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3"/>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3"/>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3"/>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3"/>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3"/>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3"/>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3"/>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3"/>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3"/>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3"/>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3"/>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3"/>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3"/>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3"/>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3"/>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3"/>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3"/>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3"/>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3"/>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3"/>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3"/>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3"/>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3"/>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3"/>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3"/>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3"/>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3"/>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3"/>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3"/>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3"/>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3"/>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3"/>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3"/>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3"/>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3"/>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3"/>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3"/>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3"/>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3"/>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3"/>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3"/>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3"/>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3"/>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3"/>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3"/>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3"/>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3"/>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3"/>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3"/>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3"/>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3"/>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3"/>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3"/>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3"/>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3"/>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3"/>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3"/>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3"/>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3"/>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3"/>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3"/>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3"/>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3"/>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3"/>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3"/>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3"/>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3"/>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3"/>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3"/>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3"/>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3"/>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3"/>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3"/>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3"/>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3"/>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3"/>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3"/>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3"/>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3"/>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3"/>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3"/>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3"/>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3"/>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3"/>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3"/>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3"/>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3"/>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3"/>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3"/>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3"/>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3"/>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3"/>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3"/>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3"/>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3"/>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3"/>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3"/>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3"/>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3"/>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3"/>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3"/>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3"/>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3"/>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3"/>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3"/>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3"/>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3"/>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3"/>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3"/>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3"/>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3"/>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3"/>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3"/>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3"/>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3"/>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3"/>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3"/>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3"/>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3"/>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3"/>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3"/>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3"/>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3"/>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3"/>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3"/>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3"/>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3"/>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3"/>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3"/>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3"/>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3"/>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3"/>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3"/>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3"/>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3"/>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3"/>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3"/>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3"/>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3"/>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3"/>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3"/>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3"/>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3"/>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3"/>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3"/>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3"/>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3"/>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3"/>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3"/>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3"/>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3"/>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3"/>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3"/>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3"/>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3"/>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3"/>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3"/>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3"/>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3"/>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3"/>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3"/>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3"/>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3"/>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3"/>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3"/>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3"/>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3"/>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3"/>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3"/>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3"/>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3"/>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3"/>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3"/>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3"/>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3"/>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3"/>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3"/>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3"/>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3"/>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3"/>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3"/>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3"/>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3"/>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3"/>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3"/>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3"/>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3"/>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3"/>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3"/>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3"/>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3"/>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3"/>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3"/>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3"/>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3"/>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3"/>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3"/>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3"/>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3"/>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3"/>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3"/>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3"/>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3"/>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3"/>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3"/>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3"/>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3"/>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3"/>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3"/>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3"/>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3"/>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3"/>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3"/>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3"/>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3"/>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3"/>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3"/>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3"/>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3"/>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3"/>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3"/>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3"/>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3"/>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3"/>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3"/>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3"/>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3"/>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3"/>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3"/>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3"/>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3"/>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3"/>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3"/>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3"/>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3"/>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3"/>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3"/>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3"/>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3"/>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3"/>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3"/>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3"/>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3"/>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3"/>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3"/>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3"/>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3"/>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3"/>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3"/>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3"/>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3"/>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3"/>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3"/>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3"/>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3"/>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3"/>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3"/>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3"/>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3"/>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3"/>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3"/>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3"/>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3"/>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3"/>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3"/>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3"/>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3"/>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3"/>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3"/>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3"/>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3"/>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3"/>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3"/>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3"/>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3"/>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3"/>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3"/>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3"/>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3"/>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3"/>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3"/>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3"/>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3"/>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3"/>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3"/>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3"/>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3"/>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3"/>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3"/>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3"/>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3"/>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3"/>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3"/>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3"/>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3"/>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3"/>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3"/>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3"/>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3"/>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3"/>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3"/>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3"/>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3"/>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3"/>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3"/>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3"/>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3"/>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3"/>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3"/>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3"/>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3"/>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3"/>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3"/>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3"/>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3"/>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3"/>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3"/>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3"/>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3"/>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3"/>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3"/>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3"/>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3"/>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3"/>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3"/>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3"/>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3"/>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3"/>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3"/>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3"/>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3"/>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3"/>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3"/>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3"/>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3"/>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3"/>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3"/>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3"/>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3"/>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3"/>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3"/>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3"/>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3"/>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3"/>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3"/>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3"/>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3"/>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3"/>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3"/>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3"/>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3"/>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3"/>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3"/>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3"/>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3"/>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3"/>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3"/>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3"/>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3"/>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3"/>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3"/>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3"/>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3"/>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3"/>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3"/>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3"/>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3"/>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3"/>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3"/>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3"/>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3"/>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3"/>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3"/>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3"/>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3"/>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3"/>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3"/>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3"/>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3"/>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3"/>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3"/>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3"/>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3"/>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3"/>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3"/>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3"/>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3"/>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3"/>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3"/>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3"/>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3"/>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3"/>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3"/>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3"/>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3"/>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3"/>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3"/>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3"/>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3"/>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3"/>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3"/>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3"/>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3"/>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3"/>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3"/>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3"/>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3"/>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3"/>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3"/>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3"/>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3"/>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3"/>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3"/>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3"/>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3"/>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3"/>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3"/>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3"/>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3"/>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3"/>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3"/>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3"/>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3"/>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3"/>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3"/>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3"/>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3"/>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3"/>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3"/>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3"/>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3"/>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3"/>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3"/>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3"/>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3"/>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3"/>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3"/>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3"/>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3"/>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3"/>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3"/>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3"/>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3"/>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3"/>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3"/>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3"/>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3"/>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3"/>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3"/>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3"/>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3"/>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3"/>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3"/>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3"/>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3"/>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3"/>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3"/>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3"/>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3"/>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3"/>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3"/>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3"/>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3"/>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3"/>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3"/>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3"/>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3"/>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3"/>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3"/>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3"/>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3"/>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3"/>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3"/>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3"/>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3"/>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3"/>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3"/>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3"/>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3"/>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3"/>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3"/>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3"/>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3"/>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3"/>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3"/>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3"/>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3"/>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3"/>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3"/>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3"/>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3"/>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3"/>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3"/>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3"/>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3"/>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3"/>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3"/>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3"/>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3"/>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3"/>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3"/>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3"/>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3"/>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3"/>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3"/>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3"/>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3"/>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3"/>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3"/>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3"/>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3"/>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3"/>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3"/>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3"/>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3"/>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3"/>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3"/>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3"/>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3"/>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3"/>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3"/>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3"/>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3"/>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3"/>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3"/>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3"/>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3"/>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3"/>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3"/>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3"/>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3"/>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3"/>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3"/>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3"/>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3"/>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3"/>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3"/>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3"/>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3"/>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3"/>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3"/>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3"/>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3"/>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3"/>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3"/>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3"/>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3"/>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3"/>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3"/>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3"/>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3"/>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3"/>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3"/>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3"/>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3"/>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3"/>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3"/>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3"/>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3"/>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3"/>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3"/>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3"/>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3"/>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3"/>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3"/>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3"/>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3"/>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3"/>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3"/>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3"/>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3"/>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3"/>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3"/>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3"/>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3"/>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3"/>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3"/>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3"/>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3"/>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3"/>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3"/>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3"/>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3"/>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3"/>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3"/>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3"/>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3"/>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3"/>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3"/>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3"/>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3"/>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3"/>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3"/>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3"/>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3"/>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3"/>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3"/>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3"/>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3"/>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3"/>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3"/>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3"/>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3"/>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3"/>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3"/>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3"/>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3"/>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3"/>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3"/>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3"/>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3"/>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3"/>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3"/>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3"/>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3"/>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3"/>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3"/>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3"/>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3"/>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3"/>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3"/>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3"/>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3"/>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3"/>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3"/>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3"/>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3"/>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3"/>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3"/>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3"/>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3"/>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3"/>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3"/>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3"/>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3"/>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3"/>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3"/>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3"/>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3"/>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3"/>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3"/>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3"/>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3"/>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3"/>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3"/>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3"/>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3"/>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3"/>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3"/>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3"/>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3"/>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3"/>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3"/>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3"/>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3"/>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3"/>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3"/>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3"/>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3"/>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3"/>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3"/>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3"/>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3"/>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3"/>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3"/>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3"/>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3"/>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3"/>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3"/>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3"/>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3"/>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3"/>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3"/>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3"/>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3"/>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3"/>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3"/>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3"/>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3"/>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3"/>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3"/>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3"/>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3"/>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3"/>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3"/>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3"/>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3"/>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3"/>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3"/>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3"/>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3"/>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3"/>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3"/>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3"/>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3"/>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3"/>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3"/>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3"/>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3"/>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3"/>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3"/>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3"/>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3"/>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3"/>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3"/>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3"/>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3"/>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3"/>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3"/>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3"/>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3"/>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3"/>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3"/>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3"/>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3"/>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3"/>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3"/>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3"/>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3"/>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3"/>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3"/>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3"/>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3"/>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3"/>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3"/>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3"/>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3"/>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3"/>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3"/>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3"/>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3"/>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3"/>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3"/>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3"/>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3"/>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3"/>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3"/>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3"/>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3"/>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3"/>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3"/>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3"/>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3"/>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3"/>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3"/>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3"/>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3"/>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3"/>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3"/>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3"/>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3"/>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3"/>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3"/>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3"/>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3"/>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3"/>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3"/>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3"/>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3"/>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3"/>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3"/>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3"/>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3"/>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3"/>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3"/>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3"/>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3"/>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3"/>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3"/>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3"/>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3"/>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3"/>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3"/>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3"/>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3"/>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3"/>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3"/>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3"/>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3"/>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3"/>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3"/>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3"/>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3"/>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3"/>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3"/>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3"/>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3"/>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3"/>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3"/>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3"/>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3"/>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3"/>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3"/>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3"/>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3"/>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3"/>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3"/>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3"/>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3"/>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3"/>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3"/>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3"/>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3"/>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3"/>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3"/>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3"/>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3"/>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3"/>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3"/>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3"/>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3"/>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3"/>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3"/>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3"/>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3"/>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3"/>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3"/>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3"/>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3"/>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3"/>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3"/>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3"/>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3"/>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3"/>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3"/>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3"/>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3"/>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3"/>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3"/>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3"/>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3"/>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3"/>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3"/>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3"/>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3"/>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3"/>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3"/>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3"/>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3"/>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3"/>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3"/>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3"/>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3"/>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3"/>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3"/>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3"/>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3"/>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3"/>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3"/>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3"/>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3"/>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3"/>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3"/>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3"/>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3"/>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3"/>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3"/>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3"/>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3"/>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3"/>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3"/>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3"/>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3"/>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3"/>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3"/>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3"/>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3"/>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3"/>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3"/>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3"/>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3"/>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3"/>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3"/>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3"/>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3"/>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3"/>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3"/>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3"/>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3"/>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3"/>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3"/>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3"/>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3"/>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3"/>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3"/>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3"/>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3"/>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3"/>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3"/>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3"/>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3"/>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3"/>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3"/>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3"/>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3"/>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3"/>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3"/>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3"/>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3"/>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3"/>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3"/>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3"/>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3"/>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3"/>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3"/>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3"/>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3"/>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3"/>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3"/>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3"/>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3"/>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3"/>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3"/>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3"/>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3"/>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3"/>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3"/>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3"/>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3"/>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3"/>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3"/>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3"/>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3"/>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3"/>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3"/>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3"/>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3"/>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3"/>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3"/>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73"/>
          <p:cNvGrpSpPr/>
          <p:nvPr/>
        </p:nvGrpSpPr>
        <p:grpSpPr>
          <a:xfrm>
            <a:off x="3450485" y="919691"/>
            <a:ext cx="2310381" cy="1488888"/>
            <a:chOff x="229225" y="549050"/>
            <a:chExt cx="7161750" cy="4615275"/>
          </a:xfrm>
        </p:grpSpPr>
        <p:sp>
          <p:nvSpPr>
            <p:cNvPr id="8208" name="Google Shape;8208;p73"/>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3"/>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3"/>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3"/>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3"/>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3"/>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3"/>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3"/>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3"/>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3"/>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3"/>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3"/>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3"/>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3"/>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3"/>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3"/>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3"/>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3"/>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3"/>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3"/>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3"/>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3"/>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3"/>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3"/>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3"/>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3"/>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3"/>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3"/>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3"/>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3"/>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3"/>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3"/>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3"/>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3"/>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3"/>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3"/>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3"/>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3"/>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3"/>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3"/>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3"/>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3"/>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3"/>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3"/>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3"/>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3"/>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3"/>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3"/>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3"/>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3"/>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3"/>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3"/>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3"/>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3"/>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3"/>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3"/>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3"/>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3"/>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3"/>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3"/>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3"/>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3"/>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3"/>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3"/>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3"/>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3"/>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3"/>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3"/>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3"/>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3"/>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3"/>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3"/>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3"/>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3"/>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3"/>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3"/>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3"/>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3"/>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3"/>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3"/>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3"/>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3"/>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3"/>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3"/>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3"/>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3"/>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3"/>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3"/>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3"/>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3"/>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3"/>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3"/>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3"/>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3"/>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3"/>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3"/>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3"/>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3"/>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3"/>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3"/>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3"/>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3"/>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3"/>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3"/>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3"/>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3"/>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3"/>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3"/>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3"/>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3"/>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3"/>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3"/>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3"/>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3"/>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3"/>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3"/>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3"/>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5" name="Google Shape;8325;p73"/>
          <p:cNvGrpSpPr/>
          <p:nvPr/>
        </p:nvGrpSpPr>
        <p:grpSpPr>
          <a:xfrm>
            <a:off x="3548403" y="2849588"/>
            <a:ext cx="2310282" cy="1374222"/>
            <a:chOff x="238125" y="732525"/>
            <a:chExt cx="7130500" cy="4241425"/>
          </a:xfrm>
        </p:grpSpPr>
        <p:sp>
          <p:nvSpPr>
            <p:cNvPr id="8326" name="Google Shape;8326;p73"/>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3"/>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3"/>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3"/>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3"/>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3"/>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3"/>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3"/>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3"/>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3"/>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3"/>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3"/>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3"/>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3"/>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3"/>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3"/>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3"/>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3"/>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3"/>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3"/>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3"/>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3"/>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3"/>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3"/>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3"/>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3"/>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3"/>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3"/>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3"/>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3"/>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3"/>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3"/>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3"/>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3"/>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3"/>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3"/>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3"/>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3"/>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3"/>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3"/>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3"/>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3"/>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3"/>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3"/>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3"/>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3"/>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3"/>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3"/>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3"/>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3"/>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3"/>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3"/>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3"/>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3"/>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3"/>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3"/>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3"/>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3"/>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3"/>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3"/>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3"/>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3"/>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3"/>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3"/>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3"/>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3"/>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3"/>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3"/>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3"/>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3"/>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3"/>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3"/>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3"/>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3"/>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3"/>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3"/>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3"/>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3"/>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3"/>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3"/>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3"/>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3"/>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3"/>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3"/>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3"/>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3"/>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3"/>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3"/>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3"/>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3"/>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3"/>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3"/>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3"/>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3"/>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3"/>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3"/>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3"/>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3"/>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3"/>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3"/>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3"/>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3"/>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3"/>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3"/>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3"/>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3"/>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3"/>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3"/>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3"/>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3"/>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3"/>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3"/>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3"/>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3"/>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8443" name="Shape 8443"/>
        <p:cNvGrpSpPr/>
        <p:nvPr/>
      </p:nvGrpSpPr>
      <p:grpSpPr>
        <a:xfrm>
          <a:off x="0" y="0"/>
          <a:ext cx="0" cy="0"/>
          <a:chOff x="0" y="0"/>
          <a:chExt cx="0" cy="0"/>
        </a:xfrm>
      </p:grpSpPr>
      <p:grpSp>
        <p:nvGrpSpPr>
          <p:cNvPr id="8444" name="Google Shape;8444;p74"/>
          <p:cNvGrpSpPr/>
          <p:nvPr/>
        </p:nvGrpSpPr>
        <p:grpSpPr>
          <a:xfrm>
            <a:off x="2100560" y="3398663"/>
            <a:ext cx="1102891" cy="760337"/>
            <a:chOff x="4967783" y="2151471"/>
            <a:chExt cx="3920692" cy="2702940"/>
          </a:xfrm>
        </p:grpSpPr>
        <p:grpSp>
          <p:nvGrpSpPr>
            <p:cNvPr id="8445" name="Google Shape;8445;p74"/>
            <p:cNvGrpSpPr/>
            <p:nvPr/>
          </p:nvGrpSpPr>
          <p:grpSpPr>
            <a:xfrm>
              <a:off x="5045709" y="2252109"/>
              <a:ext cx="3761071" cy="2501708"/>
              <a:chOff x="2691784" y="1805334"/>
              <a:chExt cx="3761071" cy="2501708"/>
            </a:xfrm>
          </p:grpSpPr>
          <p:sp>
            <p:nvSpPr>
              <p:cNvPr id="8446" name="Google Shape;8446;p74"/>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4"/>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4"/>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4"/>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4"/>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4"/>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4"/>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74"/>
            <p:cNvGrpSpPr/>
            <p:nvPr/>
          </p:nvGrpSpPr>
          <p:grpSpPr>
            <a:xfrm>
              <a:off x="4967783" y="2151471"/>
              <a:ext cx="3920692" cy="2702940"/>
              <a:chOff x="2613858" y="1704696"/>
              <a:chExt cx="3920692" cy="2702940"/>
            </a:xfrm>
          </p:grpSpPr>
          <p:sp>
            <p:nvSpPr>
              <p:cNvPr id="8454" name="Google Shape;8454;p74"/>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4"/>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4"/>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4"/>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4"/>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9" name="Google Shape;8459;p74"/>
          <p:cNvGrpSpPr/>
          <p:nvPr/>
        </p:nvGrpSpPr>
        <p:grpSpPr>
          <a:xfrm>
            <a:off x="3504468" y="1286940"/>
            <a:ext cx="1561911" cy="708580"/>
            <a:chOff x="3530532" y="1496185"/>
            <a:chExt cx="1561911" cy="708580"/>
          </a:xfrm>
        </p:grpSpPr>
        <p:grpSp>
          <p:nvGrpSpPr>
            <p:cNvPr id="8460" name="Google Shape;8460;p74"/>
            <p:cNvGrpSpPr/>
            <p:nvPr/>
          </p:nvGrpSpPr>
          <p:grpSpPr>
            <a:xfrm>
              <a:off x="3720318" y="1857562"/>
              <a:ext cx="1372125" cy="54"/>
              <a:chOff x="3720318" y="1857562"/>
              <a:chExt cx="1372125" cy="54"/>
            </a:xfrm>
          </p:grpSpPr>
          <p:cxnSp>
            <p:nvCxnSpPr>
              <p:cNvPr id="8461" name="Google Shape;8461;p74"/>
              <p:cNvCxnSpPr>
                <a:endCxn id="8462"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463" name="Google Shape;8463;p74"/>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464" name="Google Shape;8464;p74"/>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465" name="Google Shape;8465;p74"/>
              <p:cNvCxnSpPr>
                <a:stCxn id="8462"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466" name="Google Shape;8466;p74"/>
            <p:cNvGrpSpPr/>
            <p:nvPr/>
          </p:nvGrpSpPr>
          <p:grpSpPr>
            <a:xfrm>
              <a:off x="3567462" y="1496185"/>
              <a:ext cx="286587" cy="272914"/>
              <a:chOff x="3567462" y="1496185"/>
              <a:chExt cx="286587" cy="272914"/>
            </a:xfrm>
          </p:grpSpPr>
          <p:cxnSp>
            <p:nvCxnSpPr>
              <p:cNvPr id="8467" name="Google Shape;8467;p74"/>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468" name="Google Shape;8468;p74"/>
              <p:cNvSpPr/>
              <p:nvPr/>
            </p:nvSpPr>
            <p:spPr>
              <a:xfrm>
                <a:off x="3567462" y="1496185"/>
                <a:ext cx="286587" cy="99936"/>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9" name="Google Shape;8469;p74"/>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4"/>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1" name="Google Shape;8471;p74"/>
            <p:cNvGrpSpPr/>
            <p:nvPr/>
          </p:nvGrpSpPr>
          <p:grpSpPr>
            <a:xfrm>
              <a:off x="3929014" y="1960574"/>
              <a:ext cx="286587" cy="242378"/>
              <a:chOff x="3929014" y="1960574"/>
              <a:chExt cx="286587" cy="242378"/>
            </a:xfrm>
          </p:grpSpPr>
          <p:cxnSp>
            <p:nvCxnSpPr>
              <p:cNvPr id="8472" name="Google Shape;8472;p74"/>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473" name="Google Shape;8473;p74"/>
              <p:cNvSpPr/>
              <p:nvPr/>
            </p:nvSpPr>
            <p:spPr>
              <a:xfrm>
                <a:off x="3929014" y="2103016"/>
                <a:ext cx="286587" cy="99936"/>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4" name="Google Shape;8474;p74"/>
            <p:cNvGrpSpPr/>
            <p:nvPr/>
          </p:nvGrpSpPr>
          <p:grpSpPr>
            <a:xfrm>
              <a:off x="4290828" y="1496185"/>
              <a:ext cx="286587" cy="272914"/>
              <a:chOff x="4290828" y="1496185"/>
              <a:chExt cx="286587" cy="272914"/>
            </a:xfrm>
          </p:grpSpPr>
          <p:cxnSp>
            <p:nvCxnSpPr>
              <p:cNvPr id="8475" name="Google Shape;8475;p74"/>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476" name="Google Shape;8476;p74"/>
              <p:cNvSpPr/>
              <p:nvPr/>
            </p:nvSpPr>
            <p:spPr>
              <a:xfrm>
                <a:off x="4290828" y="1496185"/>
                <a:ext cx="286587" cy="99936"/>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7" name="Google Shape;8477;p74"/>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4"/>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8" name="Google Shape;8478;p74"/>
            <p:cNvGrpSpPr/>
            <p:nvPr/>
          </p:nvGrpSpPr>
          <p:grpSpPr>
            <a:xfrm>
              <a:off x="4657726" y="1959674"/>
              <a:ext cx="286500" cy="245092"/>
              <a:chOff x="4657726" y="1959674"/>
              <a:chExt cx="286500" cy="245092"/>
            </a:xfrm>
          </p:grpSpPr>
          <p:cxnSp>
            <p:nvCxnSpPr>
              <p:cNvPr id="8479" name="Google Shape;8479;p74"/>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480" name="Google Shape;8480;p74"/>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1" name="Google Shape;8481;p74"/>
          <p:cNvGrpSpPr/>
          <p:nvPr/>
        </p:nvGrpSpPr>
        <p:grpSpPr>
          <a:xfrm>
            <a:off x="3486488" y="2149036"/>
            <a:ext cx="1597045" cy="378522"/>
            <a:chOff x="3512551" y="2358282"/>
            <a:chExt cx="1597045" cy="378522"/>
          </a:xfrm>
        </p:grpSpPr>
        <p:grpSp>
          <p:nvGrpSpPr>
            <p:cNvPr id="8482" name="Google Shape;8482;p74"/>
            <p:cNvGrpSpPr/>
            <p:nvPr/>
          </p:nvGrpSpPr>
          <p:grpSpPr>
            <a:xfrm>
              <a:off x="3738198" y="2553002"/>
              <a:ext cx="1145834" cy="117"/>
              <a:chOff x="3738198" y="2553002"/>
              <a:chExt cx="1145834" cy="117"/>
            </a:xfrm>
          </p:grpSpPr>
          <p:cxnSp>
            <p:nvCxnSpPr>
              <p:cNvPr id="8483" name="Google Shape;8483;p74"/>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484" name="Google Shape;8484;p74"/>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485" name="Google Shape;8485;p74"/>
              <p:cNvCxnSpPr>
                <a:stCxn id="8486" idx="6"/>
                <a:endCxn id="8487"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488" name="Google Shape;8488;p74"/>
            <p:cNvGrpSpPr/>
            <p:nvPr/>
          </p:nvGrpSpPr>
          <p:grpSpPr>
            <a:xfrm>
              <a:off x="3969644" y="2440153"/>
              <a:ext cx="225853" cy="296651"/>
              <a:chOff x="3969644" y="2440153"/>
              <a:chExt cx="225853" cy="296651"/>
            </a:xfrm>
          </p:grpSpPr>
          <p:cxnSp>
            <p:nvCxnSpPr>
              <p:cNvPr id="8489" name="Google Shape;8489;p74"/>
              <p:cNvCxnSpPr/>
              <p:nvPr/>
            </p:nvCxnSpPr>
            <p:spPr>
              <a:xfrm>
                <a:off x="4082390" y="2637031"/>
                <a:ext cx="0" cy="99772"/>
              </a:xfrm>
              <a:prstGeom prst="straightConnector1">
                <a:avLst/>
              </a:prstGeom>
              <a:noFill/>
              <a:ln cap="flat" cmpd="sng" w="9525">
                <a:solidFill>
                  <a:srgbClr val="435D74"/>
                </a:solidFill>
                <a:prstDash val="solid"/>
                <a:round/>
                <a:headEnd len="med" w="med" type="none"/>
                <a:tailEnd len="med" w="med" type="none"/>
              </a:ln>
            </p:spPr>
          </p:cxnSp>
          <p:sp>
            <p:nvSpPr>
              <p:cNvPr id="8487" name="Google Shape;8487;p74"/>
              <p:cNvSpPr/>
              <p:nvPr/>
            </p:nvSpPr>
            <p:spPr>
              <a:xfrm>
                <a:off x="3969644" y="2440153"/>
                <a:ext cx="225853" cy="225853"/>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4"/>
              <p:cNvSpPr/>
              <p:nvPr/>
            </p:nvSpPr>
            <p:spPr>
              <a:xfrm>
                <a:off x="3998471" y="2468982"/>
                <a:ext cx="168273" cy="168273"/>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1" name="Google Shape;8491;p74"/>
            <p:cNvGrpSpPr/>
            <p:nvPr/>
          </p:nvGrpSpPr>
          <p:grpSpPr>
            <a:xfrm>
              <a:off x="4426818" y="2358282"/>
              <a:ext cx="225613" cy="307569"/>
              <a:chOff x="4426818" y="2358282"/>
              <a:chExt cx="225613" cy="307569"/>
            </a:xfrm>
          </p:grpSpPr>
          <p:cxnSp>
            <p:nvCxnSpPr>
              <p:cNvPr id="8492" name="Google Shape;8492;p74"/>
              <p:cNvCxnSpPr>
                <a:stCxn id="8493" idx="0"/>
              </p:cNvCxnSpPr>
              <p:nvPr/>
            </p:nvCxnSpPr>
            <p:spPr>
              <a:xfrm rot="10800000">
                <a:off x="4539662"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494" name="Google Shape;8494;p74"/>
              <p:cNvSpPr/>
              <p:nvPr/>
            </p:nvSpPr>
            <p:spPr>
              <a:xfrm>
                <a:off x="4426818" y="2440153"/>
                <a:ext cx="225613" cy="225698"/>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4"/>
              <p:cNvSpPr/>
              <p:nvPr/>
            </p:nvSpPr>
            <p:spPr>
              <a:xfrm>
                <a:off x="4455644" y="2468982"/>
                <a:ext cx="168035" cy="168035"/>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5" name="Google Shape;8495;p74"/>
            <p:cNvGrpSpPr/>
            <p:nvPr/>
          </p:nvGrpSpPr>
          <p:grpSpPr>
            <a:xfrm>
              <a:off x="4883984" y="2440153"/>
              <a:ext cx="225613" cy="296486"/>
              <a:chOff x="4883984" y="2440153"/>
              <a:chExt cx="225613" cy="296486"/>
            </a:xfrm>
          </p:grpSpPr>
          <p:cxnSp>
            <p:nvCxnSpPr>
              <p:cNvPr id="8496" name="Google Shape;8496;p74"/>
              <p:cNvCxnSpPr/>
              <p:nvPr/>
            </p:nvCxnSpPr>
            <p:spPr>
              <a:xfrm>
                <a:off x="4996858" y="2637031"/>
                <a:ext cx="0" cy="99608"/>
              </a:xfrm>
              <a:prstGeom prst="straightConnector1">
                <a:avLst/>
              </a:prstGeom>
              <a:noFill/>
              <a:ln cap="flat" cmpd="sng" w="9525">
                <a:solidFill>
                  <a:srgbClr val="435D74"/>
                </a:solidFill>
                <a:prstDash val="solid"/>
                <a:round/>
                <a:headEnd len="med" w="med" type="none"/>
                <a:tailEnd len="med" w="med" type="none"/>
              </a:ln>
            </p:spPr>
          </p:cxnSp>
          <p:sp>
            <p:nvSpPr>
              <p:cNvPr id="8497" name="Google Shape;8497;p74"/>
              <p:cNvSpPr/>
              <p:nvPr/>
            </p:nvSpPr>
            <p:spPr>
              <a:xfrm>
                <a:off x="4883984" y="2440153"/>
                <a:ext cx="225613" cy="225698"/>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4"/>
              <p:cNvSpPr/>
              <p:nvPr/>
            </p:nvSpPr>
            <p:spPr>
              <a:xfrm>
                <a:off x="4912810" y="2468982"/>
                <a:ext cx="168035" cy="168035"/>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74"/>
            <p:cNvGrpSpPr/>
            <p:nvPr/>
          </p:nvGrpSpPr>
          <p:grpSpPr>
            <a:xfrm>
              <a:off x="3512551" y="2358356"/>
              <a:ext cx="225647" cy="307629"/>
              <a:chOff x="2182679" y="2005014"/>
              <a:chExt cx="792300" cy="1080158"/>
            </a:xfrm>
          </p:grpSpPr>
          <p:cxnSp>
            <p:nvCxnSpPr>
              <p:cNvPr id="8500" name="Google Shape;8500;p74"/>
              <p:cNvCxnSpPr>
                <a:stCxn id="8501"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486" name="Google Shape;8486;p74"/>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4"/>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02" name="Google Shape;8502;p74"/>
          <p:cNvGrpSpPr/>
          <p:nvPr/>
        </p:nvGrpSpPr>
        <p:grpSpPr>
          <a:xfrm>
            <a:off x="6846570" y="972834"/>
            <a:ext cx="1559809" cy="722610"/>
            <a:chOff x="634175" y="2986275"/>
            <a:chExt cx="3147949" cy="1458344"/>
          </a:xfrm>
        </p:grpSpPr>
        <p:cxnSp>
          <p:nvCxnSpPr>
            <p:cNvPr id="8503" name="Google Shape;8503;p74"/>
            <p:cNvCxnSpPr>
              <a:stCxn id="8504" idx="4"/>
              <a:endCxn id="8505"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506" name="Google Shape;8506;p74"/>
            <p:cNvCxnSpPr>
              <a:stCxn id="8505" idx="0"/>
              <a:endCxn id="8507"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508" name="Google Shape;8508;p74"/>
            <p:cNvCxnSpPr>
              <a:stCxn id="8507" idx="4"/>
              <a:endCxn id="8509"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510" name="Google Shape;8510;p74"/>
            <p:cNvCxnSpPr>
              <a:stCxn id="8509" idx="0"/>
              <a:endCxn id="8511"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511" name="Google Shape;8511;p74"/>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07" name="Google Shape;8507;p74"/>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04" name="Google Shape;8504;p74"/>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09" name="Google Shape;8509;p74"/>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05" name="Google Shape;8505;p74"/>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512" name="Google Shape;8512;p74"/>
          <p:cNvGrpSpPr/>
          <p:nvPr/>
        </p:nvGrpSpPr>
        <p:grpSpPr>
          <a:xfrm>
            <a:off x="3500360" y="2682741"/>
            <a:ext cx="1570719" cy="294123"/>
            <a:chOff x="998425" y="1182125"/>
            <a:chExt cx="1065400" cy="199500"/>
          </a:xfrm>
        </p:grpSpPr>
        <p:sp>
          <p:nvSpPr>
            <p:cNvPr id="8513" name="Google Shape;8513;p7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74"/>
          <p:cNvGrpSpPr/>
          <p:nvPr/>
        </p:nvGrpSpPr>
        <p:grpSpPr>
          <a:xfrm>
            <a:off x="6843616" y="1800228"/>
            <a:ext cx="1565716" cy="366729"/>
            <a:chOff x="1247650" y="2075423"/>
            <a:chExt cx="6648477" cy="1557238"/>
          </a:xfrm>
        </p:grpSpPr>
        <p:sp>
          <p:nvSpPr>
            <p:cNvPr id="8519" name="Google Shape;8519;p7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74"/>
          <p:cNvGrpSpPr/>
          <p:nvPr/>
        </p:nvGrpSpPr>
        <p:grpSpPr>
          <a:xfrm>
            <a:off x="6827928" y="2948932"/>
            <a:ext cx="1597092" cy="663663"/>
            <a:chOff x="6796238" y="3158184"/>
            <a:chExt cx="1630351" cy="677483"/>
          </a:xfrm>
        </p:grpSpPr>
        <p:cxnSp>
          <p:nvCxnSpPr>
            <p:cNvPr id="8526" name="Google Shape;8526;p74"/>
            <p:cNvCxnSpPr/>
            <p:nvPr/>
          </p:nvCxnSpPr>
          <p:spPr>
            <a:xfrm>
              <a:off x="7012244" y="3664854"/>
              <a:ext cx="0" cy="170813"/>
            </a:xfrm>
            <a:prstGeom prst="straightConnector1">
              <a:avLst/>
            </a:prstGeom>
            <a:noFill/>
            <a:ln cap="flat" cmpd="sng" w="9525">
              <a:solidFill>
                <a:srgbClr val="A5B7C6"/>
              </a:solidFill>
              <a:prstDash val="solid"/>
              <a:round/>
              <a:headEnd len="med" w="med" type="none"/>
              <a:tailEnd len="med" w="med" type="diamond"/>
            </a:ln>
          </p:spPr>
        </p:cxnSp>
        <p:cxnSp>
          <p:nvCxnSpPr>
            <p:cNvPr id="8527" name="Google Shape;8527;p74"/>
            <p:cNvCxnSpPr/>
            <p:nvPr/>
          </p:nvCxnSpPr>
          <p:spPr>
            <a:xfrm>
              <a:off x="7810957" y="3664854"/>
              <a:ext cx="0" cy="170813"/>
            </a:xfrm>
            <a:prstGeom prst="straightConnector1">
              <a:avLst/>
            </a:prstGeom>
            <a:noFill/>
            <a:ln cap="flat" cmpd="sng" w="9525">
              <a:solidFill>
                <a:srgbClr val="A5B7C6"/>
              </a:solidFill>
              <a:prstDash val="solid"/>
              <a:round/>
              <a:headEnd len="med" w="med" type="none"/>
              <a:tailEnd len="med" w="med" type="diamond"/>
            </a:ln>
          </p:spPr>
        </p:cxnSp>
        <p:cxnSp>
          <p:nvCxnSpPr>
            <p:cNvPr id="8528" name="Google Shape;8528;p74"/>
            <p:cNvCxnSpPr/>
            <p:nvPr/>
          </p:nvCxnSpPr>
          <p:spPr>
            <a:xfrm rot="10800000">
              <a:off x="8196652" y="3170679"/>
              <a:ext cx="0" cy="169947"/>
            </a:xfrm>
            <a:prstGeom prst="straightConnector1">
              <a:avLst/>
            </a:prstGeom>
            <a:noFill/>
            <a:ln cap="flat" cmpd="sng" w="9525">
              <a:solidFill>
                <a:srgbClr val="A5B7C6"/>
              </a:solidFill>
              <a:prstDash val="solid"/>
              <a:round/>
              <a:headEnd len="med" w="med" type="none"/>
              <a:tailEnd len="med" w="med" type="diamond"/>
            </a:ln>
          </p:spPr>
        </p:cxnSp>
        <p:cxnSp>
          <p:nvCxnSpPr>
            <p:cNvPr id="8529" name="Google Shape;8529;p74"/>
            <p:cNvCxnSpPr/>
            <p:nvPr/>
          </p:nvCxnSpPr>
          <p:spPr>
            <a:xfrm rot="10800000">
              <a:off x="7411601" y="3158184"/>
              <a:ext cx="0" cy="170813"/>
            </a:xfrm>
            <a:prstGeom prst="straightConnector1">
              <a:avLst/>
            </a:prstGeom>
            <a:noFill/>
            <a:ln cap="flat" cmpd="sng" w="9525">
              <a:solidFill>
                <a:srgbClr val="A5B7C6"/>
              </a:solidFill>
              <a:prstDash val="solid"/>
              <a:round/>
              <a:headEnd len="med" w="med" type="none"/>
              <a:tailEnd len="med" w="med" type="diamond"/>
            </a:ln>
          </p:spPr>
        </p:cxnSp>
        <p:grpSp>
          <p:nvGrpSpPr>
            <p:cNvPr id="8530" name="Google Shape;8530;p74"/>
            <p:cNvGrpSpPr/>
            <p:nvPr/>
          </p:nvGrpSpPr>
          <p:grpSpPr>
            <a:xfrm>
              <a:off x="6796238" y="3311904"/>
              <a:ext cx="1630351" cy="377711"/>
              <a:chOff x="6796238" y="3311904"/>
              <a:chExt cx="1630351" cy="377711"/>
            </a:xfrm>
          </p:grpSpPr>
          <p:sp>
            <p:nvSpPr>
              <p:cNvPr id="8531" name="Google Shape;8531;p74"/>
              <p:cNvSpPr/>
              <p:nvPr/>
            </p:nvSpPr>
            <p:spPr>
              <a:xfrm>
                <a:off x="6796238" y="3311904"/>
                <a:ext cx="798057" cy="377711"/>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4"/>
              <p:cNvSpPr/>
              <p:nvPr/>
            </p:nvSpPr>
            <p:spPr>
              <a:xfrm>
                <a:off x="7628207" y="3311904"/>
                <a:ext cx="798382" cy="377711"/>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4"/>
              <p:cNvSpPr/>
              <p:nvPr/>
            </p:nvSpPr>
            <p:spPr>
              <a:xfrm>
                <a:off x="7229098" y="3311904"/>
                <a:ext cx="762854" cy="377711"/>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4" name="Google Shape;8534;p74"/>
          <p:cNvGrpSpPr/>
          <p:nvPr/>
        </p:nvGrpSpPr>
        <p:grpSpPr>
          <a:xfrm>
            <a:off x="5349066" y="970435"/>
            <a:ext cx="1368606" cy="1593805"/>
            <a:chOff x="1839112" y="2209163"/>
            <a:chExt cx="1918159" cy="2233784"/>
          </a:xfrm>
        </p:grpSpPr>
        <p:sp>
          <p:nvSpPr>
            <p:cNvPr id="8535" name="Google Shape;8535;p74"/>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4"/>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4"/>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38" name="Google Shape;8538;p74"/>
            <p:cNvCxnSpPr>
              <a:stCxn id="8535" idx="6"/>
              <a:endCxn id="8536"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539" name="Google Shape;8539;p74"/>
            <p:cNvCxnSpPr>
              <a:stCxn id="8536" idx="4"/>
              <a:endCxn id="8540"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541" name="Google Shape;8541;p74"/>
            <p:cNvCxnSpPr>
              <a:stCxn id="8540" idx="6"/>
              <a:endCxn id="8537"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542" name="Google Shape;8542;p74"/>
            <p:cNvCxnSpPr>
              <a:stCxn id="8537" idx="4"/>
              <a:endCxn id="8543"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540" name="Google Shape;8540;p74"/>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4"/>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4"/>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45" name="Google Shape;8545;p74"/>
            <p:cNvCxnSpPr>
              <a:endCxn id="8544"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546" name="Google Shape;8546;p74"/>
          <p:cNvGrpSpPr/>
          <p:nvPr/>
        </p:nvGrpSpPr>
        <p:grpSpPr>
          <a:xfrm>
            <a:off x="3481439" y="976671"/>
            <a:ext cx="1637968" cy="154942"/>
            <a:chOff x="238125" y="2506075"/>
            <a:chExt cx="7115411" cy="673075"/>
          </a:xfrm>
        </p:grpSpPr>
        <p:sp>
          <p:nvSpPr>
            <p:cNvPr id="8547" name="Google Shape;8547;p7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74"/>
          <p:cNvGrpSpPr/>
          <p:nvPr/>
        </p:nvGrpSpPr>
        <p:grpSpPr>
          <a:xfrm>
            <a:off x="720124" y="1298269"/>
            <a:ext cx="2476762" cy="91743"/>
            <a:chOff x="1464850" y="436376"/>
            <a:chExt cx="6001362" cy="222300"/>
          </a:xfrm>
        </p:grpSpPr>
        <p:sp>
          <p:nvSpPr>
            <p:cNvPr id="8553" name="Google Shape;8553;p74"/>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4"/>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4"/>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4"/>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4"/>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58" name="Google Shape;8558;p74"/>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559" name="Google Shape;8559;p74"/>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560" name="Google Shape;8560;p74"/>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561" name="Google Shape;8561;p74"/>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562" name="Google Shape;8562;p74"/>
          <p:cNvGrpSpPr/>
          <p:nvPr/>
        </p:nvGrpSpPr>
        <p:grpSpPr>
          <a:xfrm>
            <a:off x="706391" y="2533734"/>
            <a:ext cx="1452862" cy="651872"/>
            <a:chOff x="803162" y="2667727"/>
            <a:chExt cx="1412054" cy="633562"/>
          </a:xfrm>
        </p:grpSpPr>
        <p:cxnSp>
          <p:nvCxnSpPr>
            <p:cNvPr id="8563" name="Google Shape;8563;p74"/>
            <p:cNvCxnSpPr>
              <a:stCxn id="8564" idx="2"/>
              <a:endCxn id="8565" idx="0"/>
            </p:cNvCxnSpPr>
            <p:nvPr/>
          </p:nvCxnSpPr>
          <p:spPr>
            <a:xfrm flipH="1" rot="-5400000">
              <a:off x="1629188" y="267277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566" name="Google Shape;8566;p74"/>
            <p:cNvCxnSpPr>
              <a:stCxn id="8567" idx="0"/>
              <a:endCxn id="8564" idx="2"/>
            </p:cNvCxnSpPr>
            <p:nvPr/>
          </p:nvCxnSpPr>
          <p:spPr>
            <a:xfrm rot="-5400000">
              <a:off x="1259904"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568" name="Google Shape;8568;p74"/>
            <p:cNvCxnSpPr>
              <a:stCxn id="8567" idx="2"/>
              <a:endCxn id="8569" idx="0"/>
            </p:cNvCxnSpPr>
            <p:nvPr/>
          </p:nvCxnSpPr>
          <p:spPr>
            <a:xfrm flipH="1" rot="-5400000">
              <a:off x="1163454" y="3023483"/>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570" name="Google Shape;8570;p74"/>
            <p:cNvCxnSpPr>
              <a:stCxn id="8571" idx="0"/>
              <a:endCxn id="8567" idx="2"/>
            </p:cNvCxnSpPr>
            <p:nvPr/>
          </p:nvCxnSpPr>
          <p:spPr>
            <a:xfrm rot="-5400000">
              <a:off x="987135"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572" name="Google Shape;8572;p74"/>
            <p:cNvCxnSpPr>
              <a:stCxn id="8565" idx="2"/>
              <a:endCxn id="8573" idx="0"/>
            </p:cNvCxnSpPr>
            <p:nvPr/>
          </p:nvCxnSpPr>
          <p:spPr>
            <a:xfrm flipH="1" rot="-5400000">
              <a:off x="1902022" y="3023483"/>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574" name="Google Shape;8574;p74"/>
            <p:cNvCxnSpPr>
              <a:stCxn id="8575" idx="0"/>
              <a:endCxn id="8565" idx="2"/>
            </p:cNvCxnSpPr>
            <p:nvPr/>
          </p:nvCxnSpPr>
          <p:spPr>
            <a:xfrm rot="-5400000">
              <a:off x="1725705"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571" name="Google Shape;8571;p74"/>
            <p:cNvSpPr/>
            <p:nvPr/>
          </p:nvSpPr>
          <p:spPr>
            <a:xfrm>
              <a:off x="803162"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69" name="Google Shape;8569;p74"/>
            <p:cNvSpPr/>
            <p:nvPr/>
          </p:nvSpPr>
          <p:spPr>
            <a:xfrm>
              <a:off x="1155799"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75" name="Google Shape;8575;p74"/>
            <p:cNvSpPr/>
            <p:nvPr/>
          </p:nvSpPr>
          <p:spPr>
            <a:xfrm>
              <a:off x="1541731"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73" name="Google Shape;8573;p74"/>
            <p:cNvSpPr/>
            <p:nvPr/>
          </p:nvSpPr>
          <p:spPr>
            <a:xfrm>
              <a:off x="1894368"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65" name="Google Shape;8565;p74"/>
            <p:cNvSpPr/>
            <p:nvPr/>
          </p:nvSpPr>
          <p:spPr>
            <a:xfrm>
              <a:off x="1718048" y="2921982"/>
              <a:ext cx="320848" cy="125051"/>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67" name="Google Shape;8567;p74"/>
            <p:cNvSpPr/>
            <p:nvPr/>
          </p:nvSpPr>
          <p:spPr>
            <a:xfrm>
              <a:off x="979480" y="2921982"/>
              <a:ext cx="320848" cy="125051"/>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564" name="Google Shape;8564;p74"/>
            <p:cNvSpPr/>
            <p:nvPr/>
          </p:nvSpPr>
          <p:spPr>
            <a:xfrm>
              <a:off x="1348764" y="2667727"/>
              <a:ext cx="320848" cy="125051"/>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576" name="Google Shape;8576;p74"/>
          <p:cNvGrpSpPr/>
          <p:nvPr/>
        </p:nvGrpSpPr>
        <p:grpSpPr>
          <a:xfrm>
            <a:off x="706383" y="969273"/>
            <a:ext cx="2518423" cy="209218"/>
            <a:chOff x="803154" y="1111966"/>
            <a:chExt cx="2447684" cy="203341"/>
          </a:xfrm>
        </p:grpSpPr>
        <p:grpSp>
          <p:nvGrpSpPr>
            <p:cNvPr id="8577" name="Google Shape;8577;p74"/>
            <p:cNvGrpSpPr/>
            <p:nvPr/>
          </p:nvGrpSpPr>
          <p:grpSpPr>
            <a:xfrm>
              <a:off x="1958180" y="1111966"/>
              <a:ext cx="588019" cy="121396"/>
              <a:chOff x="4808316" y="2800065"/>
              <a:chExt cx="1999386" cy="412910"/>
            </a:xfrm>
          </p:grpSpPr>
          <p:sp>
            <p:nvSpPr>
              <p:cNvPr id="8578" name="Google Shape;8578;p74"/>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9" name="Google Shape;8579;p74"/>
              <p:cNvGrpSpPr/>
              <p:nvPr/>
            </p:nvGrpSpPr>
            <p:grpSpPr>
              <a:xfrm>
                <a:off x="4808316" y="2800065"/>
                <a:ext cx="92400" cy="411825"/>
                <a:chOff x="845575" y="2563700"/>
                <a:chExt cx="92400" cy="411825"/>
              </a:xfrm>
            </p:grpSpPr>
            <p:cxnSp>
              <p:nvCxnSpPr>
                <p:cNvPr id="8580" name="Google Shape;8580;p7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581" name="Google Shape;8581;p7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582" name="Google Shape;8582;p74"/>
            <p:cNvCxnSpPr/>
            <p:nvPr/>
          </p:nvCxnSpPr>
          <p:spPr>
            <a:xfrm>
              <a:off x="3237251" y="1127387"/>
              <a:ext cx="0" cy="105664"/>
            </a:xfrm>
            <a:prstGeom prst="straightConnector1">
              <a:avLst/>
            </a:prstGeom>
            <a:noFill/>
            <a:ln cap="flat" cmpd="sng" w="9525">
              <a:solidFill>
                <a:srgbClr val="667E92"/>
              </a:solidFill>
              <a:prstDash val="solid"/>
              <a:round/>
              <a:headEnd len="sm" w="sm" type="none"/>
              <a:tailEnd len="sm" w="sm" type="none"/>
            </a:ln>
          </p:spPr>
        </p:cxnSp>
        <p:sp>
          <p:nvSpPr>
            <p:cNvPr id="8583" name="Google Shape;8583;p74"/>
            <p:cNvSpPr/>
            <p:nvPr/>
          </p:nvSpPr>
          <p:spPr>
            <a:xfrm>
              <a:off x="3223663" y="1111974"/>
              <a:ext cx="27175" cy="27166"/>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4" name="Google Shape;8584;p74"/>
            <p:cNvGrpSpPr/>
            <p:nvPr/>
          </p:nvGrpSpPr>
          <p:grpSpPr>
            <a:xfrm>
              <a:off x="803154" y="1112063"/>
              <a:ext cx="591111" cy="121410"/>
              <a:chOff x="803154" y="1112063"/>
              <a:chExt cx="591111" cy="121410"/>
            </a:xfrm>
          </p:grpSpPr>
          <p:grpSp>
            <p:nvGrpSpPr>
              <p:cNvPr id="8585" name="Google Shape;8585;p74"/>
              <p:cNvGrpSpPr/>
              <p:nvPr/>
            </p:nvGrpSpPr>
            <p:grpSpPr>
              <a:xfrm>
                <a:off x="803154" y="1112063"/>
                <a:ext cx="27174" cy="121091"/>
                <a:chOff x="845575" y="2563700"/>
                <a:chExt cx="92400" cy="411825"/>
              </a:xfrm>
            </p:grpSpPr>
            <p:cxnSp>
              <p:nvCxnSpPr>
                <p:cNvPr id="8586" name="Google Shape;8586;p7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587" name="Google Shape;8587;p7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8" name="Google Shape;8588;p74"/>
              <p:cNvSpPr/>
              <p:nvPr/>
            </p:nvSpPr>
            <p:spPr>
              <a:xfrm>
                <a:off x="818321" y="1194219"/>
                <a:ext cx="575943" cy="39254"/>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74"/>
            <p:cNvGrpSpPr/>
            <p:nvPr/>
          </p:nvGrpSpPr>
          <p:grpSpPr>
            <a:xfrm>
              <a:off x="1381934" y="1194217"/>
              <a:ext cx="588259" cy="121091"/>
              <a:chOff x="1381934" y="1194217"/>
              <a:chExt cx="588259" cy="121091"/>
            </a:xfrm>
          </p:grpSpPr>
          <p:grpSp>
            <p:nvGrpSpPr>
              <p:cNvPr id="8590" name="Google Shape;8590;p74"/>
              <p:cNvGrpSpPr/>
              <p:nvPr/>
            </p:nvGrpSpPr>
            <p:grpSpPr>
              <a:xfrm rot="10800000">
                <a:off x="1381934" y="1194217"/>
                <a:ext cx="27174" cy="121091"/>
                <a:chOff x="2070100" y="2563700"/>
                <a:chExt cx="92400" cy="411825"/>
              </a:xfrm>
            </p:grpSpPr>
            <p:cxnSp>
              <p:nvCxnSpPr>
                <p:cNvPr id="8591" name="Google Shape;8591;p7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592" name="Google Shape;8592;p7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3" name="Google Shape;8593;p74"/>
              <p:cNvSpPr/>
              <p:nvPr/>
            </p:nvSpPr>
            <p:spPr>
              <a:xfrm>
                <a:off x="1394250" y="1194219"/>
                <a:ext cx="575943" cy="39254"/>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74"/>
            <p:cNvGrpSpPr/>
            <p:nvPr/>
          </p:nvGrpSpPr>
          <p:grpSpPr>
            <a:xfrm>
              <a:off x="2532104" y="1194217"/>
              <a:ext cx="704905" cy="121091"/>
              <a:chOff x="2532104" y="1194217"/>
              <a:chExt cx="704905" cy="121091"/>
            </a:xfrm>
          </p:grpSpPr>
          <p:grpSp>
            <p:nvGrpSpPr>
              <p:cNvPr id="8595" name="Google Shape;8595;p74"/>
              <p:cNvGrpSpPr/>
              <p:nvPr/>
            </p:nvGrpSpPr>
            <p:grpSpPr>
              <a:xfrm rot="10800000">
                <a:off x="2532104" y="1194217"/>
                <a:ext cx="27174" cy="121091"/>
                <a:chOff x="2070100" y="2563700"/>
                <a:chExt cx="92400" cy="411825"/>
              </a:xfrm>
            </p:grpSpPr>
            <p:cxnSp>
              <p:nvCxnSpPr>
                <p:cNvPr id="8596" name="Google Shape;8596;p7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597" name="Google Shape;8597;p7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8" name="Google Shape;8598;p74"/>
              <p:cNvSpPr/>
              <p:nvPr/>
            </p:nvSpPr>
            <p:spPr>
              <a:xfrm>
                <a:off x="2546107" y="1194219"/>
                <a:ext cx="690902" cy="39254"/>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9" name="Google Shape;8599;p74"/>
          <p:cNvGrpSpPr/>
          <p:nvPr/>
        </p:nvGrpSpPr>
        <p:grpSpPr>
          <a:xfrm>
            <a:off x="3499403" y="3665904"/>
            <a:ext cx="1567778" cy="491677"/>
            <a:chOff x="5194708" y="3484366"/>
            <a:chExt cx="3148148" cy="987304"/>
          </a:xfrm>
        </p:grpSpPr>
        <p:grpSp>
          <p:nvGrpSpPr>
            <p:cNvPr id="8600" name="Google Shape;8600;p74"/>
            <p:cNvGrpSpPr/>
            <p:nvPr/>
          </p:nvGrpSpPr>
          <p:grpSpPr>
            <a:xfrm>
              <a:off x="7531521" y="3484366"/>
              <a:ext cx="811335" cy="987304"/>
              <a:chOff x="3379425" y="1617275"/>
              <a:chExt cx="1090650" cy="1327200"/>
            </a:xfrm>
          </p:grpSpPr>
          <p:sp>
            <p:nvSpPr>
              <p:cNvPr id="8601" name="Google Shape;8601;p7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74"/>
            <p:cNvGrpSpPr/>
            <p:nvPr/>
          </p:nvGrpSpPr>
          <p:grpSpPr>
            <a:xfrm>
              <a:off x="6752546" y="3484366"/>
              <a:ext cx="811428" cy="987304"/>
              <a:chOff x="2332275" y="1617275"/>
              <a:chExt cx="1090775" cy="1327200"/>
            </a:xfrm>
          </p:grpSpPr>
          <p:sp>
            <p:nvSpPr>
              <p:cNvPr id="8605" name="Google Shape;8605;p7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8" name="Google Shape;8608;p74"/>
            <p:cNvGrpSpPr/>
            <p:nvPr/>
          </p:nvGrpSpPr>
          <p:grpSpPr>
            <a:xfrm>
              <a:off x="5973664" y="3484366"/>
              <a:ext cx="811335" cy="987304"/>
              <a:chOff x="1285250" y="1617275"/>
              <a:chExt cx="1090650" cy="1327200"/>
            </a:xfrm>
          </p:grpSpPr>
          <p:sp>
            <p:nvSpPr>
              <p:cNvPr id="8609" name="Google Shape;8609;p7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74"/>
            <p:cNvGrpSpPr/>
            <p:nvPr/>
          </p:nvGrpSpPr>
          <p:grpSpPr>
            <a:xfrm>
              <a:off x="5194708" y="3484366"/>
              <a:ext cx="811409" cy="987304"/>
              <a:chOff x="238125" y="1617275"/>
              <a:chExt cx="1090750" cy="1327200"/>
            </a:xfrm>
          </p:grpSpPr>
          <p:sp>
            <p:nvSpPr>
              <p:cNvPr id="8613" name="Google Shape;8613;p7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16" name="Google Shape;8616;p74"/>
          <p:cNvGrpSpPr/>
          <p:nvPr/>
        </p:nvGrpSpPr>
        <p:grpSpPr>
          <a:xfrm>
            <a:off x="3460012" y="3146315"/>
            <a:ext cx="1616964" cy="346256"/>
            <a:chOff x="1808063" y="4294338"/>
            <a:chExt cx="3370782" cy="721817"/>
          </a:xfrm>
        </p:grpSpPr>
        <p:sp>
          <p:nvSpPr>
            <p:cNvPr id="8617" name="Google Shape;8617;p7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74"/>
          <p:cNvGrpSpPr/>
          <p:nvPr/>
        </p:nvGrpSpPr>
        <p:grpSpPr>
          <a:xfrm>
            <a:off x="738224" y="3432344"/>
            <a:ext cx="1295882" cy="646587"/>
            <a:chOff x="834100" y="3642869"/>
            <a:chExt cx="1259483" cy="628426"/>
          </a:xfrm>
        </p:grpSpPr>
        <p:sp>
          <p:nvSpPr>
            <p:cNvPr id="8628" name="Google Shape;8628;p74"/>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4"/>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4"/>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4"/>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4"/>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4"/>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4"/>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4"/>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4"/>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4"/>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4"/>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4"/>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4"/>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4"/>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4"/>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4"/>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4"/>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4"/>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4"/>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4"/>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4"/>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4"/>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4"/>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4"/>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4"/>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3" name="Google Shape;8653;p74"/>
            <p:cNvGrpSpPr/>
            <p:nvPr/>
          </p:nvGrpSpPr>
          <p:grpSpPr>
            <a:xfrm>
              <a:off x="1360364" y="3847835"/>
              <a:ext cx="208119" cy="224359"/>
              <a:chOff x="1360769" y="3847100"/>
              <a:chExt cx="208119" cy="224359"/>
            </a:xfrm>
          </p:grpSpPr>
          <p:sp>
            <p:nvSpPr>
              <p:cNvPr id="8654" name="Google Shape;8654;p74"/>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4"/>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4"/>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4"/>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4"/>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4"/>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4"/>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4"/>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4"/>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4"/>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4"/>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4"/>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4"/>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4"/>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4"/>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4"/>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4"/>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4"/>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4"/>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4"/>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4" name="Google Shape;8674;p74"/>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4"/>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4"/>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4"/>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4"/>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4"/>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4"/>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4"/>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4"/>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4"/>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4"/>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4"/>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4"/>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4"/>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74"/>
          <p:cNvGrpSpPr/>
          <p:nvPr/>
        </p:nvGrpSpPr>
        <p:grpSpPr>
          <a:xfrm rot="5400000">
            <a:off x="5951337" y="3228841"/>
            <a:ext cx="164064" cy="1414916"/>
            <a:chOff x="4428249" y="1369375"/>
            <a:chExt cx="36905" cy="429569"/>
          </a:xfrm>
        </p:grpSpPr>
        <p:sp>
          <p:nvSpPr>
            <p:cNvPr id="8689" name="Google Shape;8689;p74"/>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4"/>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4"/>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4"/>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4"/>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4"/>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4"/>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4"/>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4"/>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4"/>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4"/>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4"/>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4"/>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4"/>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4"/>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4"/>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4"/>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4"/>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4"/>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4"/>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4"/>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4"/>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4"/>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4"/>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4"/>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4"/>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4"/>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4"/>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4"/>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4"/>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4"/>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4"/>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74"/>
          <p:cNvGrpSpPr/>
          <p:nvPr/>
        </p:nvGrpSpPr>
        <p:grpSpPr>
          <a:xfrm flipH="1" rot="10800000">
            <a:off x="5323766" y="2817385"/>
            <a:ext cx="1419207" cy="24808"/>
            <a:chOff x="219558" y="4738465"/>
            <a:chExt cx="5852400" cy="102300"/>
          </a:xfrm>
        </p:grpSpPr>
        <p:cxnSp>
          <p:nvCxnSpPr>
            <p:cNvPr id="8722" name="Google Shape;8722;p74"/>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723" name="Google Shape;8723;p74"/>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4"/>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4"/>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4"/>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4"/>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74"/>
          <p:cNvGrpSpPr/>
          <p:nvPr/>
        </p:nvGrpSpPr>
        <p:grpSpPr>
          <a:xfrm>
            <a:off x="5335084" y="3190448"/>
            <a:ext cx="1396570" cy="385016"/>
            <a:chOff x="5286284" y="2966544"/>
            <a:chExt cx="1396570" cy="385016"/>
          </a:xfrm>
        </p:grpSpPr>
        <p:cxnSp>
          <p:nvCxnSpPr>
            <p:cNvPr id="8729" name="Google Shape;8729;p74"/>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730" name="Google Shape;8730;p74"/>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731" name="Google Shape;8731;p74"/>
            <p:cNvGrpSpPr/>
            <p:nvPr/>
          </p:nvGrpSpPr>
          <p:grpSpPr>
            <a:xfrm>
              <a:off x="5287688" y="3173364"/>
              <a:ext cx="1395166" cy="74015"/>
              <a:chOff x="5287688" y="3173364"/>
              <a:chExt cx="1395166" cy="74015"/>
            </a:xfrm>
          </p:grpSpPr>
          <p:cxnSp>
            <p:nvCxnSpPr>
              <p:cNvPr id="8732" name="Google Shape;8732;p74"/>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733" name="Google Shape;8733;p74"/>
              <p:cNvCxnSpPr/>
              <p:nvPr/>
            </p:nvCxnSpPr>
            <p:spPr>
              <a:xfrm>
                <a:off x="5287688" y="3210371"/>
                <a:ext cx="1394835" cy="0"/>
              </a:xfrm>
              <a:prstGeom prst="straightConnector1">
                <a:avLst/>
              </a:prstGeom>
              <a:noFill/>
              <a:ln cap="flat" cmpd="sng" w="9525">
                <a:solidFill>
                  <a:srgbClr val="5F7D95"/>
                </a:solidFill>
                <a:prstDash val="solid"/>
                <a:round/>
                <a:headEnd len="med" w="med" type="none"/>
                <a:tailEnd len="med" w="med" type="none"/>
              </a:ln>
            </p:spPr>
          </p:cxnSp>
          <p:cxnSp>
            <p:nvCxnSpPr>
              <p:cNvPr id="8734" name="Google Shape;8734;p74"/>
              <p:cNvCxnSpPr/>
              <p:nvPr/>
            </p:nvCxnSpPr>
            <p:spPr>
              <a:xfrm>
                <a:off x="5518476"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8735" name="Google Shape;8735;p74"/>
              <p:cNvCxnSpPr/>
              <p:nvPr/>
            </p:nvCxnSpPr>
            <p:spPr>
              <a:xfrm>
                <a:off x="5287935"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8736" name="Google Shape;8736;p74"/>
              <p:cNvCxnSpPr/>
              <p:nvPr/>
            </p:nvCxnSpPr>
            <p:spPr>
              <a:xfrm>
                <a:off x="5751239"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8737" name="Google Shape;8737;p74"/>
              <p:cNvCxnSpPr/>
              <p:nvPr/>
            </p:nvCxnSpPr>
            <p:spPr>
              <a:xfrm>
                <a:off x="5982252"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8738" name="Google Shape;8738;p74"/>
              <p:cNvCxnSpPr/>
              <p:nvPr/>
            </p:nvCxnSpPr>
            <p:spPr>
              <a:xfrm>
                <a:off x="6216184"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8739" name="Google Shape;8739;p74"/>
              <p:cNvCxnSpPr/>
              <p:nvPr/>
            </p:nvCxnSpPr>
            <p:spPr>
              <a:xfrm>
                <a:off x="6449534" y="3173364"/>
                <a:ext cx="0" cy="74015"/>
              </a:xfrm>
              <a:prstGeom prst="straightConnector1">
                <a:avLst/>
              </a:prstGeom>
              <a:noFill/>
              <a:ln cap="flat" cmpd="sng" w="9525">
                <a:solidFill>
                  <a:srgbClr val="5F7D95"/>
                </a:solidFill>
                <a:prstDash val="solid"/>
                <a:round/>
                <a:headEnd len="med" w="med" type="none"/>
                <a:tailEnd len="med" w="med" type="none"/>
              </a:ln>
            </p:spPr>
          </p:cxnSp>
        </p:grpSp>
        <p:cxnSp>
          <p:nvCxnSpPr>
            <p:cNvPr id="8740" name="Google Shape;8740;p74"/>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741" name="Google Shape;8741;p74"/>
          <p:cNvGrpSpPr/>
          <p:nvPr/>
        </p:nvGrpSpPr>
        <p:grpSpPr>
          <a:xfrm>
            <a:off x="2021150" y="1609224"/>
            <a:ext cx="1182276" cy="662027"/>
            <a:chOff x="2029517" y="1732295"/>
            <a:chExt cx="1149068" cy="643432"/>
          </a:xfrm>
        </p:grpSpPr>
        <p:grpSp>
          <p:nvGrpSpPr>
            <p:cNvPr id="8742" name="Google Shape;8742;p74"/>
            <p:cNvGrpSpPr/>
            <p:nvPr/>
          </p:nvGrpSpPr>
          <p:grpSpPr>
            <a:xfrm>
              <a:off x="2708660" y="1746937"/>
              <a:ext cx="455427" cy="244429"/>
              <a:chOff x="2700693" y="1746937"/>
              <a:chExt cx="455427" cy="244429"/>
            </a:xfrm>
          </p:grpSpPr>
          <p:grpSp>
            <p:nvGrpSpPr>
              <p:cNvPr id="8743" name="Google Shape;8743;p74"/>
              <p:cNvGrpSpPr/>
              <p:nvPr/>
            </p:nvGrpSpPr>
            <p:grpSpPr>
              <a:xfrm>
                <a:off x="2905682" y="1782817"/>
                <a:ext cx="250438" cy="208549"/>
                <a:chOff x="2905682" y="1782817"/>
                <a:chExt cx="250438" cy="208549"/>
              </a:xfrm>
            </p:grpSpPr>
            <p:cxnSp>
              <p:nvCxnSpPr>
                <p:cNvPr id="8744" name="Google Shape;8744;p74"/>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745" name="Google Shape;8745;p74"/>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74"/>
              <p:cNvGrpSpPr/>
              <p:nvPr/>
            </p:nvGrpSpPr>
            <p:grpSpPr>
              <a:xfrm>
                <a:off x="2700693" y="1746937"/>
                <a:ext cx="449967" cy="72374"/>
                <a:chOff x="2700693" y="1746937"/>
                <a:chExt cx="449967" cy="72374"/>
              </a:xfrm>
            </p:grpSpPr>
            <p:cxnSp>
              <p:nvCxnSpPr>
                <p:cNvPr id="8747" name="Google Shape;8747;p74"/>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748" name="Google Shape;8748;p74"/>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49" name="Google Shape;8749;p74"/>
            <p:cNvGrpSpPr/>
            <p:nvPr/>
          </p:nvGrpSpPr>
          <p:grpSpPr>
            <a:xfrm>
              <a:off x="2029517" y="1732295"/>
              <a:ext cx="1149068" cy="643432"/>
              <a:chOff x="2029517" y="1732295"/>
              <a:chExt cx="1149068" cy="643432"/>
            </a:xfrm>
          </p:grpSpPr>
          <p:grpSp>
            <p:nvGrpSpPr>
              <p:cNvPr id="8750" name="Google Shape;8750;p74"/>
              <p:cNvGrpSpPr/>
              <p:nvPr/>
            </p:nvGrpSpPr>
            <p:grpSpPr>
              <a:xfrm>
                <a:off x="2703618" y="2103152"/>
                <a:ext cx="474966" cy="260017"/>
                <a:chOff x="2703618" y="2103152"/>
                <a:chExt cx="474966" cy="260017"/>
              </a:xfrm>
            </p:grpSpPr>
            <p:grpSp>
              <p:nvGrpSpPr>
                <p:cNvPr id="8751" name="Google Shape;8751;p74"/>
                <p:cNvGrpSpPr/>
                <p:nvPr/>
              </p:nvGrpSpPr>
              <p:grpSpPr>
                <a:xfrm>
                  <a:off x="2703618" y="2290640"/>
                  <a:ext cx="450291" cy="72529"/>
                  <a:chOff x="2703618" y="2290640"/>
                  <a:chExt cx="450291" cy="72529"/>
                </a:xfrm>
              </p:grpSpPr>
              <p:cxnSp>
                <p:nvCxnSpPr>
                  <p:cNvPr id="8752" name="Google Shape;8752;p74"/>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753" name="Google Shape;8753;p74"/>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74"/>
                <p:cNvGrpSpPr/>
                <p:nvPr/>
              </p:nvGrpSpPr>
              <p:grpSpPr>
                <a:xfrm>
                  <a:off x="2908607" y="2103152"/>
                  <a:ext cx="269977" cy="223538"/>
                  <a:chOff x="2908607" y="2103152"/>
                  <a:chExt cx="269977" cy="223538"/>
                </a:xfrm>
              </p:grpSpPr>
              <p:cxnSp>
                <p:nvCxnSpPr>
                  <p:cNvPr id="8755" name="Google Shape;8755;p74"/>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756" name="Google Shape;8756;p74"/>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57" name="Google Shape;8757;p74"/>
              <p:cNvGrpSpPr/>
              <p:nvPr/>
            </p:nvGrpSpPr>
            <p:grpSpPr>
              <a:xfrm>
                <a:off x="2029517" y="1732295"/>
                <a:ext cx="685827" cy="643432"/>
                <a:chOff x="2029517" y="1732295"/>
                <a:chExt cx="685827" cy="643432"/>
              </a:xfrm>
            </p:grpSpPr>
            <p:sp>
              <p:nvSpPr>
                <p:cNvPr id="8758" name="Google Shape;8758;p74"/>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9" name="Google Shape;8759;p74"/>
                <p:cNvGrpSpPr/>
                <p:nvPr/>
              </p:nvGrpSpPr>
              <p:grpSpPr>
                <a:xfrm>
                  <a:off x="2158948" y="1732295"/>
                  <a:ext cx="556396" cy="333108"/>
                  <a:chOff x="2158948" y="1732295"/>
                  <a:chExt cx="556396" cy="333108"/>
                </a:xfrm>
              </p:grpSpPr>
              <p:cxnSp>
                <p:nvCxnSpPr>
                  <p:cNvPr id="8760" name="Google Shape;8760;p74"/>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761" name="Google Shape;8761;p74"/>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2" name="Google Shape;8762;p74"/>
                <p:cNvGrpSpPr/>
                <p:nvPr/>
              </p:nvGrpSpPr>
              <p:grpSpPr>
                <a:xfrm>
                  <a:off x="2159908" y="2065057"/>
                  <a:ext cx="550884" cy="310670"/>
                  <a:chOff x="2159908" y="2065057"/>
                  <a:chExt cx="550884" cy="310670"/>
                </a:xfrm>
              </p:grpSpPr>
              <p:cxnSp>
                <p:nvCxnSpPr>
                  <p:cNvPr id="8763" name="Google Shape;8763;p74"/>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764" name="Google Shape;8764;p74"/>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765" name="Google Shape;8765;p74"/>
          <p:cNvGrpSpPr/>
          <p:nvPr/>
        </p:nvGrpSpPr>
        <p:grpSpPr>
          <a:xfrm>
            <a:off x="706399" y="1556837"/>
            <a:ext cx="962651" cy="810058"/>
            <a:chOff x="732462" y="1766083"/>
            <a:chExt cx="962651" cy="810058"/>
          </a:xfrm>
        </p:grpSpPr>
        <p:grpSp>
          <p:nvGrpSpPr>
            <p:cNvPr id="8766" name="Google Shape;8766;p74"/>
            <p:cNvGrpSpPr/>
            <p:nvPr/>
          </p:nvGrpSpPr>
          <p:grpSpPr>
            <a:xfrm>
              <a:off x="732462" y="1908333"/>
              <a:ext cx="339364" cy="524749"/>
              <a:chOff x="844912" y="1819635"/>
              <a:chExt cx="329831" cy="510010"/>
            </a:xfrm>
          </p:grpSpPr>
          <p:sp>
            <p:nvSpPr>
              <p:cNvPr id="8767" name="Google Shape;8767;p74"/>
              <p:cNvSpPr/>
              <p:nvPr/>
            </p:nvSpPr>
            <p:spPr>
              <a:xfrm>
                <a:off x="844912" y="2015566"/>
                <a:ext cx="118261" cy="11845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4"/>
              <p:cNvSpPr/>
              <p:nvPr/>
            </p:nvSpPr>
            <p:spPr>
              <a:xfrm>
                <a:off x="1013654" y="2074499"/>
                <a:ext cx="148123" cy="2382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4"/>
              <p:cNvSpPr/>
              <p:nvPr/>
            </p:nvSpPr>
            <p:spPr>
              <a:xfrm>
                <a:off x="1013654" y="1836607"/>
                <a:ext cx="148123" cy="2382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4"/>
              <p:cNvSpPr/>
              <p:nvPr/>
            </p:nvSpPr>
            <p:spPr>
              <a:xfrm>
                <a:off x="1004031" y="2056625"/>
                <a:ext cx="35952" cy="35952"/>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4"/>
              <p:cNvSpPr/>
              <p:nvPr/>
            </p:nvSpPr>
            <p:spPr>
              <a:xfrm>
                <a:off x="1149398" y="2295742"/>
                <a:ext cx="25346" cy="33902"/>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4"/>
              <p:cNvSpPr/>
              <p:nvPr/>
            </p:nvSpPr>
            <p:spPr>
              <a:xfrm>
                <a:off x="1149398" y="1819635"/>
                <a:ext cx="25346" cy="34026"/>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74"/>
            <p:cNvGrpSpPr/>
            <p:nvPr/>
          </p:nvGrpSpPr>
          <p:grpSpPr>
            <a:xfrm>
              <a:off x="1184858" y="2256650"/>
              <a:ext cx="510255" cy="319491"/>
              <a:chOff x="1284601" y="2158168"/>
              <a:chExt cx="495923" cy="310517"/>
            </a:xfrm>
          </p:grpSpPr>
          <p:sp>
            <p:nvSpPr>
              <p:cNvPr id="8774" name="Google Shape;8774;p74"/>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5" name="Google Shape;8775;p74"/>
              <p:cNvGrpSpPr/>
              <p:nvPr/>
            </p:nvGrpSpPr>
            <p:grpSpPr>
              <a:xfrm>
                <a:off x="1507666" y="2158168"/>
                <a:ext cx="272858" cy="310517"/>
                <a:chOff x="1507666" y="2158168"/>
                <a:chExt cx="272858" cy="310517"/>
              </a:xfrm>
            </p:grpSpPr>
            <p:grpSp>
              <p:nvGrpSpPr>
                <p:cNvPr id="8776" name="Google Shape;8776;p74"/>
                <p:cNvGrpSpPr/>
                <p:nvPr/>
              </p:nvGrpSpPr>
              <p:grpSpPr>
                <a:xfrm>
                  <a:off x="1507666" y="2176104"/>
                  <a:ext cx="166390" cy="273143"/>
                  <a:chOff x="1507666" y="2176104"/>
                  <a:chExt cx="166390" cy="273143"/>
                </a:xfrm>
              </p:grpSpPr>
              <p:sp>
                <p:nvSpPr>
                  <p:cNvPr id="8777" name="Google Shape;8777;p74"/>
                  <p:cNvSpPr/>
                  <p:nvPr/>
                </p:nvSpPr>
                <p:spPr>
                  <a:xfrm>
                    <a:off x="1512966" y="2312791"/>
                    <a:ext cx="75437" cy="66009"/>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4"/>
                  <p:cNvSpPr/>
                  <p:nvPr/>
                </p:nvSpPr>
                <p:spPr>
                  <a:xfrm>
                    <a:off x="1588205" y="2193153"/>
                    <a:ext cx="72887" cy="5402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4"/>
                  <p:cNvSpPr/>
                  <p:nvPr/>
                </p:nvSpPr>
                <p:spPr>
                  <a:xfrm>
                    <a:off x="1588205" y="2378202"/>
                    <a:ext cx="72887" cy="5403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4"/>
                  <p:cNvSpPr/>
                  <p:nvPr/>
                </p:nvSpPr>
                <p:spPr>
                  <a:xfrm>
                    <a:off x="1512966" y="2246980"/>
                    <a:ext cx="75437" cy="6580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4"/>
                  <p:cNvSpPr/>
                  <p:nvPr/>
                </p:nvSpPr>
                <p:spPr>
                  <a:xfrm>
                    <a:off x="1507666" y="2294782"/>
                    <a:ext cx="37919" cy="35816"/>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4"/>
                  <p:cNvSpPr/>
                  <p:nvPr/>
                </p:nvSpPr>
                <p:spPr>
                  <a:xfrm>
                    <a:off x="1648710" y="2415180"/>
                    <a:ext cx="25346" cy="34067"/>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4"/>
                  <p:cNvSpPr/>
                  <p:nvPr/>
                </p:nvSpPr>
                <p:spPr>
                  <a:xfrm>
                    <a:off x="1648710" y="2176104"/>
                    <a:ext cx="25346" cy="3409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4" name="Google Shape;8784;p74"/>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4"/>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86" name="Google Shape;8786;p74"/>
            <p:cNvGrpSpPr/>
            <p:nvPr/>
          </p:nvGrpSpPr>
          <p:grpSpPr>
            <a:xfrm>
              <a:off x="1184858" y="1766083"/>
              <a:ext cx="510255" cy="319491"/>
              <a:chOff x="1284601" y="1681380"/>
              <a:chExt cx="495923" cy="310517"/>
            </a:xfrm>
          </p:grpSpPr>
          <p:sp>
            <p:nvSpPr>
              <p:cNvPr id="8787" name="Google Shape;8787;p74"/>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8" name="Google Shape;8788;p74"/>
              <p:cNvGrpSpPr/>
              <p:nvPr/>
            </p:nvGrpSpPr>
            <p:grpSpPr>
              <a:xfrm>
                <a:off x="1507666" y="1681380"/>
                <a:ext cx="272858" cy="310517"/>
                <a:chOff x="1507666" y="1681380"/>
                <a:chExt cx="272858" cy="310517"/>
              </a:xfrm>
            </p:grpSpPr>
            <p:grpSp>
              <p:nvGrpSpPr>
                <p:cNvPr id="8789" name="Google Shape;8789;p74"/>
                <p:cNvGrpSpPr/>
                <p:nvPr/>
              </p:nvGrpSpPr>
              <p:grpSpPr>
                <a:xfrm>
                  <a:off x="1507666" y="1700120"/>
                  <a:ext cx="166390" cy="272978"/>
                  <a:chOff x="1507666" y="1700120"/>
                  <a:chExt cx="166390" cy="272978"/>
                </a:xfrm>
              </p:grpSpPr>
              <p:sp>
                <p:nvSpPr>
                  <p:cNvPr id="8790" name="Google Shape;8790;p74"/>
                  <p:cNvSpPr/>
                  <p:nvPr/>
                </p:nvSpPr>
                <p:spPr>
                  <a:xfrm>
                    <a:off x="1512966" y="1836607"/>
                    <a:ext cx="75437" cy="66009"/>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4"/>
                  <p:cNvSpPr/>
                  <p:nvPr/>
                </p:nvSpPr>
                <p:spPr>
                  <a:xfrm>
                    <a:off x="1588205" y="1716969"/>
                    <a:ext cx="72887" cy="5422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4"/>
                  <p:cNvSpPr/>
                  <p:nvPr/>
                </p:nvSpPr>
                <p:spPr>
                  <a:xfrm>
                    <a:off x="1588205" y="1902024"/>
                    <a:ext cx="72887" cy="5402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4"/>
                  <p:cNvSpPr/>
                  <p:nvPr/>
                </p:nvSpPr>
                <p:spPr>
                  <a:xfrm>
                    <a:off x="1512966" y="1770990"/>
                    <a:ext cx="75437" cy="65620"/>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4"/>
                  <p:cNvSpPr/>
                  <p:nvPr/>
                </p:nvSpPr>
                <p:spPr>
                  <a:xfrm>
                    <a:off x="1507666" y="1818598"/>
                    <a:ext cx="37919" cy="36016"/>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4"/>
                  <p:cNvSpPr/>
                  <p:nvPr/>
                </p:nvSpPr>
                <p:spPr>
                  <a:xfrm>
                    <a:off x="1648710" y="1939072"/>
                    <a:ext cx="25346" cy="34026"/>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4"/>
                  <p:cNvSpPr/>
                  <p:nvPr/>
                </p:nvSpPr>
                <p:spPr>
                  <a:xfrm>
                    <a:off x="1648710" y="1700120"/>
                    <a:ext cx="25346" cy="33902"/>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7" name="Google Shape;8797;p74"/>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4"/>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99" name="Google Shape;8799;p74"/>
          <p:cNvGrpSpPr/>
          <p:nvPr/>
        </p:nvGrpSpPr>
        <p:grpSpPr>
          <a:xfrm>
            <a:off x="6815339" y="2324267"/>
            <a:ext cx="1622269" cy="552443"/>
            <a:chOff x="6894650" y="2574740"/>
            <a:chExt cx="1445100" cy="492111"/>
          </a:xfrm>
        </p:grpSpPr>
        <p:sp>
          <p:nvSpPr>
            <p:cNvPr id="8800" name="Google Shape;8800;p74"/>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4"/>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4"/>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4"/>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4"/>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5" name="Google Shape;8805;p74"/>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806" name="Google Shape;8806;p74"/>
          <p:cNvGrpSpPr/>
          <p:nvPr/>
        </p:nvGrpSpPr>
        <p:grpSpPr>
          <a:xfrm>
            <a:off x="6834859" y="3698386"/>
            <a:ext cx="1583229" cy="475842"/>
            <a:chOff x="6953899" y="3907783"/>
            <a:chExt cx="1377320" cy="475842"/>
          </a:xfrm>
        </p:grpSpPr>
        <p:cxnSp>
          <p:nvCxnSpPr>
            <p:cNvPr id="8807" name="Google Shape;8807;p74"/>
            <p:cNvCxnSpPr/>
            <p:nvPr/>
          </p:nvCxnSpPr>
          <p:spPr>
            <a:xfrm rot="10800000">
              <a:off x="7118546" y="4100552"/>
              <a:ext cx="0" cy="185236"/>
            </a:xfrm>
            <a:prstGeom prst="straightConnector1">
              <a:avLst/>
            </a:prstGeom>
            <a:noFill/>
            <a:ln cap="flat" cmpd="sng" w="19050">
              <a:solidFill>
                <a:srgbClr val="5F7D95"/>
              </a:solidFill>
              <a:prstDash val="solid"/>
              <a:round/>
              <a:headEnd len="med" w="med" type="none"/>
              <a:tailEnd len="med" w="med" type="none"/>
            </a:ln>
          </p:spPr>
        </p:cxnSp>
        <p:cxnSp>
          <p:nvCxnSpPr>
            <p:cNvPr id="8808" name="Google Shape;8808;p74"/>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809" name="Google Shape;8809;p74"/>
            <p:cNvCxnSpPr/>
            <p:nvPr/>
          </p:nvCxnSpPr>
          <p:spPr>
            <a:xfrm rot="10800000">
              <a:off x="7848574" y="3907783"/>
              <a:ext cx="0" cy="185236"/>
            </a:xfrm>
            <a:prstGeom prst="straightConnector1">
              <a:avLst/>
            </a:prstGeom>
            <a:noFill/>
            <a:ln cap="flat" cmpd="sng" w="19050">
              <a:solidFill>
                <a:srgbClr val="5F7D95"/>
              </a:solidFill>
              <a:prstDash val="solid"/>
              <a:round/>
              <a:headEnd len="med" w="med" type="none"/>
              <a:tailEnd len="med" w="med" type="none"/>
            </a:ln>
          </p:spPr>
        </p:cxnSp>
        <p:cxnSp>
          <p:nvCxnSpPr>
            <p:cNvPr id="8810" name="Google Shape;8810;p74"/>
            <p:cNvCxnSpPr/>
            <p:nvPr/>
          </p:nvCxnSpPr>
          <p:spPr>
            <a:xfrm>
              <a:off x="8218032" y="3997243"/>
              <a:ext cx="0" cy="197219"/>
            </a:xfrm>
            <a:prstGeom prst="straightConnector1">
              <a:avLst/>
            </a:prstGeom>
            <a:noFill/>
            <a:ln cap="flat" cmpd="sng" w="19050">
              <a:solidFill>
                <a:srgbClr val="5F7D95"/>
              </a:solidFill>
              <a:prstDash val="solid"/>
              <a:round/>
              <a:headEnd len="med" w="med" type="none"/>
              <a:tailEnd len="med" w="med" type="none"/>
            </a:ln>
          </p:spPr>
        </p:cxnSp>
        <p:cxnSp>
          <p:nvCxnSpPr>
            <p:cNvPr id="8811" name="Google Shape;8811;p74"/>
            <p:cNvCxnSpPr/>
            <p:nvPr/>
          </p:nvCxnSpPr>
          <p:spPr>
            <a:xfrm flipH="1">
              <a:off x="6953899" y="3961822"/>
              <a:ext cx="1377320" cy="376718"/>
            </a:xfrm>
            <a:prstGeom prst="straightConnector1">
              <a:avLst/>
            </a:prstGeom>
            <a:noFill/>
            <a:ln cap="flat" cmpd="sng" w="19050">
              <a:solidFill>
                <a:srgbClr val="435D74"/>
              </a:solidFill>
              <a:prstDash val="solid"/>
              <a:round/>
              <a:headEnd len="med" w="med" type="none"/>
              <a:tailEnd len="med" w="med" type="none"/>
            </a:ln>
          </p:spPr>
        </p:cxnSp>
      </p:grpSp>
      <p:grpSp>
        <p:nvGrpSpPr>
          <p:cNvPr id="8812" name="Google Shape;8812;p74"/>
          <p:cNvGrpSpPr/>
          <p:nvPr/>
        </p:nvGrpSpPr>
        <p:grpSpPr>
          <a:xfrm>
            <a:off x="2338470" y="2459668"/>
            <a:ext cx="836286" cy="824529"/>
            <a:chOff x="2389399" y="2595741"/>
            <a:chExt cx="812796" cy="801369"/>
          </a:xfrm>
        </p:grpSpPr>
        <p:grpSp>
          <p:nvGrpSpPr>
            <p:cNvPr id="8813" name="Google Shape;8813;p74"/>
            <p:cNvGrpSpPr/>
            <p:nvPr/>
          </p:nvGrpSpPr>
          <p:grpSpPr>
            <a:xfrm>
              <a:off x="2492145" y="2881565"/>
              <a:ext cx="607243" cy="229690"/>
              <a:chOff x="2492145" y="2881565"/>
              <a:chExt cx="607243" cy="229690"/>
            </a:xfrm>
          </p:grpSpPr>
          <p:sp>
            <p:nvSpPr>
              <p:cNvPr id="8814" name="Google Shape;8814;p74"/>
              <p:cNvSpPr/>
              <p:nvPr/>
            </p:nvSpPr>
            <p:spPr>
              <a:xfrm>
                <a:off x="2530550" y="2913581"/>
                <a:ext cx="530449" cy="165654"/>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4"/>
              <p:cNvSpPr/>
              <p:nvPr/>
            </p:nvSpPr>
            <p:spPr>
              <a:xfrm>
                <a:off x="2886492" y="2881565"/>
                <a:ext cx="212896" cy="229690"/>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4"/>
              <p:cNvSpPr/>
              <p:nvPr/>
            </p:nvSpPr>
            <p:spPr>
              <a:xfrm>
                <a:off x="2492145" y="2881565"/>
                <a:ext cx="212878" cy="229690"/>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74"/>
            <p:cNvGrpSpPr/>
            <p:nvPr/>
          </p:nvGrpSpPr>
          <p:grpSpPr>
            <a:xfrm>
              <a:off x="2389399" y="2595741"/>
              <a:ext cx="812737" cy="296821"/>
              <a:chOff x="2389399" y="2595741"/>
              <a:chExt cx="812737" cy="296821"/>
            </a:xfrm>
          </p:grpSpPr>
          <p:grpSp>
            <p:nvGrpSpPr>
              <p:cNvPr id="8818" name="Google Shape;8818;p74"/>
              <p:cNvGrpSpPr/>
              <p:nvPr/>
            </p:nvGrpSpPr>
            <p:grpSpPr>
              <a:xfrm>
                <a:off x="2389399" y="2595741"/>
                <a:ext cx="363634" cy="296821"/>
                <a:chOff x="2389399" y="2595741"/>
                <a:chExt cx="363634" cy="296821"/>
              </a:xfrm>
            </p:grpSpPr>
            <p:grpSp>
              <p:nvGrpSpPr>
                <p:cNvPr id="8819" name="Google Shape;8819;p74"/>
                <p:cNvGrpSpPr/>
                <p:nvPr/>
              </p:nvGrpSpPr>
              <p:grpSpPr>
                <a:xfrm>
                  <a:off x="2493852" y="2794333"/>
                  <a:ext cx="259181" cy="98228"/>
                  <a:chOff x="2493852" y="2794333"/>
                  <a:chExt cx="259181" cy="98228"/>
                </a:xfrm>
              </p:grpSpPr>
              <p:sp>
                <p:nvSpPr>
                  <p:cNvPr id="8820" name="Google Shape;8820;p74"/>
                  <p:cNvSpPr/>
                  <p:nvPr/>
                </p:nvSpPr>
                <p:spPr>
                  <a:xfrm>
                    <a:off x="2500419" y="2800896"/>
                    <a:ext cx="246071" cy="85100"/>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4"/>
                  <p:cNvSpPr/>
                  <p:nvPr/>
                </p:nvSpPr>
                <p:spPr>
                  <a:xfrm>
                    <a:off x="2493852" y="2794333"/>
                    <a:ext cx="15356" cy="15352"/>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4"/>
                  <p:cNvSpPr/>
                  <p:nvPr/>
                </p:nvSpPr>
                <p:spPr>
                  <a:xfrm>
                    <a:off x="2737686" y="2877210"/>
                    <a:ext cx="15347" cy="15352"/>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74"/>
                <p:cNvGrpSpPr/>
                <p:nvPr/>
              </p:nvGrpSpPr>
              <p:grpSpPr>
                <a:xfrm>
                  <a:off x="2389399" y="2595741"/>
                  <a:ext cx="224284" cy="182006"/>
                  <a:chOff x="2389399" y="2595741"/>
                  <a:chExt cx="224284" cy="182006"/>
                </a:xfrm>
              </p:grpSpPr>
              <p:sp>
                <p:nvSpPr>
                  <p:cNvPr id="8824" name="Google Shape;8824;p74"/>
                  <p:cNvSpPr/>
                  <p:nvPr/>
                </p:nvSpPr>
                <p:spPr>
                  <a:xfrm>
                    <a:off x="2389399" y="2595741"/>
                    <a:ext cx="224284" cy="182006"/>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4"/>
                  <p:cNvSpPr/>
                  <p:nvPr/>
                </p:nvSpPr>
                <p:spPr>
                  <a:xfrm>
                    <a:off x="2430284" y="2686181"/>
                    <a:ext cx="140289"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6" name="Google Shape;8826;p74"/>
              <p:cNvGrpSpPr/>
              <p:nvPr/>
            </p:nvGrpSpPr>
            <p:grpSpPr>
              <a:xfrm>
                <a:off x="2683630" y="2595741"/>
                <a:ext cx="224274" cy="296821"/>
                <a:chOff x="2683630" y="2595741"/>
                <a:chExt cx="224274" cy="296821"/>
              </a:xfrm>
            </p:grpSpPr>
            <p:grpSp>
              <p:nvGrpSpPr>
                <p:cNvPr id="8827" name="Google Shape;8827;p74"/>
                <p:cNvGrpSpPr/>
                <p:nvPr/>
              </p:nvGrpSpPr>
              <p:grpSpPr>
                <a:xfrm>
                  <a:off x="2788083" y="2794333"/>
                  <a:ext cx="15352" cy="98228"/>
                  <a:chOff x="2788083" y="2794333"/>
                  <a:chExt cx="15352" cy="98228"/>
                </a:xfrm>
              </p:grpSpPr>
              <p:sp>
                <p:nvSpPr>
                  <p:cNvPr id="8828" name="Google Shape;8828;p74"/>
                  <p:cNvSpPr/>
                  <p:nvPr/>
                </p:nvSpPr>
                <p:spPr>
                  <a:xfrm>
                    <a:off x="2794655" y="2800905"/>
                    <a:ext cx="2212" cy="85091"/>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4"/>
                  <p:cNvSpPr/>
                  <p:nvPr/>
                </p:nvSpPr>
                <p:spPr>
                  <a:xfrm>
                    <a:off x="2788083" y="2794333"/>
                    <a:ext cx="15352" cy="15352"/>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4"/>
                  <p:cNvSpPr/>
                  <p:nvPr/>
                </p:nvSpPr>
                <p:spPr>
                  <a:xfrm>
                    <a:off x="2788083" y="2877210"/>
                    <a:ext cx="15352" cy="15352"/>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74"/>
                <p:cNvGrpSpPr/>
                <p:nvPr/>
              </p:nvGrpSpPr>
              <p:grpSpPr>
                <a:xfrm>
                  <a:off x="2683630" y="2595741"/>
                  <a:ext cx="224274" cy="182006"/>
                  <a:chOff x="2683630" y="2595741"/>
                  <a:chExt cx="224274" cy="182006"/>
                </a:xfrm>
              </p:grpSpPr>
              <p:sp>
                <p:nvSpPr>
                  <p:cNvPr id="8832" name="Google Shape;8832;p74"/>
                  <p:cNvSpPr/>
                  <p:nvPr/>
                </p:nvSpPr>
                <p:spPr>
                  <a:xfrm>
                    <a:off x="2683630" y="2595741"/>
                    <a:ext cx="224274" cy="182006"/>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4"/>
                  <p:cNvSpPr/>
                  <p:nvPr/>
                </p:nvSpPr>
                <p:spPr>
                  <a:xfrm>
                    <a:off x="2724889" y="2686181"/>
                    <a:ext cx="140285"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34" name="Google Shape;8834;p74"/>
              <p:cNvGrpSpPr/>
              <p:nvPr/>
            </p:nvGrpSpPr>
            <p:grpSpPr>
              <a:xfrm>
                <a:off x="2838475" y="2595741"/>
                <a:ext cx="363660" cy="296821"/>
                <a:chOff x="2838475" y="2595741"/>
                <a:chExt cx="363660" cy="296821"/>
              </a:xfrm>
            </p:grpSpPr>
            <p:grpSp>
              <p:nvGrpSpPr>
                <p:cNvPr id="8835" name="Google Shape;8835;p74"/>
                <p:cNvGrpSpPr/>
                <p:nvPr/>
              </p:nvGrpSpPr>
              <p:grpSpPr>
                <a:xfrm>
                  <a:off x="2838475" y="2794333"/>
                  <a:ext cx="259181" cy="98228"/>
                  <a:chOff x="2838475" y="2794333"/>
                  <a:chExt cx="259181" cy="98228"/>
                </a:xfrm>
              </p:grpSpPr>
              <p:sp>
                <p:nvSpPr>
                  <p:cNvPr id="8836" name="Google Shape;8836;p74"/>
                  <p:cNvSpPr/>
                  <p:nvPr/>
                </p:nvSpPr>
                <p:spPr>
                  <a:xfrm>
                    <a:off x="2845042" y="2800896"/>
                    <a:ext cx="246057" cy="85100"/>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4"/>
                  <p:cNvSpPr/>
                  <p:nvPr/>
                </p:nvSpPr>
                <p:spPr>
                  <a:xfrm>
                    <a:off x="3082301" y="2794333"/>
                    <a:ext cx="15356" cy="15352"/>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4"/>
                  <p:cNvSpPr/>
                  <p:nvPr/>
                </p:nvSpPr>
                <p:spPr>
                  <a:xfrm>
                    <a:off x="2838475" y="2877210"/>
                    <a:ext cx="15347" cy="15352"/>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74"/>
                <p:cNvGrpSpPr/>
                <p:nvPr/>
              </p:nvGrpSpPr>
              <p:grpSpPr>
                <a:xfrm>
                  <a:off x="2977852" y="2595741"/>
                  <a:ext cx="224284" cy="182006"/>
                  <a:chOff x="2977852" y="2595741"/>
                  <a:chExt cx="224284" cy="182006"/>
                </a:xfrm>
              </p:grpSpPr>
              <p:sp>
                <p:nvSpPr>
                  <p:cNvPr id="8840" name="Google Shape;8840;p74"/>
                  <p:cNvSpPr/>
                  <p:nvPr/>
                </p:nvSpPr>
                <p:spPr>
                  <a:xfrm>
                    <a:off x="2977852" y="2595741"/>
                    <a:ext cx="224284" cy="182006"/>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4"/>
                  <p:cNvSpPr/>
                  <p:nvPr/>
                </p:nvSpPr>
                <p:spPr>
                  <a:xfrm>
                    <a:off x="3020572" y="2686181"/>
                    <a:ext cx="140289"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42" name="Google Shape;8842;p74"/>
            <p:cNvGrpSpPr/>
            <p:nvPr/>
          </p:nvGrpSpPr>
          <p:grpSpPr>
            <a:xfrm>
              <a:off x="2389399" y="3100241"/>
              <a:ext cx="812796" cy="296869"/>
              <a:chOff x="2389399" y="3100241"/>
              <a:chExt cx="812796" cy="296869"/>
            </a:xfrm>
          </p:grpSpPr>
          <p:grpSp>
            <p:nvGrpSpPr>
              <p:cNvPr id="8843" name="Google Shape;8843;p74"/>
              <p:cNvGrpSpPr/>
              <p:nvPr/>
            </p:nvGrpSpPr>
            <p:grpSpPr>
              <a:xfrm>
                <a:off x="2683630" y="3100241"/>
                <a:ext cx="224334" cy="296869"/>
                <a:chOff x="2683630" y="3100241"/>
                <a:chExt cx="224334" cy="296869"/>
              </a:xfrm>
            </p:grpSpPr>
            <p:grpSp>
              <p:nvGrpSpPr>
                <p:cNvPr id="8844" name="Google Shape;8844;p74"/>
                <p:cNvGrpSpPr/>
                <p:nvPr/>
              </p:nvGrpSpPr>
              <p:grpSpPr>
                <a:xfrm>
                  <a:off x="2788083" y="3100241"/>
                  <a:ext cx="15356" cy="98237"/>
                  <a:chOff x="2788083" y="3100241"/>
                  <a:chExt cx="15356" cy="98237"/>
                </a:xfrm>
              </p:grpSpPr>
              <p:sp>
                <p:nvSpPr>
                  <p:cNvPr id="8845" name="Google Shape;8845;p74"/>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4"/>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4"/>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74"/>
                <p:cNvGrpSpPr/>
                <p:nvPr/>
              </p:nvGrpSpPr>
              <p:grpSpPr>
                <a:xfrm>
                  <a:off x="2683630" y="3215065"/>
                  <a:ext cx="224334" cy="182045"/>
                  <a:chOff x="2683630" y="3215065"/>
                  <a:chExt cx="224334" cy="182045"/>
                </a:xfrm>
              </p:grpSpPr>
              <p:sp>
                <p:nvSpPr>
                  <p:cNvPr id="8849" name="Google Shape;8849;p74"/>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4"/>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51" name="Google Shape;8851;p74"/>
              <p:cNvGrpSpPr/>
              <p:nvPr/>
            </p:nvGrpSpPr>
            <p:grpSpPr>
              <a:xfrm>
                <a:off x="2389399" y="3100241"/>
                <a:ext cx="363638" cy="296869"/>
                <a:chOff x="2389399" y="3100241"/>
                <a:chExt cx="363638" cy="296869"/>
              </a:xfrm>
            </p:grpSpPr>
            <p:grpSp>
              <p:nvGrpSpPr>
                <p:cNvPr id="8852" name="Google Shape;8852;p74"/>
                <p:cNvGrpSpPr/>
                <p:nvPr/>
              </p:nvGrpSpPr>
              <p:grpSpPr>
                <a:xfrm>
                  <a:off x="2493852" y="3100241"/>
                  <a:ext cx="259185" cy="98237"/>
                  <a:chOff x="2493852" y="3100241"/>
                  <a:chExt cx="259185" cy="98237"/>
                </a:xfrm>
              </p:grpSpPr>
              <p:sp>
                <p:nvSpPr>
                  <p:cNvPr id="8853" name="Google Shape;8853;p74"/>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4"/>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4"/>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74"/>
                <p:cNvGrpSpPr/>
                <p:nvPr/>
              </p:nvGrpSpPr>
              <p:grpSpPr>
                <a:xfrm>
                  <a:off x="2389399" y="3215065"/>
                  <a:ext cx="224343" cy="182045"/>
                  <a:chOff x="2389399" y="3215065"/>
                  <a:chExt cx="224343" cy="182045"/>
                </a:xfrm>
              </p:grpSpPr>
              <p:sp>
                <p:nvSpPr>
                  <p:cNvPr id="8857" name="Google Shape;8857;p74"/>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4"/>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59" name="Google Shape;8859;p74"/>
              <p:cNvGrpSpPr/>
              <p:nvPr/>
            </p:nvGrpSpPr>
            <p:grpSpPr>
              <a:xfrm>
                <a:off x="2838475" y="3100241"/>
                <a:ext cx="363719" cy="296869"/>
                <a:chOff x="2838475" y="3100241"/>
                <a:chExt cx="363719" cy="296869"/>
              </a:xfrm>
            </p:grpSpPr>
            <p:grpSp>
              <p:nvGrpSpPr>
                <p:cNvPr id="8860" name="Google Shape;8860;p74"/>
                <p:cNvGrpSpPr/>
                <p:nvPr/>
              </p:nvGrpSpPr>
              <p:grpSpPr>
                <a:xfrm>
                  <a:off x="2838475" y="3100241"/>
                  <a:ext cx="259185" cy="98237"/>
                  <a:chOff x="2838475" y="3100241"/>
                  <a:chExt cx="259185" cy="98237"/>
                </a:xfrm>
              </p:grpSpPr>
              <p:sp>
                <p:nvSpPr>
                  <p:cNvPr id="8861" name="Google Shape;8861;p74"/>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4"/>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4"/>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74"/>
                <p:cNvGrpSpPr/>
                <p:nvPr/>
              </p:nvGrpSpPr>
              <p:grpSpPr>
                <a:xfrm>
                  <a:off x="2977852" y="3215065"/>
                  <a:ext cx="224343" cy="182045"/>
                  <a:chOff x="2977852" y="3215065"/>
                  <a:chExt cx="224343" cy="182045"/>
                </a:xfrm>
              </p:grpSpPr>
              <p:sp>
                <p:nvSpPr>
                  <p:cNvPr id="8865" name="Google Shape;8865;p74"/>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4"/>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8870" name="Shape 8870"/>
        <p:cNvGrpSpPr/>
        <p:nvPr/>
      </p:nvGrpSpPr>
      <p:grpSpPr>
        <a:xfrm>
          <a:off x="0" y="0"/>
          <a:ext cx="0" cy="0"/>
          <a:chOff x="0" y="0"/>
          <a:chExt cx="0" cy="0"/>
        </a:xfrm>
      </p:grpSpPr>
      <p:grpSp>
        <p:nvGrpSpPr>
          <p:cNvPr id="8871" name="Google Shape;8871;p75"/>
          <p:cNvGrpSpPr/>
          <p:nvPr/>
        </p:nvGrpSpPr>
        <p:grpSpPr>
          <a:xfrm>
            <a:off x="702088" y="3155922"/>
            <a:ext cx="2390414" cy="1024800"/>
            <a:chOff x="728925" y="3296613"/>
            <a:chExt cx="2390414" cy="1024800"/>
          </a:xfrm>
        </p:grpSpPr>
        <p:grpSp>
          <p:nvGrpSpPr>
            <p:cNvPr id="8872" name="Google Shape;8872;p75"/>
            <p:cNvGrpSpPr/>
            <p:nvPr/>
          </p:nvGrpSpPr>
          <p:grpSpPr>
            <a:xfrm>
              <a:off x="728925" y="3619800"/>
              <a:ext cx="2390414" cy="500893"/>
              <a:chOff x="728925" y="3619800"/>
              <a:chExt cx="2390414" cy="500893"/>
            </a:xfrm>
          </p:grpSpPr>
          <p:sp>
            <p:nvSpPr>
              <p:cNvPr id="8873" name="Google Shape;8873;p75"/>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874" name="Google Shape;8874;p75"/>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875" name="Google Shape;8875;p75"/>
            <p:cNvGrpSpPr/>
            <p:nvPr/>
          </p:nvGrpSpPr>
          <p:grpSpPr>
            <a:xfrm>
              <a:off x="1348050" y="3296613"/>
              <a:ext cx="1706152" cy="1024800"/>
              <a:chOff x="1348050" y="3296613"/>
              <a:chExt cx="1706152" cy="1024800"/>
            </a:xfrm>
          </p:grpSpPr>
          <p:sp>
            <p:nvSpPr>
              <p:cNvPr id="8876" name="Google Shape;8876;p75"/>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877" name="Google Shape;8877;p75"/>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878" name="Google Shape;8878;p75"/>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879" name="Google Shape;8879;p75"/>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880" name="Google Shape;8880;p75"/>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881" name="Google Shape;8881;p75"/>
            <p:cNvGrpSpPr/>
            <p:nvPr/>
          </p:nvGrpSpPr>
          <p:grpSpPr>
            <a:xfrm>
              <a:off x="1455707" y="3654858"/>
              <a:ext cx="1491150" cy="417657"/>
              <a:chOff x="1455707" y="3654858"/>
              <a:chExt cx="1491150" cy="417657"/>
            </a:xfrm>
          </p:grpSpPr>
          <p:sp>
            <p:nvSpPr>
              <p:cNvPr id="8882" name="Google Shape;8882;p75"/>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5"/>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5"/>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5"/>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5"/>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5"/>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5"/>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5"/>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5"/>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5"/>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5"/>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5"/>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5"/>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5"/>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5"/>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5"/>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5"/>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5"/>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5"/>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5"/>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902" name="Google Shape;8902;p75"/>
          <p:cNvGraphicFramePr/>
          <p:nvPr/>
        </p:nvGraphicFramePr>
        <p:xfrm>
          <a:off x="5937787" y="2153834"/>
          <a:ext cx="3000000" cy="3000000"/>
        </p:xfrm>
        <a:graphic>
          <a:graphicData uri="http://schemas.openxmlformats.org/drawingml/2006/table">
            <a:tbl>
              <a:tblPr>
                <a:noFill/>
                <a:tableStyleId>{E848A584-43F8-4079-B422-B98D1860D862}</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903" name="Google Shape;8903;p75"/>
          <p:cNvGrpSpPr/>
          <p:nvPr/>
        </p:nvGrpSpPr>
        <p:grpSpPr>
          <a:xfrm>
            <a:off x="710464" y="981599"/>
            <a:ext cx="2396505" cy="976502"/>
            <a:chOff x="749309" y="1112739"/>
            <a:chExt cx="2371603" cy="976502"/>
          </a:xfrm>
        </p:grpSpPr>
        <p:grpSp>
          <p:nvGrpSpPr>
            <p:cNvPr id="8904" name="Google Shape;8904;p75"/>
            <p:cNvGrpSpPr/>
            <p:nvPr/>
          </p:nvGrpSpPr>
          <p:grpSpPr>
            <a:xfrm>
              <a:off x="1092126" y="1112739"/>
              <a:ext cx="2028786" cy="975464"/>
              <a:chOff x="1092126" y="1112739"/>
              <a:chExt cx="2028786" cy="975464"/>
            </a:xfrm>
          </p:grpSpPr>
          <p:sp>
            <p:nvSpPr>
              <p:cNvPr id="8905" name="Google Shape;8905;p75"/>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5"/>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5"/>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5"/>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5"/>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5"/>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5"/>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5"/>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5"/>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5"/>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5"/>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5"/>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5"/>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5"/>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5"/>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5"/>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5"/>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5"/>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5"/>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5"/>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5"/>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5"/>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5"/>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5"/>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75"/>
            <p:cNvGrpSpPr/>
            <p:nvPr/>
          </p:nvGrpSpPr>
          <p:grpSpPr>
            <a:xfrm>
              <a:off x="749309" y="1112739"/>
              <a:ext cx="314700" cy="975464"/>
              <a:chOff x="749309" y="1112739"/>
              <a:chExt cx="314700" cy="975464"/>
            </a:xfrm>
          </p:grpSpPr>
          <p:sp>
            <p:nvSpPr>
              <p:cNvPr id="8930" name="Google Shape;8930;p75"/>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5"/>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5"/>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5"/>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4" name="Google Shape;8934;p7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938" name="Google Shape;8938;p75"/>
          <p:cNvGraphicFramePr/>
          <p:nvPr/>
        </p:nvGraphicFramePr>
        <p:xfrm>
          <a:off x="5937812" y="981584"/>
          <a:ext cx="3000000" cy="3000000"/>
        </p:xfrm>
        <a:graphic>
          <a:graphicData uri="http://schemas.openxmlformats.org/drawingml/2006/table">
            <a:tbl>
              <a:tblPr>
                <a:noFill/>
                <a:tableStyleId>{E848A584-43F8-4079-B422-B98D1860D862}</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939" name="Google Shape;8939;p75"/>
          <p:cNvGraphicFramePr/>
          <p:nvPr/>
        </p:nvGraphicFramePr>
        <p:xfrm>
          <a:off x="3358675" y="2153834"/>
          <a:ext cx="3000000" cy="3000000"/>
        </p:xfrm>
        <a:graphic>
          <a:graphicData uri="http://schemas.openxmlformats.org/drawingml/2006/table">
            <a:tbl>
              <a:tblPr>
                <a:noFill/>
                <a:tableStyleId>{E848A584-43F8-4079-B422-B98D1860D862}</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940" name="Google Shape;8940;p75"/>
          <p:cNvGrpSpPr/>
          <p:nvPr/>
        </p:nvGrpSpPr>
        <p:grpSpPr>
          <a:xfrm>
            <a:off x="3360661" y="3144795"/>
            <a:ext cx="2363377" cy="1047062"/>
            <a:chOff x="3358399" y="3285485"/>
            <a:chExt cx="2363377" cy="1047062"/>
          </a:xfrm>
        </p:grpSpPr>
        <p:grpSp>
          <p:nvGrpSpPr>
            <p:cNvPr id="8941" name="Google Shape;8941;p75"/>
            <p:cNvGrpSpPr/>
            <p:nvPr/>
          </p:nvGrpSpPr>
          <p:grpSpPr>
            <a:xfrm>
              <a:off x="3358412" y="3285485"/>
              <a:ext cx="2363244" cy="139500"/>
              <a:chOff x="3358412" y="3285485"/>
              <a:chExt cx="2363244" cy="139500"/>
            </a:xfrm>
          </p:grpSpPr>
          <p:sp>
            <p:nvSpPr>
              <p:cNvPr id="8942" name="Google Shape;8942;p75"/>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5"/>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5"/>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5"/>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5"/>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75"/>
            <p:cNvGrpSpPr/>
            <p:nvPr/>
          </p:nvGrpSpPr>
          <p:grpSpPr>
            <a:xfrm>
              <a:off x="3358412" y="3466996"/>
              <a:ext cx="2363244" cy="139500"/>
              <a:chOff x="3358412" y="3466996"/>
              <a:chExt cx="2363244" cy="139500"/>
            </a:xfrm>
          </p:grpSpPr>
          <p:sp>
            <p:nvSpPr>
              <p:cNvPr id="8948" name="Google Shape;8948;p75"/>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5"/>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5"/>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5"/>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5"/>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75"/>
            <p:cNvGrpSpPr/>
            <p:nvPr/>
          </p:nvGrpSpPr>
          <p:grpSpPr>
            <a:xfrm>
              <a:off x="3358412" y="3648507"/>
              <a:ext cx="2363244" cy="139500"/>
              <a:chOff x="3358412" y="3648507"/>
              <a:chExt cx="2363244" cy="139500"/>
            </a:xfrm>
          </p:grpSpPr>
          <p:sp>
            <p:nvSpPr>
              <p:cNvPr id="8954" name="Google Shape;8954;p75"/>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5"/>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5"/>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5"/>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5"/>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75"/>
            <p:cNvGrpSpPr/>
            <p:nvPr/>
          </p:nvGrpSpPr>
          <p:grpSpPr>
            <a:xfrm>
              <a:off x="3358412" y="3830018"/>
              <a:ext cx="2363244" cy="139500"/>
              <a:chOff x="3358412" y="3830018"/>
              <a:chExt cx="2363244" cy="139500"/>
            </a:xfrm>
          </p:grpSpPr>
          <p:sp>
            <p:nvSpPr>
              <p:cNvPr id="8960" name="Google Shape;8960;p75"/>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5"/>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5"/>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5"/>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5"/>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75"/>
            <p:cNvGrpSpPr/>
            <p:nvPr/>
          </p:nvGrpSpPr>
          <p:grpSpPr>
            <a:xfrm>
              <a:off x="3358399" y="4011514"/>
              <a:ext cx="2363377" cy="139537"/>
              <a:chOff x="3294800" y="4134603"/>
              <a:chExt cx="2638876" cy="152400"/>
            </a:xfrm>
          </p:grpSpPr>
          <p:sp>
            <p:nvSpPr>
              <p:cNvPr id="8966" name="Google Shape;8966;p7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75"/>
            <p:cNvGrpSpPr/>
            <p:nvPr/>
          </p:nvGrpSpPr>
          <p:grpSpPr>
            <a:xfrm>
              <a:off x="3358399" y="4193010"/>
              <a:ext cx="2363377" cy="139537"/>
              <a:chOff x="3294800" y="4134603"/>
              <a:chExt cx="2638876" cy="152400"/>
            </a:xfrm>
          </p:grpSpPr>
          <p:sp>
            <p:nvSpPr>
              <p:cNvPr id="8972" name="Google Shape;8972;p7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977" name="Google Shape;8977;p75"/>
          <p:cNvGraphicFramePr/>
          <p:nvPr/>
        </p:nvGraphicFramePr>
        <p:xfrm>
          <a:off x="711463" y="2153834"/>
          <a:ext cx="3000000" cy="3000000"/>
        </p:xfrm>
        <a:graphic>
          <a:graphicData uri="http://schemas.openxmlformats.org/drawingml/2006/table">
            <a:tbl>
              <a:tblPr>
                <a:noFill/>
                <a:tableStyleId>{E848A584-43F8-4079-B422-B98D1860D862}</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978" name="Google Shape;8978;p75"/>
          <p:cNvGrpSpPr/>
          <p:nvPr/>
        </p:nvGrpSpPr>
        <p:grpSpPr>
          <a:xfrm>
            <a:off x="4161132" y="2557649"/>
            <a:ext cx="1302095" cy="60959"/>
            <a:chOff x="3558802" y="4011427"/>
            <a:chExt cx="1866000" cy="111300"/>
          </a:xfrm>
        </p:grpSpPr>
        <p:sp>
          <p:nvSpPr>
            <p:cNvPr id="8979" name="Google Shape;8979;p7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75"/>
          <p:cNvGrpSpPr/>
          <p:nvPr/>
        </p:nvGrpSpPr>
        <p:grpSpPr>
          <a:xfrm>
            <a:off x="4706620" y="2839808"/>
            <a:ext cx="914340" cy="60959"/>
            <a:chOff x="3558802" y="4011427"/>
            <a:chExt cx="1866000" cy="111300"/>
          </a:xfrm>
        </p:grpSpPr>
        <p:sp>
          <p:nvSpPr>
            <p:cNvPr id="8982" name="Google Shape;8982;p7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75"/>
          <p:cNvGrpSpPr/>
          <p:nvPr/>
        </p:nvGrpSpPr>
        <p:grpSpPr>
          <a:xfrm>
            <a:off x="5871419" y="3167606"/>
            <a:ext cx="2522867" cy="1001454"/>
            <a:chOff x="1904318" y="789980"/>
            <a:chExt cx="1489472" cy="606868"/>
          </a:xfrm>
        </p:grpSpPr>
        <p:cxnSp>
          <p:nvCxnSpPr>
            <p:cNvPr id="8985" name="Google Shape;8985;p7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986" name="Google Shape;8986;p7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987" name="Google Shape;8987;p7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988" name="Google Shape;8988;p75"/>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8989" name="Google Shape;8989;p75"/>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8990" name="Google Shape;8990;p75"/>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8991" name="Google Shape;8991;p75"/>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8992" name="Google Shape;8992;p7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5"/>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8999" name="Google Shape;8999;p75"/>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9000" name="Google Shape;9000;p75"/>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9001" name="Google Shape;9001;p7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75"/>
          <p:cNvGrpSpPr/>
          <p:nvPr/>
        </p:nvGrpSpPr>
        <p:grpSpPr>
          <a:xfrm>
            <a:off x="3355824" y="951642"/>
            <a:ext cx="2363393" cy="1005865"/>
            <a:chOff x="3292400" y="1193188"/>
            <a:chExt cx="2615240" cy="1131075"/>
          </a:xfrm>
        </p:grpSpPr>
        <p:sp>
          <p:nvSpPr>
            <p:cNvPr id="9003" name="Google Shape;9003;p75"/>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04" name="Google Shape;9004;p75"/>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05" name="Google Shape;9005;p75"/>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9006" name="Google Shape;9006;p75"/>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9007" name="Google Shape;9007;p75"/>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9008" name="Google Shape;9008;p75"/>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9009" name="Google Shape;9009;p75"/>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9010" name="Google Shape;9010;p75"/>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9011" name="Google Shape;9011;p75"/>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9012" name="Google Shape;9012;p75"/>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9013" name="Google Shape;9013;p75"/>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9014" name="Google Shape;9014;p75"/>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9015" name="Google Shape;9015;p75"/>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9016" name="Google Shape;9016;p75"/>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9017" name="Google Shape;9017;p75"/>
            <p:cNvGrpSpPr/>
            <p:nvPr/>
          </p:nvGrpSpPr>
          <p:grpSpPr>
            <a:xfrm>
              <a:off x="3748438" y="1378608"/>
              <a:ext cx="2159202" cy="903971"/>
              <a:chOff x="1683525" y="2179850"/>
              <a:chExt cx="4519050" cy="2134525"/>
            </a:xfrm>
          </p:grpSpPr>
          <p:sp>
            <p:nvSpPr>
              <p:cNvPr id="9018" name="Google Shape;9018;p7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19" name="Google Shape;9019;p7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20" name="Google Shape;9020;p7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21" name="Google Shape;9021;p7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22" name="Google Shape;9022;p7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23" name="Google Shape;9023;p7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24" name="Google Shape;9024;p7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25" name="Google Shape;9025;p7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26" name="Google Shape;9026;p7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27" name="Google Shape;9027;p7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28" name="Google Shape;9028;p7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029" name="Google Shape;9029;p7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9033" name="Shape 9033"/>
        <p:cNvGrpSpPr/>
        <p:nvPr/>
      </p:nvGrpSpPr>
      <p:grpSpPr>
        <a:xfrm>
          <a:off x="0" y="0"/>
          <a:ext cx="0" cy="0"/>
          <a:chOff x="0" y="0"/>
          <a:chExt cx="0" cy="0"/>
        </a:xfrm>
      </p:grpSpPr>
      <p:grpSp>
        <p:nvGrpSpPr>
          <p:cNvPr id="9034" name="Google Shape;9034;p76"/>
          <p:cNvGrpSpPr/>
          <p:nvPr/>
        </p:nvGrpSpPr>
        <p:grpSpPr>
          <a:xfrm>
            <a:off x="4796690" y="970938"/>
            <a:ext cx="745431" cy="718863"/>
            <a:chOff x="4249973" y="1201875"/>
            <a:chExt cx="1958568" cy="1888762"/>
          </a:xfrm>
        </p:grpSpPr>
        <p:sp>
          <p:nvSpPr>
            <p:cNvPr id="9035" name="Google Shape;9035;p76"/>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6" name="Google Shape;9036;p76"/>
            <p:cNvGrpSpPr/>
            <p:nvPr/>
          </p:nvGrpSpPr>
          <p:grpSpPr>
            <a:xfrm>
              <a:off x="5853086" y="1789142"/>
              <a:ext cx="355454" cy="1048099"/>
              <a:chOff x="5576108" y="2016725"/>
              <a:chExt cx="565200" cy="1666560"/>
            </a:xfrm>
          </p:grpSpPr>
          <p:sp>
            <p:nvSpPr>
              <p:cNvPr id="9037" name="Google Shape;9037;p76"/>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38" name="Google Shape;9038;p7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76"/>
            <p:cNvGrpSpPr/>
            <p:nvPr/>
          </p:nvGrpSpPr>
          <p:grpSpPr>
            <a:xfrm>
              <a:off x="4869455" y="2691676"/>
              <a:ext cx="1013897" cy="398961"/>
              <a:chOff x="4012057" y="3451825"/>
              <a:chExt cx="1612175" cy="634379"/>
            </a:xfrm>
          </p:grpSpPr>
          <p:sp>
            <p:nvSpPr>
              <p:cNvPr id="9040" name="Google Shape;9040;p76"/>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41" name="Google Shape;9041;p7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76"/>
            <p:cNvGrpSpPr/>
            <p:nvPr/>
          </p:nvGrpSpPr>
          <p:grpSpPr>
            <a:xfrm>
              <a:off x="4276937" y="2155961"/>
              <a:ext cx="651965" cy="891358"/>
              <a:chOff x="3069908" y="2599997"/>
              <a:chExt cx="1036675" cy="1417328"/>
            </a:xfrm>
          </p:grpSpPr>
          <p:sp>
            <p:nvSpPr>
              <p:cNvPr id="9043" name="Google Shape;9043;p76"/>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44" name="Google Shape;9044;p7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5" name="Google Shape;9045;p76"/>
            <p:cNvGrpSpPr/>
            <p:nvPr/>
          </p:nvGrpSpPr>
          <p:grpSpPr>
            <a:xfrm>
              <a:off x="5054918" y="1201875"/>
              <a:ext cx="999548" cy="602711"/>
              <a:chOff x="4306958" y="1082925"/>
              <a:chExt cx="1589359" cy="958358"/>
            </a:xfrm>
          </p:grpSpPr>
          <p:sp>
            <p:nvSpPr>
              <p:cNvPr id="9046" name="Google Shape;9046;p76"/>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47" name="Google Shape;9047;p7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76"/>
            <p:cNvGrpSpPr/>
            <p:nvPr/>
          </p:nvGrpSpPr>
          <p:grpSpPr>
            <a:xfrm>
              <a:off x="4249973" y="1303451"/>
              <a:ext cx="799317" cy="841334"/>
              <a:chOff x="3027033" y="1244439"/>
              <a:chExt cx="1270977" cy="1337786"/>
            </a:xfrm>
          </p:grpSpPr>
          <p:sp>
            <p:nvSpPr>
              <p:cNvPr id="9049" name="Google Shape;9049;p76"/>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050" name="Google Shape;9050;p7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51" name="Google Shape;9051;p76"/>
          <p:cNvGrpSpPr/>
          <p:nvPr/>
        </p:nvGrpSpPr>
        <p:grpSpPr>
          <a:xfrm>
            <a:off x="713063" y="1849388"/>
            <a:ext cx="761767" cy="729896"/>
            <a:chOff x="2657744" y="2337745"/>
            <a:chExt cx="832987" cy="798137"/>
          </a:xfrm>
        </p:grpSpPr>
        <p:sp>
          <p:nvSpPr>
            <p:cNvPr id="9052" name="Google Shape;9052;p76"/>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6"/>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6"/>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76"/>
          <p:cNvGrpSpPr/>
          <p:nvPr/>
        </p:nvGrpSpPr>
        <p:grpSpPr>
          <a:xfrm>
            <a:off x="3224027" y="1852492"/>
            <a:ext cx="685569" cy="723689"/>
            <a:chOff x="3398134" y="2057650"/>
            <a:chExt cx="704087" cy="743236"/>
          </a:xfrm>
        </p:grpSpPr>
        <p:grpSp>
          <p:nvGrpSpPr>
            <p:cNvPr id="9059" name="Google Shape;9059;p76"/>
            <p:cNvGrpSpPr/>
            <p:nvPr/>
          </p:nvGrpSpPr>
          <p:grpSpPr>
            <a:xfrm>
              <a:off x="3398134" y="2290183"/>
              <a:ext cx="315181" cy="219781"/>
              <a:chOff x="3398134" y="2290183"/>
              <a:chExt cx="315181" cy="219781"/>
            </a:xfrm>
          </p:grpSpPr>
          <p:sp>
            <p:nvSpPr>
              <p:cNvPr id="9060" name="Google Shape;9060;p76"/>
              <p:cNvSpPr/>
              <p:nvPr/>
            </p:nvSpPr>
            <p:spPr>
              <a:xfrm>
                <a:off x="3493534" y="2290183"/>
                <a:ext cx="219781" cy="219781"/>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061" name="Google Shape;9061;p76"/>
              <p:cNvCxnSpPr>
                <a:stCxn id="9060" idx="2"/>
              </p:cNvCxnSpPr>
              <p:nvPr/>
            </p:nvCxnSpPr>
            <p:spPr>
              <a:xfrm rot="10800000">
                <a:off x="3398134" y="240007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062" name="Google Shape;9062;p76"/>
            <p:cNvGrpSpPr/>
            <p:nvPr/>
          </p:nvGrpSpPr>
          <p:grpSpPr>
            <a:xfrm>
              <a:off x="3547823" y="2467358"/>
              <a:ext cx="219781" cy="333527"/>
              <a:chOff x="3547823" y="2467358"/>
              <a:chExt cx="219781" cy="333527"/>
            </a:xfrm>
          </p:grpSpPr>
          <p:sp>
            <p:nvSpPr>
              <p:cNvPr id="9063" name="Google Shape;9063;p76"/>
              <p:cNvSpPr/>
              <p:nvPr/>
            </p:nvSpPr>
            <p:spPr>
              <a:xfrm>
                <a:off x="3547823" y="2467358"/>
                <a:ext cx="219781" cy="219781"/>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064" name="Google Shape;9064;p76"/>
              <p:cNvCxnSpPr/>
              <p:nvPr/>
            </p:nvCxnSpPr>
            <p:spPr>
              <a:xfrm rot="10800000">
                <a:off x="3657701" y="2687080"/>
                <a:ext cx="0" cy="113805"/>
              </a:xfrm>
              <a:prstGeom prst="straightConnector1">
                <a:avLst/>
              </a:prstGeom>
              <a:noFill/>
              <a:ln cap="flat" cmpd="sng" w="9525">
                <a:solidFill>
                  <a:srgbClr val="5F7D95"/>
                </a:solidFill>
                <a:prstDash val="solid"/>
                <a:round/>
                <a:headEnd len="med" w="med" type="none"/>
                <a:tailEnd len="med" w="med" type="none"/>
              </a:ln>
            </p:spPr>
          </p:cxnSp>
        </p:grpSp>
        <p:grpSp>
          <p:nvGrpSpPr>
            <p:cNvPr id="9065" name="Google Shape;9065;p76"/>
            <p:cNvGrpSpPr/>
            <p:nvPr/>
          </p:nvGrpSpPr>
          <p:grpSpPr>
            <a:xfrm>
              <a:off x="3734138" y="2467358"/>
              <a:ext cx="219781" cy="333527"/>
              <a:chOff x="3734138" y="2467358"/>
              <a:chExt cx="219781" cy="333527"/>
            </a:xfrm>
          </p:grpSpPr>
          <p:sp>
            <p:nvSpPr>
              <p:cNvPr id="9066" name="Google Shape;9066;p76"/>
              <p:cNvSpPr/>
              <p:nvPr/>
            </p:nvSpPr>
            <p:spPr>
              <a:xfrm>
                <a:off x="3734138" y="2467358"/>
                <a:ext cx="219781" cy="219781"/>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067" name="Google Shape;9067;p76"/>
              <p:cNvCxnSpPr/>
              <p:nvPr/>
            </p:nvCxnSpPr>
            <p:spPr>
              <a:xfrm rot="10800000">
                <a:off x="3844020" y="2687080"/>
                <a:ext cx="0" cy="113805"/>
              </a:xfrm>
              <a:prstGeom prst="straightConnector1">
                <a:avLst/>
              </a:prstGeom>
              <a:noFill/>
              <a:ln cap="flat" cmpd="sng" w="9525">
                <a:solidFill>
                  <a:srgbClr val="869FB2"/>
                </a:solidFill>
                <a:prstDash val="solid"/>
                <a:round/>
                <a:headEnd len="med" w="med" type="none"/>
                <a:tailEnd len="med" w="med" type="none"/>
              </a:ln>
            </p:spPr>
          </p:cxnSp>
        </p:grpSp>
        <p:grpSp>
          <p:nvGrpSpPr>
            <p:cNvPr id="9068" name="Google Shape;9068;p76"/>
            <p:cNvGrpSpPr/>
            <p:nvPr/>
          </p:nvGrpSpPr>
          <p:grpSpPr>
            <a:xfrm>
              <a:off x="3787560" y="2288011"/>
              <a:ext cx="314661" cy="219781"/>
              <a:chOff x="3787560" y="2288011"/>
              <a:chExt cx="314661" cy="219781"/>
            </a:xfrm>
          </p:grpSpPr>
          <p:sp>
            <p:nvSpPr>
              <p:cNvPr id="9069" name="Google Shape;9069;p76"/>
              <p:cNvSpPr/>
              <p:nvPr/>
            </p:nvSpPr>
            <p:spPr>
              <a:xfrm>
                <a:off x="3787560" y="2288011"/>
                <a:ext cx="219781" cy="219781"/>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070" name="Google Shape;9070;p76"/>
              <p:cNvCxnSpPr/>
              <p:nvPr/>
            </p:nvCxnSpPr>
            <p:spPr>
              <a:xfrm rot="10800000">
                <a:off x="4007279" y="2400064"/>
                <a:ext cx="94942" cy="0"/>
              </a:xfrm>
              <a:prstGeom prst="straightConnector1">
                <a:avLst/>
              </a:prstGeom>
              <a:noFill/>
              <a:ln cap="flat" cmpd="sng" w="9525">
                <a:solidFill>
                  <a:srgbClr val="A5B7C6"/>
                </a:solidFill>
                <a:prstDash val="solid"/>
                <a:round/>
                <a:headEnd len="med" w="med" type="none"/>
                <a:tailEnd len="med" w="med" type="none"/>
              </a:ln>
            </p:spPr>
          </p:cxnSp>
        </p:grpSp>
        <p:grpSp>
          <p:nvGrpSpPr>
            <p:cNvPr id="9071" name="Google Shape;9071;p76"/>
            <p:cNvGrpSpPr/>
            <p:nvPr/>
          </p:nvGrpSpPr>
          <p:grpSpPr>
            <a:xfrm>
              <a:off x="3637290" y="2057650"/>
              <a:ext cx="219781" cy="335485"/>
              <a:chOff x="3637290" y="2057650"/>
              <a:chExt cx="219781" cy="335485"/>
            </a:xfrm>
          </p:grpSpPr>
          <p:sp>
            <p:nvSpPr>
              <p:cNvPr id="9072" name="Google Shape;9072;p76"/>
              <p:cNvSpPr/>
              <p:nvPr/>
            </p:nvSpPr>
            <p:spPr>
              <a:xfrm>
                <a:off x="3637290" y="2173354"/>
                <a:ext cx="219781" cy="219781"/>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073" name="Google Shape;9073;p76"/>
              <p:cNvCxnSpPr/>
              <p:nvPr/>
            </p:nvCxnSpPr>
            <p:spPr>
              <a:xfrm rot="10800000">
                <a:off x="3747169" y="2057650"/>
                <a:ext cx="0" cy="113805"/>
              </a:xfrm>
              <a:prstGeom prst="straightConnector1">
                <a:avLst/>
              </a:prstGeom>
              <a:noFill/>
              <a:ln cap="flat" cmpd="sng" w="9525">
                <a:solidFill>
                  <a:srgbClr val="BAC8D3"/>
                </a:solidFill>
                <a:prstDash val="solid"/>
                <a:round/>
                <a:headEnd len="med" w="med" type="none"/>
                <a:tailEnd len="med" w="med" type="none"/>
              </a:ln>
            </p:spPr>
          </p:cxnSp>
        </p:grpSp>
      </p:grpSp>
      <p:grpSp>
        <p:nvGrpSpPr>
          <p:cNvPr id="9074" name="Google Shape;9074;p76"/>
          <p:cNvGrpSpPr/>
          <p:nvPr/>
        </p:nvGrpSpPr>
        <p:grpSpPr>
          <a:xfrm>
            <a:off x="4899249" y="1859290"/>
            <a:ext cx="710255" cy="710092"/>
            <a:chOff x="5007123" y="2079403"/>
            <a:chExt cx="687698" cy="687541"/>
          </a:xfrm>
        </p:grpSpPr>
        <p:sp>
          <p:nvSpPr>
            <p:cNvPr id="9075" name="Google Shape;9075;p76"/>
            <p:cNvSpPr/>
            <p:nvPr/>
          </p:nvSpPr>
          <p:spPr>
            <a:xfrm>
              <a:off x="5007123" y="2079403"/>
              <a:ext cx="687698" cy="687541"/>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6"/>
            <p:cNvSpPr/>
            <p:nvPr/>
          </p:nvSpPr>
          <p:spPr>
            <a:xfrm>
              <a:off x="5069448" y="2141702"/>
              <a:ext cx="563048" cy="562943"/>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6"/>
            <p:cNvSpPr/>
            <p:nvPr/>
          </p:nvSpPr>
          <p:spPr>
            <a:xfrm>
              <a:off x="5146403" y="2218605"/>
              <a:ext cx="409137" cy="409137"/>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6"/>
            <p:cNvSpPr/>
            <p:nvPr/>
          </p:nvSpPr>
          <p:spPr>
            <a:xfrm>
              <a:off x="5221891" y="2294066"/>
              <a:ext cx="258162" cy="258215"/>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76"/>
          <p:cNvGrpSpPr/>
          <p:nvPr/>
        </p:nvGrpSpPr>
        <p:grpSpPr>
          <a:xfrm>
            <a:off x="5708687" y="1853796"/>
            <a:ext cx="721079" cy="721079"/>
            <a:chOff x="5797446" y="2063053"/>
            <a:chExt cx="698179" cy="698179"/>
          </a:xfrm>
        </p:grpSpPr>
        <p:sp>
          <p:nvSpPr>
            <p:cNvPr id="9080" name="Google Shape;9080;p76"/>
            <p:cNvSpPr/>
            <p:nvPr/>
          </p:nvSpPr>
          <p:spPr>
            <a:xfrm>
              <a:off x="5797446" y="2063053"/>
              <a:ext cx="698179" cy="698179"/>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6"/>
            <p:cNvSpPr/>
            <p:nvPr/>
          </p:nvSpPr>
          <p:spPr>
            <a:xfrm>
              <a:off x="5872067" y="2212295"/>
              <a:ext cx="548937" cy="548937"/>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6"/>
            <p:cNvSpPr/>
            <p:nvPr/>
          </p:nvSpPr>
          <p:spPr>
            <a:xfrm>
              <a:off x="5921353" y="2310867"/>
              <a:ext cx="450365" cy="450365"/>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6"/>
            <p:cNvSpPr/>
            <p:nvPr/>
          </p:nvSpPr>
          <p:spPr>
            <a:xfrm>
              <a:off x="5967936" y="2404033"/>
              <a:ext cx="357199" cy="357199"/>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76"/>
          <p:cNvGrpSpPr/>
          <p:nvPr/>
        </p:nvGrpSpPr>
        <p:grpSpPr>
          <a:xfrm>
            <a:off x="8153834" y="3499401"/>
            <a:ext cx="280576" cy="673160"/>
            <a:chOff x="8075075" y="3754290"/>
            <a:chExt cx="255604" cy="613190"/>
          </a:xfrm>
        </p:grpSpPr>
        <p:grpSp>
          <p:nvGrpSpPr>
            <p:cNvPr id="9085" name="Google Shape;9085;p76"/>
            <p:cNvGrpSpPr/>
            <p:nvPr/>
          </p:nvGrpSpPr>
          <p:grpSpPr>
            <a:xfrm>
              <a:off x="8075075" y="3754290"/>
              <a:ext cx="255604" cy="613190"/>
              <a:chOff x="8075075" y="3754290"/>
              <a:chExt cx="255604" cy="613190"/>
            </a:xfrm>
          </p:grpSpPr>
          <p:sp>
            <p:nvSpPr>
              <p:cNvPr id="9086" name="Google Shape;9086;p76"/>
              <p:cNvSpPr/>
              <p:nvPr/>
            </p:nvSpPr>
            <p:spPr>
              <a:xfrm>
                <a:off x="8075075" y="4252967"/>
                <a:ext cx="255604" cy="114513"/>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6"/>
              <p:cNvSpPr/>
              <p:nvPr/>
            </p:nvSpPr>
            <p:spPr>
              <a:xfrm>
                <a:off x="8075075" y="3754290"/>
                <a:ext cx="255604" cy="498698"/>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8" name="Google Shape;9088;p76"/>
            <p:cNvSpPr/>
            <p:nvPr/>
          </p:nvSpPr>
          <p:spPr>
            <a:xfrm>
              <a:off x="8107762" y="3782257"/>
              <a:ext cx="190275" cy="190275"/>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76"/>
          <p:cNvGrpSpPr/>
          <p:nvPr/>
        </p:nvGrpSpPr>
        <p:grpSpPr>
          <a:xfrm>
            <a:off x="5270892" y="3488198"/>
            <a:ext cx="470352" cy="683745"/>
            <a:chOff x="1697726" y="3244179"/>
            <a:chExt cx="788124" cy="1146069"/>
          </a:xfrm>
        </p:grpSpPr>
        <p:sp>
          <p:nvSpPr>
            <p:cNvPr id="9090" name="Google Shape;9090;p7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2" name="Google Shape;9092;p76"/>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3" name="Google Shape;9093;p76"/>
          <p:cNvGrpSpPr/>
          <p:nvPr/>
        </p:nvGrpSpPr>
        <p:grpSpPr>
          <a:xfrm>
            <a:off x="5892043" y="3499400"/>
            <a:ext cx="293891" cy="293845"/>
            <a:chOff x="6134814" y="3754290"/>
            <a:chExt cx="293891" cy="293845"/>
          </a:xfrm>
        </p:grpSpPr>
        <p:sp>
          <p:nvSpPr>
            <p:cNvPr id="9094" name="Google Shape;9094;p76"/>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6"/>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76"/>
          <p:cNvGrpSpPr/>
          <p:nvPr/>
        </p:nvGrpSpPr>
        <p:grpSpPr>
          <a:xfrm>
            <a:off x="5892043" y="3878071"/>
            <a:ext cx="293891" cy="293891"/>
            <a:chOff x="6134814" y="4086186"/>
            <a:chExt cx="293891" cy="293891"/>
          </a:xfrm>
        </p:grpSpPr>
        <p:sp>
          <p:nvSpPr>
            <p:cNvPr id="9097" name="Google Shape;9097;p76"/>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6"/>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9" name="Google Shape;9099;p76"/>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6"/>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1" name="Google Shape;9101;p76"/>
          <p:cNvGrpSpPr/>
          <p:nvPr/>
        </p:nvGrpSpPr>
        <p:grpSpPr>
          <a:xfrm>
            <a:off x="7817018" y="2706764"/>
            <a:ext cx="622883" cy="621944"/>
            <a:chOff x="1187048" y="238125"/>
            <a:chExt cx="5256397" cy="5248476"/>
          </a:xfrm>
        </p:grpSpPr>
        <p:sp>
          <p:nvSpPr>
            <p:cNvPr id="9102" name="Google Shape;9102;p7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6"/>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6"/>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6"/>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76"/>
          <p:cNvGrpSpPr/>
          <p:nvPr/>
        </p:nvGrpSpPr>
        <p:grpSpPr>
          <a:xfrm>
            <a:off x="2274123" y="2716372"/>
            <a:ext cx="1310987" cy="612407"/>
            <a:chOff x="238125" y="1188750"/>
            <a:chExt cx="7140450" cy="3335550"/>
          </a:xfrm>
        </p:grpSpPr>
        <p:sp>
          <p:nvSpPr>
            <p:cNvPr id="9107" name="Google Shape;9107;p7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76"/>
          <p:cNvGrpSpPr/>
          <p:nvPr/>
        </p:nvGrpSpPr>
        <p:grpSpPr>
          <a:xfrm>
            <a:off x="6599995" y="2706927"/>
            <a:ext cx="1110299" cy="621702"/>
            <a:chOff x="238125" y="1335475"/>
            <a:chExt cx="5418735" cy="3034175"/>
          </a:xfrm>
        </p:grpSpPr>
        <p:sp>
          <p:nvSpPr>
            <p:cNvPr id="9113" name="Google Shape;9113;p7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6" name="Google Shape;9116;p76"/>
          <p:cNvGrpSpPr/>
          <p:nvPr/>
        </p:nvGrpSpPr>
        <p:grpSpPr>
          <a:xfrm>
            <a:off x="5416490" y="2703824"/>
            <a:ext cx="1076781" cy="624726"/>
            <a:chOff x="5357937" y="2910889"/>
            <a:chExt cx="1100103" cy="638322"/>
          </a:xfrm>
        </p:grpSpPr>
        <p:grpSp>
          <p:nvGrpSpPr>
            <p:cNvPr id="9117" name="Google Shape;9117;p76"/>
            <p:cNvGrpSpPr/>
            <p:nvPr/>
          </p:nvGrpSpPr>
          <p:grpSpPr>
            <a:xfrm>
              <a:off x="5929791" y="3263088"/>
              <a:ext cx="528250" cy="286122"/>
              <a:chOff x="5929791" y="3263088"/>
              <a:chExt cx="528250" cy="286122"/>
            </a:xfrm>
          </p:grpSpPr>
          <p:sp>
            <p:nvSpPr>
              <p:cNvPr id="9118" name="Google Shape;9118;p76"/>
              <p:cNvSpPr/>
              <p:nvPr/>
            </p:nvSpPr>
            <p:spPr>
              <a:xfrm>
                <a:off x="5929791" y="3263088"/>
                <a:ext cx="330335" cy="28612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19" name="Google Shape;9119;p76"/>
              <p:cNvSpPr/>
              <p:nvPr/>
            </p:nvSpPr>
            <p:spPr>
              <a:xfrm>
                <a:off x="6247886" y="3331025"/>
                <a:ext cx="210154" cy="21657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120" name="Google Shape;9120;p76"/>
            <p:cNvGrpSpPr/>
            <p:nvPr/>
          </p:nvGrpSpPr>
          <p:grpSpPr>
            <a:xfrm>
              <a:off x="5357937" y="3263089"/>
              <a:ext cx="529488" cy="286122"/>
              <a:chOff x="5357937" y="3263089"/>
              <a:chExt cx="529488" cy="286122"/>
            </a:xfrm>
          </p:grpSpPr>
          <p:sp>
            <p:nvSpPr>
              <p:cNvPr id="9121" name="Google Shape;9121;p76"/>
              <p:cNvSpPr/>
              <p:nvPr/>
            </p:nvSpPr>
            <p:spPr>
              <a:xfrm>
                <a:off x="5557090" y="3263089"/>
                <a:ext cx="330335" cy="28612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22" name="Google Shape;9122;p76"/>
              <p:cNvSpPr/>
              <p:nvPr/>
            </p:nvSpPr>
            <p:spPr>
              <a:xfrm flipH="1">
                <a:off x="5357937" y="3332559"/>
                <a:ext cx="210154" cy="21657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123" name="Google Shape;9123;p76"/>
            <p:cNvGrpSpPr/>
            <p:nvPr/>
          </p:nvGrpSpPr>
          <p:grpSpPr>
            <a:xfrm>
              <a:off x="5550335" y="2910889"/>
              <a:ext cx="523962" cy="611903"/>
              <a:chOff x="5550335" y="2910889"/>
              <a:chExt cx="523962" cy="611903"/>
            </a:xfrm>
          </p:grpSpPr>
          <p:sp>
            <p:nvSpPr>
              <p:cNvPr id="9124" name="Google Shape;9124;p76"/>
              <p:cNvSpPr/>
              <p:nvPr/>
            </p:nvSpPr>
            <p:spPr>
              <a:xfrm>
                <a:off x="5743962" y="3236669"/>
                <a:ext cx="330335" cy="28612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25" name="Google Shape;9125;p76"/>
              <p:cNvSpPr/>
              <p:nvPr/>
            </p:nvSpPr>
            <p:spPr>
              <a:xfrm flipH="1">
                <a:off x="5550335" y="2910889"/>
                <a:ext cx="210154" cy="32750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126" name="Google Shape;9126;p76"/>
            <p:cNvGrpSpPr/>
            <p:nvPr/>
          </p:nvGrpSpPr>
          <p:grpSpPr>
            <a:xfrm>
              <a:off x="5743962" y="2919100"/>
              <a:ext cx="624099" cy="286122"/>
              <a:chOff x="5743962" y="2919100"/>
              <a:chExt cx="624099" cy="286122"/>
            </a:xfrm>
          </p:grpSpPr>
          <p:sp>
            <p:nvSpPr>
              <p:cNvPr id="9127" name="Google Shape;9127;p76"/>
              <p:cNvSpPr/>
              <p:nvPr/>
            </p:nvSpPr>
            <p:spPr>
              <a:xfrm>
                <a:off x="5743962" y="2919100"/>
                <a:ext cx="330335" cy="28612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128" name="Google Shape;9128;p76"/>
              <p:cNvSpPr/>
              <p:nvPr/>
            </p:nvSpPr>
            <p:spPr>
              <a:xfrm>
                <a:off x="6060335" y="2920591"/>
                <a:ext cx="307725" cy="28348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129" name="Google Shape;9129;p76"/>
          <p:cNvGrpSpPr/>
          <p:nvPr/>
        </p:nvGrpSpPr>
        <p:grpSpPr>
          <a:xfrm>
            <a:off x="7568868" y="1854536"/>
            <a:ext cx="874976" cy="719600"/>
            <a:chOff x="7608988" y="2093194"/>
            <a:chExt cx="817276" cy="672147"/>
          </a:xfrm>
        </p:grpSpPr>
        <p:cxnSp>
          <p:nvCxnSpPr>
            <p:cNvPr id="9130" name="Google Shape;9130;p76"/>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31" name="Google Shape;9131;p76"/>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32" name="Google Shape;9132;p76"/>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33" name="Google Shape;9133;p76"/>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134" name="Google Shape;9134;p76"/>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135" name="Google Shape;9135;p76"/>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136" name="Google Shape;9136;p76"/>
            <p:cNvGrpSpPr/>
            <p:nvPr/>
          </p:nvGrpSpPr>
          <p:grpSpPr>
            <a:xfrm>
              <a:off x="7721175" y="2093194"/>
              <a:ext cx="599587" cy="623846"/>
              <a:chOff x="7721175" y="2093194"/>
              <a:chExt cx="599587" cy="623846"/>
            </a:xfrm>
          </p:grpSpPr>
          <p:grpSp>
            <p:nvGrpSpPr>
              <p:cNvPr id="9137" name="Google Shape;9137;p76"/>
              <p:cNvGrpSpPr/>
              <p:nvPr/>
            </p:nvGrpSpPr>
            <p:grpSpPr>
              <a:xfrm>
                <a:off x="7721175" y="2093194"/>
                <a:ext cx="291605" cy="623846"/>
                <a:chOff x="9405575" y="2061418"/>
                <a:chExt cx="291605" cy="623846"/>
              </a:xfrm>
            </p:grpSpPr>
            <p:sp>
              <p:nvSpPr>
                <p:cNvPr id="9138" name="Google Shape;9138;p7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76"/>
              <p:cNvGrpSpPr/>
              <p:nvPr/>
            </p:nvGrpSpPr>
            <p:grpSpPr>
              <a:xfrm flipH="1">
                <a:off x="8029157" y="2093194"/>
                <a:ext cx="291605" cy="623846"/>
                <a:chOff x="9405575" y="2061418"/>
                <a:chExt cx="291605" cy="623846"/>
              </a:xfrm>
            </p:grpSpPr>
            <p:sp>
              <p:nvSpPr>
                <p:cNvPr id="9146" name="Google Shape;9146;p7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153" name="Google Shape;9153;p76"/>
          <p:cNvGrpSpPr/>
          <p:nvPr/>
        </p:nvGrpSpPr>
        <p:grpSpPr>
          <a:xfrm>
            <a:off x="4013304" y="970938"/>
            <a:ext cx="712557" cy="785901"/>
            <a:chOff x="4206459" y="1191441"/>
            <a:chExt cx="712557" cy="785901"/>
          </a:xfrm>
        </p:grpSpPr>
        <p:sp>
          <p:nvSpPr>
            <p:cNvPr id="9154" name="Google Shape;9154;p76"/>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6"/>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6"/>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6"/>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8" name="Google Shape;9158;p76"/>
            <p:cNvGrpSpPr/>
            <p:nvPr/>
          </p:nvGrpSpPr>
          <p:grpSpPr>
            <a:xfrm>
              <a:off x="4644280" y="1290523"/>
              <a:ext cx="143716" cy="29463"/>
              <a:chOff x="4644280" y="1290523"/>
              <a:chExt cx="143716" cy="29463"/>
            </a:xfrm>
          </p:grpSpPr>
          <p:sp>
            <p:nvSpPr>
              <p:cNvPr id="9159" name="Google Shape;9159;p76"/>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6"/>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6"/>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6"/>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3" name="Google Shape;9163;p76"/>
            <p:cNvGrpSpPr/>
            <p:nvPr/>
          </p:nvGrpSpPr>
          <p:grpSpPr>
            <a:xfrm>
              <a:off x="4356567" y="1191441"/>
              <a:ext cx="143690" cy="29488"/>
              <a:chOff x="4356567" y="1191441"/>
              <a:chExt cx="143690" cy="29488"/>
            </a:xfrm>
          </p:grpSpPr>
          <p:sp>
            <p:nvSpPr>
              <p:cNvPr id="9164" name="Google Shape;9164;p76"/>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6"/>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6"/>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6"/>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8" name="Google Shape;9168;p76"/>
            <p:cNvGrpSpPr/>
            <p:nvPr/>
          </p:nvGrpSpPr>
          <p:grpSpPr>
            <a:xfrm>
              <a:off x="4339009" y="1863727"/>
              <a:ext cx="143703" cy="29476"/>
              <a:chOff x="4339009" y="1863727"/>
              <a:chExt cx="143703" cy="29476"/>
            </a:xfrm>
          </p:grpSpPr>
          <p:sp>
            <p:nvSpPr>
              <p:cNvPr id="9169" name="Google Shape;9169;p76"/>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6"/>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6"/>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6"/>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3" name="Google Shape;9173;p76"/>
            <p:cNvGrpSpPr/>
            <p:nvPr/>
          </p:nvGrpSpPr>
          <p:grpSpPr>
            <a:xfrm>
              <a:off x="4206459" y="1607315"/>
              <a:ext cx="29539" cy="142899"/>
              <a:chOff x="4206459" y="1607315"/>
              <a:chExt cx="29539" cy="142899"/>
            </a:xfrm>
          </p:grpSpPr>
          <p:sp>
            <p:nvSpPr>
              <p:cNvPr id="9174" name="Google Shape;9174;p76"/>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6"/>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6"/>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6"/>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8" name="Google Shape;9178;p76"/>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6"/>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6"/>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6"/>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2" name="Google Shape;9182;p76"/>
            <p:cNvGrpSpPr/>
            <p:nvPr/>
          </p:nvGrpSpPr>
          <p:grpSpPr>
            <a:xfrm>
              <a:off x="4889463" y="1423737"/>
              <a:ext cx="29552" cy="142899"/>
              <a:chOff x="4889463" y="1423737"/>
              <a:chExt cx="29552" cy="142899"/>
            </a:xfrm>
          </p:grpSpPr>
          <p:sp>
            <p:nvSpPr>
              <p:cNvPr id="9183" name="Google Shape;9183;p76"/>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6"/>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6"/>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6"/>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76"/>
            <p:cNvGrpSpPr/>
            <p:nvPr/>
          </p:nvGrpSpPr>
          <p:grpSpPr>
            <a:xfrm>
              <a:off x="4771663" y="1876896"/>
              <a:ext cx="108651" cy="100447"/>
              <a:chOff x="4771663" y="1876896"/>
              <a:chExt cx="108651" cy="100447"/>
            </a:xfrm>
          </p:grpSpPr>
          <p:sp>
            <p:nvSpPr>
              <p:cNvPr id="9188" name="Google Shape;9188;p76"/>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6"/>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6"/>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6"/>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2" name="Google Shape;9192;p76"/>
          <p:cNvGrpSpPr/>
          <p:nvPr/>
        </p:nvGrpSpPr>
        <p:grpSpPr>
          <a:xfrm>
            <a:off x="4008780" y="1854161"/>
            <a:ext cx="791287" cy="720350"/>
            <a:chOff x="267375" y="1071875"/>
            <a:chExt cx="470500" cy="428550"/>
          </a:xfrm>
        </p:grpSpPr>
        <p:sp>
          <p:nvSpPr>
            <p:cNvPr id="9193" name="Google Shape;9193;p76"/>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6"/>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6"/>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6"/>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6"/>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6"/>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6"/>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6"/>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76"/>
          <p:cNvGrpSpPr/>
          <p:nvPr/>
        </p:nvGrpSpPr>
        <p:grpSpPr>
          <a:xfrm>
            <a:off x="709275" y="3498791"/>
            <a:ext cx="1408444" cy="673166"/>
            <a:chOff x="712664" y="3693287"/>
            <a:chExt cx="1460738" cy="698160"/>
          </a:xfrm>
        </p:grpSpPr>
        <p:grpSp>
          <p:nvGrpSpPr>
            <p:cNvPr id="9202" name="Google Shape;9202;p76"/>
            <p:cNvGrpSpPr/>
            <p:nvPr/>
          </p:nvGrpSpPr>
          <p:grpSpPr>
            <a:xfrm>
              <a:off x="1380079" y="4133090"/>
              <a:ext cx="234048" cy="258099"/>
              <a:chOff x="1380079" y="4133090"/>
              <a:chExt cx="234048" cy="258099"/>
            </a:xfrm>
          </p:grpSpPr>
          <p:sp>
            <p:nvSpPr>
              <p:cNvPr id="9203" name="Google Shape;9203;p76"/>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6"/>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6"/>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6" name="Google Shape;9206;p76"/>
            <p:cNvGrpSpPr/>
            <p:nvPr/>
          </p:nvGrpSpPr>
          <p:grpSpPr>
            <a:xfrm>
              <a:off x="884610" y="3864082"/>
              <a:ext cx="1118583" cy="527293"/>
              <a:chOff x="890961" y="3865463"/>
              <a:chExt cx="1115237" cy="525715"/>
            </a:xfrm>
          </p:grpSpPr>
          <p:sp>
            <p:nvSpPr>
              <p:cNvPr id="9207" name="Google Shape;9207;p76"/>
              <p:cNvSpPr/>
              <p:nvPr/>
            </p:nvSpPr>
            <p:spPr>
              <a:xfrm>
                <a:off x="1070568" y="3865463"/>
                <a:ext cx="756508" cy="33008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6"/>
              <p:cNvSpPr/>
              <p:nvPr/>
            </p:nvSpPr>
            <p:spPr>
              <a:xfrm>
                <a:off x="890961" y="4013171"/>
                <a:ext cx="362022" cy="378007"/>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6"/>
              <p:cNvSpPr/>
              <p:nvPr/>
            </p:nvSpPr>
            <p:spPr>
              <a:xfrm>
                <a:off x="1645508" y="4013554"/>
                <a:ext cx="360690" cy="377624"/>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76"/>
            <p:cNvGrpSpPr/>
            <p:nvPr/>
          </p:nvGrpSpPr>
          <p:grpSpPr>
            <a:xfrm>
              <a:off x="712664" y="3693287"/>
              <a:ext cx="1460738" cy="698160"/>
              <a:chOff x="712664" y="3693025"/>
              <a:chExt cx="1460738" cy="698160"/>
            </a:xfrm>
          </p:grpSpPr>
          <p:sp>
            <p:nvSpPr>
              <p:cNvPr id="9211" name="Google Shape;9211;p76"/>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6"/>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6"/>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6"/>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6"/>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6"/>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7" name="Google Shape;9217;p76"/>
          <p:cNvGrpSpPr/>
          <p:nvPr/>
        </p:nvGrpSpPr>
        <p:grpSpPr>
          <a:xfrm>
            <a:off x="3146990" y="970938"/>
            <a:ext cx="795485" cy="738831"/>
            <a:chOff x="3348603" y="1236445"/>
            <a:chExt cx="749256" cy="695894"/>
          </a:xfrm>
        </p:grpSpPr>
        <p:grpSp>
          <p:nvGrpSpPr>
            <p:cNvPr id="9218" name="Google Shape;9218;p76"/>
            <p:cNvGrpSpPr/>
            <p:nvPr/>
          </p:nvGrpSpPr>
          <p:grpSpPr>
            <a:xfrm>
              <a:off x="3583779" y="1236445"/>
              <a:ext cx="293795" cy="285811"/>
              <a:chOff x="3750225" y="1774000"/>
              <a:chExt cx="149575" cy="145525"/>
            </a:xfrm>
          </p:grpSpPr>
          <p:sp>
            <p:nvSpPr>
              <p:cNvPr id="9219" name="Google Shape;9219;p7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1" name="Google Shape;9221;p76"/>
            <p:cNvGrpSpPr/>
            <p:nvPr/>
          </p:nvGrpSpPr>
          <p:grpSpPr>
            <a:xfrm>
              <a:off x="3775534" y="1462599"/>
              <a:ext cx="322325" cy="285958"/>
              <a:chOff x="3847850" y="1889150"/>
              <a:chExt cx="164100" cy="145600"/>
            </a:xfrm>
          </p:grpSpPr>
          <p:sp>
            <p:nvSpPr>
              <p:cNvPr id="9222" name="Google Shape;9222;p7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76"/>
            <p:cNvGrpSpPr/>
            <p:nvPr/>
          </p:nvGrpSpPr>
          <p:grpSpPr>
            <a:xfrm>
              <a:off x="3545329" y="1646528"/>
              <a:ext cx="293746" cy="285811"/>
              <a:chOff x="3730650" y="1982800"/>
              <a:chExt cx="149550" cy="145525"/>
            </a:xfrm>
          </p:grpSpPr>
          <p:sp>
            <p:nvSpPr>
              <p:cNvPr id="9225" name="Google Shape;9225;p7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76"/>
            <p:cNvGrpSpPr/>
            <p:nvPr/>
          </p:nvGrpSpPr>
          <p:grpSpPr>
            <a:xfrm>
              <a:off x="3348603" y="1415046"/>
              <a:ext cx="294384" cy="284387"/>
              <a:chOff x="3630494" y="1864938"/>
              <a:chExt cx="149875" cy="144800"/>
            </a:xfrm>
          </p:grpSpPr>
          <p:sp>
            <p:nvSpPr>
              <p:cNvPr id="9228" name="Google Shape;9228;p76"/>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6"/>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0" name="Google Shape;9230;p76"/>
          <p:cNvGrpSpPr/>
          <p:nvPr/>
        </p:nvGrpSpPr>
        <p:grpSpPr>
          <a:xfrm>
            <a:off x="2268517" y="3493834"/>
            <a:ext cx="1324924" cy="678123"/>
            <a:chOff x="2413923" y="3711366"/>
            <a:chExt cx="1374117" cy="703301"/>
          </a:xfrm>
        </p:grpSpPr>
        <p:grpSp>
          <p:nvGrpSpPr>
            <p:cNvPr id="9231" name="Google Shape;9231;p76"/>
            <p:cNvGrpSpPr/>
            <p:nvPr/>
          </p:nvGrpSpPr>
          <p:grpSpPr>
            <a:xfrm>
              <a:off x="2413923" y="3711366"/>
              <a:ext cx="1374117" cy="703301"/>
              <a:chOff x="2413923" y="3711366"/>
              <a:chExt cx="1374117" cy="703301"/>
            </a:xfrm>
          </p:grpSpPr>
          <p:sp>
            <p:nvSpPr>
              <p:cNvPr id="9232" name="Google Shape;9232;p76"/>
              <p:cNvSpPr/>
              <p:nvPr/>
            </p:nvSpPr>
            <p:spPr>
              <a:xfrm>
                <a:off x="2484774" y="3827200"/>
                <a:ext cx="1231176" cy="58746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3" name="Google Shape;9233;p76"/>
              <p:cNvGrpSpPr/>
              <p:nvPr/>
            </p:nvGrpSpPr>
            <p:grpSpPr>
              <a:xfrm>
                <a:off x="2600284" y="3808654"/>
                <a:ext cx="234394" cy="137897"/>
                <a:chOff x="2600284" y="3808654"/>
                <a:chExt cx="234394" cy="137897"/>
              </a:xfrm>
            </p:grpSpPr>
            <p:sp>
              <p:nvSpPr>
                <p:cNvPr id="9234" name="Google Shape;9234;p76"/>
                <p:cNvSpPr/>
                <p:nvPr/>
              </p:nvSpPr>
              <p:spPr>
                <a:xfrm>
                  <a:off x="2767890" y="3879764"/>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35" name="Google Shape;9235;p76"/>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236" name="Google Shape;9236;p76"/>
              <p:cNvGrpSpPr/>
              <p:nvPr/>
            </p:nvGrpSpPr>
            <p:grpSpPr>
              <a:xfrm>
                <a:off x="3359659" y="3805664"/>
                <a:ext cx="232294" cy="140888"/>
                <a:chOff x="3359659" y="3805664"/>
                <a:chExt cx="232294" cy="140888"/>
              </a:xfrm>
            </p:grpSpPr>
            <p:sp>
              <p:nvSpPr>
                <p:cNvPr id="9237" name="Google Shape;9237;p76"/>
                <p:cNvSpPr/>
                <p:nvPr/>
              </p:nvSpPr>
              <p:spPr>
                <a:xfrm>
                  <a:off x="3359659" y="3879764"/>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38" name="Google Shape;9238;p76"/>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239" name="Google Shape;9239;p76"/>
              <p:cNvGrpSpPr/>
              <p:nvPr/>
            </p:nvGrpSpPr>
            <p:grpSpPr>
              <a:xfrm>
                <a:off x="3067316" y="3711366"/>
                <a:ext cx="66788" cy="166697"/>
                <a:chOff x="3067316" y="3711366"/>
                <a:chExt cx="66788" cy="166697"/>
              </a:xfrm>
            </p:grpSpPr>
            <p:sp>
              <p:nvSpPr>
                <p:cNvPr id="9240" name="Google Shape;9240;p76"/>
                <p:cNvSpPr/>
                <p:nvPr/>
              </p:nvSpPr>
              <p:spPr>
                <a:xfrm>
                  <a:off x="3067316" y="3811276"/>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41" name="Google Shape;9241;p76"/>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242" name="Google Shape;9242;p76"/>
              <p:cNvGrpSpPr/>
              <p:nvPr/>
            </p:nvGrpSpPr>
            <p:grpSpPr>
              <a:xfrm>
                <a:off x="2413923" y="4058666"/>
                <a:ext cx="224007" cy="66788"/>
                <a:chOff x="2413923" y="4058666"/>
                <a:chExt cx="224007" cy="66788"/>
              </a:xfrm>
            </p:grpSpPr>
            <p:sp>
              <p:nvSpPr>
                <p:cNvPr id="9243" name="Google Shape;9243;p76"/>
                <p:cNvSpPr/>
                <p:nvPr/>
              </p:nvSpPr>
              <p:spPr>
                <a:xfrm>
                  <a:off x="2571142" y="4058666"/>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44" name="Google Shape;9244;p76"/>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245" name="Google Shape;9245;p76"/>
              <p:cNvGrpSpPr/>
              <p:nvPr/>
            </p:nvGrpSpPr>
            <p:grpSpPr>
              <a:xfrm>
                <a:off x="3564643" y="4058666"/>
                <a:ext cx="223397" cy="66788"/>
                <a:chOff x="3564643" y="4058666"/>
                <a:chExt cx="223397" cy="66788"/>
              </a:xfrm>
            </p:grpSpPr>
            <p:sp>
              <p:nvSpPr>
                <p:cNvPr id="9246" name="Google Shape;9246;p76"/>
                <p:cNvSpPr/>
                <p:nvPr/>
              </p:nvSpPr>
              <p:spPr>
                <a:xfrm>
                  <a:off x="3564643" y="4058666"/>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47" name="Google Shape;9247;p76"/>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248" name="Google Shape;9248;p76"/>
            <p:cNvGrpSpPr/>
            <p:nvPr/>
          </p:nvGrpSpPr>
          <p:grpSpPr>
            <a:xfrm>
              <a:off x="2633353" y="3965763"/>
              <a:ext cx="934017" cy="445681"/>
              <a:chOff x="2633353" y="3965763"/>
              <a:chExt cx="934017" cy="445681"/>
            </a:xfrm>
          </p:grpSpPr>
          <p:sp>
            <p:nvSpPr>
              <p:cNvPr id="9249" name="Google Shape;9249;p76"/>
              <p:cNvSpPr/>
              <p:nvPr/>
            </p:nvSpPr>
            <p:spPr>
              <a:xfrm>
                <a:off x="2633353" y="3965763"/>
                <a:ext cx="934017" cy="44568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6"/>
              <p:cNvSpPr/>
              <p:nvPr/>
            </p:nvSpPr>
            <p:spPr>
              <a:xfrm>
                <a:off x="2702006" y="4030399"/>
                <a:ext cx="798563" cy="381034"/>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51" name="Google Shape;9251;p76"/>
          <p:cNvGrpSpPr/>
          <p:nvPr/>
        </p:nvGrpSpPr>
        <p:grpSpPr>
          <a:xfrm>
            <a:off x="6392789" y="1044382"/>
            <a:ext cx="1131087" cy="587383"/>
            <a:chOff x="238125" y="999450"/>
            <a:chExt cx="7140700" cy="3708225"/>
          </a:xfrm>
        </p:grpSpPr>
        <p:sp>
          <p:nvSpPr>
            <p:cNvPr id="9252" name="Google Shape;9252;p76"/>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6"/>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76"/>
          <p:cNvGrpSpPr/>
          <p:nvPr/>
        </p:nvGrpSpPr>
        <p:grpSpPr>
          <a:xfrm>
            <a:off x="3744240" y="3493876"/>
            <a:ext cx="1375854" cy="678131"/>
            <a:chOff x="3913765" y="3641905"/>
            <a:chExt cx="1522805" cy="750560"/>
          </a:xfrm>
        </p:grpSpPr>
        <p:grpSp>
          <p:nvGrpSpPr>
            <p:cNvPr id="9262" name="Google Shape;9262;p76"/>
            <p:cNvGrpSpPr/>
            <p:nvPr/>
          </p:nvGrpSpPr>
          <p:grpSpPr>
            <a:xfrm>
              <a:off x="3913765" y="3997002"/>
              <a:ext cx="1522805" cy="395463"/>
              <a:chOff x="3913765" y="3997002"/>
              <a:chExt cx="1522805" cy="395463"/>
            </a:xfrm>
          </p:grpSpPr>
          <p:grpSp>
            <p:nvGrpSpPr>
              <p:cNvPr id="9263" name="Google Shape;9263;p76"/>
              <p:cNvGrpSpPr/>
              <p:nvPr/>
            </p:nvGrpSpPr>
            <p:grpSpPr>
              <a:xfrm>
                <a:off x="3913765" y="4138659"/>
                <a:ext cx="507602" cy="253806"/>
                <a:chOff x="3913765" y="4138659"/>
                <a:chExt cx="507602" cy="253806"/>
              </a:xfrm>
            </p:grpSpPr>
            <p:sp>
              <p:nvSpPr>
                <p:cNvPr id="9264" name="Google Shape;9264;p76"/>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6"/>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266" name="Google Shape;9266;p76"/>
              <p:cNvGrpSpPr/>
              <p:nvPr/>
            </p:nvGrpSpPr>
            <p:grpSpPr>
              <a:xfrm>
                <a:off x="4421361" y="3997002"/>
                <a:ext cx="507618" cy="395463"/>
                <a:chOff x="4421361" y="3997002"/>
                <a:chExt cx="507618" cy="395463"/>
              </a:xfrm>
            </p:grpSpPr>
            <p:sp>
              <p:nvSpPr>
                <p:cNvPr id="9267" name="Google Shape;9267;p76"/>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6"/>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76"/>
              <p:cNvGrpSpPr/>
              <p:nvPr/>
            </p:nvGrpSpPr>
            <p:grpSpPr>
              <a:xfrm>
                <a:off x="4928973" y="4189418"/>
                <a:ext cx="507596" cy="203047"/>
                <a:chOff x="4928973" y="4189418"/>
                <a:chExt cx="507596" cy="203047"/>
              </a:xfrm>
            </p:grpSpPr>
            <p:sp>
              <p:nvSpPr>
                <p:cNvPr id="9270" name="Google Shape;9270;p76"/>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6"/>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72" name="Google Shape;9272;p76"/>
            <p:cNvGrpSpPr/>
            <p:nvPr/>
          </p:nvGrpSpPr>
          <p:grpSpPr>
            <a:xfrm>
              <a:off x="4482186" y="3641905"/>
              <a:ext cx="397605" cy="349784"/>
              <a:chOff x="2906375" y="1159725"/>
              <a:chExt cx="1860575" cy="1636800"/>
            </a:xfrm>
          </p:grpSpPr>
          <p:sp>
            <p:nvSpPr>
              <p:cNvPr id="9273" name="Google Shape;9273;p76"/>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6"/>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6"/>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6"/>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77" name="Google Shape;9277;p76"/>
          <p:cNvGrpSpPr/>
          <p:nvPr/>
        </p:nvGrpSpPr>
        <p:grpSpPr>
          <a:xfrm>
            <a:off x="6528949" y="1853803"/>
            <a:ext cx="940737" cy="721067"/>
            <a:chOff x="6599718" y="2068734"/>
            <a:chExt cx="940737" cy="721067"/>
          </a:xfrm>
        </p:grpSpPr>
        <p:sp>
          <p:nvSpPr>
            <p:cNvPr id="9278" name="Google Shape;9278;p76"/>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6"/>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6"/>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6"/>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6"/>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6"/>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4" name="Google Shape;9284;p76"/>
            <p:cNvGrpSpPr/>
            <p:nvPr/>
          </p:nvGrpSpPr>
          <p:grpSpPr>
            <a:xfrm>
              <a:off x="6836957" y="2068734"/>
              <a:ext cx="461892" cy="721067"/>
              <a:chOff x="6836957" y="2068734"/>
              <a:chExt cx="461892" cy="721067"/>
            </a:xfrm>
          </p:grpSpPr>
          <p:sp>
            <p:nvSpPr>
              <p:cNvPr id="9285" name="Google Shape;9285;p76"/>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6"/>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6"/>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6"/>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6"/>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6"/>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1" name="Google Shape;9291;p76"/>
              <p:cNvGrpSpPr/>
              <p:nvPr/>
            </p:nvGrpSpPr>
            <p:grpSpPr>
              <a:xfrm>
                <a:off x="6836957" y="2068734"/>
                <a:ext cx="461892" cy="721067"/>
                <a:chOff x="6836957" y="2068734"/>
                <a:chExt cx="461892" cy="721067"/>
              </a:xfrm>
            </p:grpSpPr>
            <p:sp>
              <p:nvSpPr>
                <p:cNvPr id="9292" name="Google Shape;9292;p76"/>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6"/>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6"/>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6"/>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6"/>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6"/>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6"/>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299" name="Google Shape;9299;p76"/>
          <p:cNvGrpSpPr/>
          <p:nvPr/>
        </p:nvGrpSpPr>
        <p:grpSpPr>
          <a:xfrm>
            <a:off x="2412267" y="1858149"/>
            <a:ext cx="712577" cy="712374"/>
            <a:chOff x="2559249" y="2069323"/>
            <a:chExt cx="685566" cy="685634"/>
          </a:xfrm>
        </p:grpSpPr>
        <p:sp>
          <p:nvSpPr>
            <p:cNvPr id="9300" name="Google Shape;9300;p76"/>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6"/>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6"/>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6"/>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6"/>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6"/>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6"/>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6"/>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6"/>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6"/>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6"/>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6"/>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6"/>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3" name="Google Shape;9313;p76"/>
          <p:cNvGrpSpPr/>
          <p:nvPr/>
        </p:nvGrpSpPr>
        <p:grpSpPr>
          <a:xfrm>
            <a:off x="7594705" y="970938"/>
            <a:ext cx="845645" cy="711911"/>
            <a:chOff x="951975" y="315800"/>
            <a:chExt cx="5860325" cy="4933550"/>
          </a:xfrm>
        </p:grpSpPr>
        <p:sp>
          <p:nvSpPr>
            <p:cNvPr id="9314" name="Google Shape;9314;p76"/>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6"/>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6"/>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6"/>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6"/>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6"/>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6"/>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6"/>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2" name="Google Shape;9322;p76"/>
          <p:cNvGrpSpPr/>
          <p:nvPr/>
        </p:nvGrpSpPr>
        <p:grpSpPr>
          <a:xfrm>
            <a:off x="3691834" y="2707047"/>
            <a:ext cx="1617932" cy="621701"/>
            <a:chOff x="3862800" y="3038525"/>
            <a:chExt cx="1329006" cy="510680"/>
          </a:xfrm>
        </p:grpSpPr>
        <p:sp>
          <p:nvSpPr>
            <p:cNvPr id="9323" name="Google Shape;9323;p76"/>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6"/>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5" name="Google Shape;9325;p76"/>
            <p:cNvGrpSpPr/>
            <p:nvPr/>
          </p:nvGrpSpPr>
          <p:grpSpPr>
            <a:xfrm>
              <a:off x="3967075" y="3040337"/>
              <a:ext cx="1019927" cy="402126"/>
              <a:chOff x="3967075" y="3040337"/>
              <a:chExt cx="1019927" cy="402126"/>
            </a:xfrm>
          </p:grpSpPr>
          <p:sp>
            <p:nvSpPr>
              <p:cNvPr id="9326" name="Google Shape;9326;p76"/>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6"/>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76"/>
            <p:cNvGrpSpPr/>
            <p:nvPr/>
          </p:nvGrpSpPr>
          <p:grpSpPr>
            <a:xfrm>
              <a:off x="4186700" y="3040337"/>
              <a:ext cx="390475" cy="183289"/>
              <a:chOff x="4186700" y="3040337"/>
              <a:chExt cx="390475" cy="183289"/>
            </a:xfrm>
          </p:grpSpPr>
          <p:sp>
            <p:nvSpPr>
              <p:cNvPr id="9329" name="Google Shape;9329;p76"/>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6"/>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1" name="Google Shape;9331;p76"/>
            <p:cNvGrpSpPr/>
            <p:nvPr/>
          </p:nvGrpSpPr>
          <p:grpSpPr>
            <a:xfrm>
              <a:off x="4073727" y="3040337"/>
              <a:ext cx="697794" cy="296263"/>
              <a:chOff x="4073727" y="3040337"/>
              <a:chExt cx="697794" cy="296263"/>
            </a:xfrm>
          </p:grpSpPr>
          <p:sp>
            <p:nvSpPr>
              <p:cNvPr id="9332" name="Google Shape;9332;p76"/>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6"/>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4" name="Google Shape;9334;p76"/>
            <p:cNvGrpSpPr/>
            <p:nvPr/>
          </p:nvGrpSpPr>
          <p:grpSpPr>
            <a:xfrm>
              <a:off x="3862800" y="3038525"/>
              <a:ext cx="1329006" cy="510680"/>
              <a:chOff x="3862800" y="3038525"/>
              <a:chExt cx="1329006" cy="510680"/>
            </a:xfrm>
          </p:grpSpPr>
          <p:sp>
            <p:nvSpPr>
              <p:cNvPr id="9335" name="Google Shape;9335;p76"/>
              <p:cNvSpPr/>
              <p:nvPr/>
            </p:nvSpPr>
            <p:spPr>
              <a:xfrm>
                <a:off x="4370175" y="3441875"/>
                <a:ext cx="821631" cy="107330"/>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6"/>
              <p:cNvSpPr/>
              <p:nvPr/>
            </p:nvSpPr>
            <p:spPr>
              <a:xfrm>
                <a:off x="3862800" y="3038525"/>
                <a:ext cx="507990" cy="510584"/>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37" name="Google Shape;9337;p76"/>
          <p:cNvGrpSpPr/>
          <p:nvPr/>
        </p:nvGrpSpPr>
        <p:grpSpPr>
          <a:xfrm>
            <a:off x="700156" y="970938"/>
            <a:ext cx="883205" cy="775176"/>
            <a:chOff x="649648" y="271400"/>
            <a:chExt cx="6215377" cy="5455143"/>
          </a:xfrm>
        </p:grpSpPr>
        <p:sp>
          <p:nvSpPr>
            <p:cNvPr id="9338" name="Google Shape;9338;p76"/>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6"/>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6"/>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6"/>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6"/>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6"/>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6"/>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6"/>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6"/>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6"/>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6"/>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6"/>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0" name="Google Shape;9350;p76"/>
          <p:cNvGrpSpPr/>
          <p:nvPr/>
        </p:nvGrpSpPr>
        <p:grpSpPr>
          <a:xfrm>
            <a:off x="2308457" y="970938"/>
            <a:ext cx="767704" cy="815489"/>
            <a:chOff x="2499700" y="1135950"/>
            <a:chExt cx="732402" cy="777990"/>
          </a:xfrm>
        </p:grpSpPr>
        <p:grpSp>
          <p:nvGrpSpPr>
            <p:cNvPr id="9351" name="Google Shape;9351;p76"/>
            <p:cNvGrpSpPr/>
            <p:nvPr/>
          </p:nvGrpSpPr>
          <p:grpSpPr>
            <a:xfrm>
              <a:off x="2499700" y="1135950"/>
              <a:ext cx="732402" cy="694705"/>
              <a:chOff x="2499700" y="1135950"/>
              <a:chExt cx="732402" cy="694705"/>
            </a:xfrm>
          </p:grpSpPr>
          <p:sp>
            <p:nvSpPr>
              <p:cNvPr id="9352" name="Google Shape;9352;p76"/>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6"/>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6"/>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6"/>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6"/>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6"/>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6"/>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6"/>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6"/>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6"/>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6"/>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6"/>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6"/>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6"/>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6"/>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6"/>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6"/>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6"/>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6"/>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6"/>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6"/>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6"/>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6"/>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6"/>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6"/>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6"/>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6"/>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76"/>
            <p:cNvGrpSpPr/>
            <p:nvPr/>
          </p:nvGrpSpPr>
          <p:grpSpPr>
            <a:xfrm>
              <a:off x="2517909" y="1188726"/>
              <a:ext cx="702702" cy="725214"/>
              <a:chOff x="2517909" y="1188726"/>
              <a:chExt cx="702702" cy="725214"/>
            </a:xfrm>
          </p:grpSpPr>
          <p:sp>
            <p:nvSpPr>
              <p:cNvPr id="9380" name="Google Shape;9380;p76"/>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6"/>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6"/>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6"/>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6"/>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85" name="Google Shape;9385;p76"/>
          <p:cNvGrpSpPr/>
          <p:nvPr/>
        </p:nvGrpSpPr>
        <p:grpSpPr>
          <a:xfrm>
            <a:off x="1654189" y="970938"/>
            <a:ext cx="583439" cy="870229"/>
            <a:chOff x="1716825" y="1121550"/>
            <a:chExt cx="622800" cy="928938"/>
          </a:xfrm>
        </p:grpSpPr>
        <p:grpSp>
          <p:nvGrpSpPr>
            <p:cNvPr id="9386" name="Google Shape;9386;p76"/>
            <p:cNvGrpSpPr/>
            <p:nvPr/>
          </p:nvGrpSpPr>
          <p:grpSpPr>
            <a:xfrm>
              <a:off x="1716825" y="1121550"/>
              <a:ext cx="622800" cy="928938"/>
              <a:chOff x="1716825" y="1121550"/>
              <a:chExt cx="622800" cy="928938"/>
            </a:xfrm>
          </p:grpSpPr>
          <p:cxnSp>
            <p:nvCxnSpPr>
              <p:cNvPr id="9387" name="Google Shape;9387;p76"/>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388" name="Google Shape;9388;p76"/>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76"/>
            <p:cNvGrpSpPr/>
            <p:nvPr/>
          </p:nvGrpSpPr>
          <p:grpSpPr>
            <a:xfrm>
              <a:off x="1768050" y="1172775"/>
              <a:ext cx="520200" cy="832000"/>
              <a:chOff x="1768050" y="1172775"/>
              <a:chExt cx="520200" cy="832000"/>
            </a:xfrm>
          </p:grpSpPr>
          <p:cxnSp>
            <p:nvCxnSpPr>
              <p:cNvPr id="9390" name="Google Shape;9390;p76"/>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391" name="Google Shape;9391;p76"/>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76"/>
            <p:cNvGrpSpPr/>
            <p:nvPr/>
          </p:nvGrpSpPr>
          <p:grpSpPr>
            <a:xfrm>
              <a:off x="1820100" y="1225475"/>
              <a:ext cx="416400" cy="729575"/>
              <a:chOff x="1820100" y="1225475"/>
              <a:chExt cx="416400" cy="729575"/>
            </a:xfrm>
          </p:grpSpPr>
          <p:cxnSp>
            <p:nvCxnSpPr>
              <p:cNvPr id="9393" name="Google Shape;9393;p76"/>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394" name="Google Shape;9394;p76"/>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76"/>
            <p:cNvGrpSpPr/>
            <p:nvPr/>
          </p:nvGrpSpPr>
          <p:grpSpPr>
            <a:xfrm>
              <a:off x="1874250" y="1278825"/>
              <a:ext cx="308100" cy="605275"/>
              <a:chOff x="1874250" y="1278825"/>
              <a:chExt cx="308100" cy="605275"/>
            </a:xfrm>
          </p:grpSpPr>
          <p:cxnSp>
            <p:nvCxnSpPr>
              <p:cNvPr id="9396" name="Google Shape;9396;p76"/>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397" name="Google Shape;9397;p76"/>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8" name="Google Shape;9398;p76"/>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76"/>
          <p:cNvGrpSpPr/>
          <p:nvPr/>
        </p:nvGrpSpPr>
        <p:grpSpPr>
          <a:xfrm>
            <a:off x="1574012" y="1857260"/>
            <a:ext cx="739072" cy="714152"/>
            <a:chOff x="4334725" y="1355875"/>
            <a:chExt cx="3106650" cy="3001900"/>
          </a:xfrm>
        </p:grpSpPr>
        <p:grpSp>
          <p:nvGrpSpPr>
            <p:cNvPr id="9400" name="Google Shape;9400;p76"/>
            <p:cNvGrpSpPr/>
            <p:nvPr/>
          </p:nvGrpSpPr>
          <p:grpSpPr>
            <a:xfrm>
              <a:off x="4516050" y="1724875"/>
              <a:ext cx="2693725" cy="2632900"/>
              <a:chOff x="4516050" y="1724875"/>
              <a:chExt cx="2693725" cy="2632900"/>
            </a:xfrm>
          </p:grpSpPr>
          <p:sp>
            <p:nvSpPr>
              <p:cNvPr id="9401" name="Google Shape;9401;p76"/>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6"/>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6"/>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76"/>
            <p:cNvGrpSpPr/>
            <p:nvPr/>
          </p:nvGrpSpPr>
          <p:grpSpPr>
            <a:xfrm>
              <a:off x="4334725" y="1355875"/>
              <a:ext cx="3106650" cy="2709650"/>
              <a:chOff x="4334725" y="1355875"/>
              <a:chExt cx="3106650" cy="2709650"/>
            </a:xfrm>
          </p:grpSpPr>
          <p:sp>
            <p:nvSpPr>
              <p:cNvPr id="9405" name="Google Shape;9405;p76"/>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6"/>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6"/>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08" name="Google Shape;9408;p76"/>
          <p:cNvGrpSpPr/>
          <p:nvPr/>
        </p:nvGrpSpPr>
        <p:grpSpPr>
          <a:xfrm>
            <a:off x="7690961" y="3488031"/>
            <a:ext cx="312074" cy="684173"/>
            <a:chOff x="7645573" y="3754300"/>
            <a:chExt cx="293855" cy="644170"/>
          </a:xfrm>
        </p:grpSpPr>
        <p:sp>
          <p:nvSpPr>
            <p:cNvPr id="9409" name="Google Shape;9409;p76"/>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6"/>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1" name="Google Shape;9411;p76"/>
          <p:cNvGrpSpPr/>
          <p:nvPr/>
        </p:nvGrpSpPr>
        <p:grpSpPr>
          <a:xfrm>
            <a:off x="5612949" y="970938"/>
            <a:ext cx="709011" cy="739359"/>
            <a:chOff x="5830645" y="1256617"/>
            <a:chExt cx="530340" cy="553040"/>
          </a:xfrm>
        </p:grpSpPr>
        <p:grpSp>
          <p:nvGrpSpPr>
            <p:cNvPr id="9412" name="Google Shape;9412;p76"/>
            <p:cNvGrpSpPr/>
            <p:nvPr/>
          </p:nvGrpSpPr>
          <p:grpSpPr>
            <a:xfrm>
              <a:off x="5830645" y="1256617"/>
              <a:ext cx="259743" cy="269909"/>
              <a:chOff x="5830645" y="1256617"/>
              <a:chExt cx="259743" cy="269909"/>
            </a:xfrm>
          </p:grpSpPr>
          <p:sp>
            <p:nvSpPr>
              <p:cNvPr id="9413" name="Google Shape;9413;p76"/>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6"/>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76"/>
            <p:cNvGrpSpPr/>
            <p:nvPr/>
          </p:nvGrpSpPr>
          <p:grpSpPr>
            <a:xfrm>
              <a:off x="6101293" y="1256617"/>
              <a:ext cx="259692" cy="269909"/>
              <a:chOff x="6101293" y="1256617"/>
              <a:chExt cx="259692" cy="269909"/>
            </a:xfrm>
          </p:grpSpPr>
          <p:sp>
            <p:nvSpPr>
              <p:cNvPr id="9416" name="Google Shape;9416;p76"/>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6"/>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76"/>
            <p:cNvGrpSpPr/>
            <p:nvPr/>
          </p:nvGrpSpPr>
          <p:grpSpPr>
            <a:xfrm>
              <a:off x="5830645" y="1539749"/>
              <a:ext cx="259692" cy="269909"/>
              <a:chOff x="5830645" y="1539749"/>
              <a:chExt cx="259692" cy="269909"/>
            </a:xfrm>
          </p:grpSpPr>
          <p:sp>
            <p:nvSpPr>
              <p:cNvPr id="9419" name="Google Shape;9419;p76"/>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6"/>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1" name="Google Shape;9421;p76"/>
            <p:cNvGrpSpPr/>
            <p:nvPr/>
          </p:nvGrpSpPr>
          <p:grpSpPr>
            <a:xfrm>
              <a:off x="6101293" y="1539749"/>
              <a:ext cx="259692" cy="269909"/>
              <a:chOff x="6101293" y="1539749"/>
              <a:chExt cx="259692" cy="269909"/>
            </a:xfrm>
          </p:grpSpPr>
          <p:sp>
            <p:nvSpPr>
              <p:cNvPr id="9422" name="Google Shape;9422;p76"/>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6"/>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4" name="Google Shape;9424;p76"/>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76"/>
          <p:cNvGrpSpPr/>
          <p:nvPr/>
        </p:nvGrpSpPr>
        <p:grpSpPr>
          <a:xfrm>
            <a:off x="714444" y="2707054"/>
            <a:ext cx="1452955" cy="621360"/>
            <a:chOff x="732422" y="2990152"/>
            <a:chExt cx="1337773" cy="572102"/>
          </a:xfrm>
        </p:grpSpPr>
        <p:sp>
          <p:nvSpPr>
            <p:cNvPr id="9426" name="Google Shape;9426;p76"/>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6"/>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6"/>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6"/>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6"/>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6"/>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9435" name="Shape 9435"/>
        <p:cNvGrpSpPr/>
        <p:nvPr/>
      </p:nvGrpSpPr>
      <p:grpSpPr>
        <a:xfrm>
          <a:off x="0" y="0"/>
          <a:ext cx="0" cy="0"/>
          <a:chOff x="0" y="0"/>
          <a:chExt cx="0" cy="0"/>
        </a:xfrm>
      </p:grpSpPr>
      <p:grpSp>
        <p:nvGrpSpPr>
          <p:cNvPr id="9436" name="Google Shape;9436;p77"/>
          <p:cNvGrpSpPr/>
          <p:nvPr/>
        </p:nvGrpSpPr>
        <p:grpSpPr>
          <a:xfrm>
            <a:off x="708579" y="965872"/>
            <a:ext cx="1636188" cy="1526215"/>
            <a:chOff x="729238" y="1179665"/>
            <a:chExt cx="1636188" cy="1526215"/>
          </a:xfrm>
        </p:grpSpPr>
        <p:grpSp>
          <p:nvGrpSpPr>
            <p:cNvPr id="9437" name="Google Shape;9437;p77"/>
            <p:cNvGrpSpPr/>
            <p:nvPr/>
          </p:nvGrpSpPr>
          <p:grpSpPr>
            <a:xfrm>
              <a:off x="729238" y="1179665"/>
              <a:ext cx="80771" cy="1526215"/>
              <a:chOff x="729238" y="1179665"/>
              <a:chExt cx="80771" cy="1526215"/>
            </a:xfrm>
          </p:grpSpPr>
          <p:sp>
            <p:nvSpPr>
              <p:cNvPr id="9438" name="Google Shape;9438;p77"/>
              <p:cNvSpPr/>
              <p:nvPr/>
            </p:nvSpPr>
            <p:spPr>
              <a:xfrm>
                <a:off x="729238"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7"/>
              <p:cNvSpPr/>
              <p:nvPr/>
            </p:nvSpPr>
            <p:spPr>
              <a:xfrm>
                <a:off x="729238"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7"/>
              <p:cNvSpPr/>
              <p:nvPr/>
            </p:nvSpPr>
            <p:spPr>
              <a:xfrm>
                <a:off x="729238"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7"/>
              <p:cNvSpPr/>
              <p:nvPr/>
            </p:nvSpPr>
            <p:spPr>
              <a:xfrm>
                <a:off x="729238"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7"/>
              <p:cNvSpPr/>
              <p:nvPr/>
            </p:nvSpPr>
            <p:spPr>
              <a:xfrm>
                <a:off x="729238" y="1821630"/>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7"/>
              <p:cNvSpPr/>
              <p:nvPr/>
            </p:nvSpPr>
            <p:spPr>
              <a:xfrm>
                <a:off x="729238"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7"/>
              <p:cNvSpPr/>
              <p:nvPr/>
            </p:nvSpPr>
            <p:spPr>
              <a:xfrm>
                <a:off x="729238"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7"/>
              <p:cNvSpPr/>
              <p:nvPr/>
            </p:nvSpPr>
            <p:spPr>
              <a:xfrm>
                <a:off x="729238"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7"/>
              <p:cNvSpPr/>
              <p:nvPr/>
            </p:nvSpPr>
            <p:spPr>
              <a:xfrm>
                <a:off x="729238"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7"/>
              <p:cNvSpPr/>
              <p:nvPr/>
            </p:nvSpPr>
            <p:spPr>
              <a:xfrm>
                <a:off x="729238"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77"/>
            <p:cNvGrpSpPr/>
            <p:nvPr/>
          </p:nvGrpSpPr>
          <p:grpSpPr>
            <a:xfrm>
              <a:off x="903098" y="1179665"/>
              <a:ext cx="80771" cy="1526215"/>
              <a:chOff x="903098" y="1179665"/>
              <a:chExt cx="80771" cy="1526215"/>
            </a:xfrm>
          </p:grpSpPr>
          <p:sp>
            <p:nvSpPr>
              <p:cNvPr id="9449" name="Google Shape;9449;p77"/>
              <p:cNvSpPr/>
              <p:nvPr/>
            </p:nvSpPr>
            <p:spPr>
              <a:xfrm>
                <a:off x="903098"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7"/>
              <p:cNvSpPr/>
              <p:nvPr/>
            </p:nvSpPr>
            <p:spPr>
              <a:xfrm>
                <a:off x="903098"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7"/>
              <p:cNvSpPr/>
              <p:nvPr/>
            </p:nvSpPr>
            <p:spPr>
              <a:xfrm>
                <a:off x="903098"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7"/>
              <p:cNvSpPr/>
              <p:nvPr/>
            </p:nvSpPr>
            <p:spPr>
              <a:xfrm>
                <a:off x="903098"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7"/>
              <p:cNvSpPr/>
              <p:nvPr/>
            </p:nvSpPr>
            <p:spPr>
              <a:xfrm>
                <a:off x="903098"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7"/>
              <p:cNvSpPr/>
              <p:nvPr/>
            </p:nvSpPr>
            <p:spPr>
              <a:xfrm>
                <a:off x="903098"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7"/>
              <p:cNvSpPr/>
              <p:nvPr/>
            </p:nvSpPr>
            <p:spPr>
              <a:xfrm>
                <a:off x="903098"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7"/>
              <p:cNvSpPr/>
              <p:nvPr/>
            </p:nvSpPr>
            <p:spPr>
              <a:xfrm>
                <a:off x="903098"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7"/>
              <p:cNvSpPr/>
              <p:nvPr/>
            </p:nvSpPr>
            <p:spPr>
              <a:xfrm>
                <a:off x="903098"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7"/>
              <p:cNvSpPr/>
              <p:nvPr/>
            </p:nvSpPr>
            <p:spPr>
              <a:xfrm>
                <a:off x="903098"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9" name="Google Shape;9459;p77"/>
            <p:cNvGrpSpPr/>
            <p:nvPr/>
          </p:nvGrpSpPr>
          <p:grpSpPr>
            <a:xfrm>
              <a:off x="1076958" y="1179665"/>
              <a:ext cx="80771" cy="1526215"/>
              <a:chOff x="1076958" y="1179665"/>
              <a:chExt cx="80771" cy="1526215"/>
            </a:xfrm>
          </p:grpSpPr>
          <p:sp>
            <p:nvSpPr>
              <p:cNvPr id="9460" name="Google Shape;9460;p77"/>
              <p:cNvSpPr/>
              <p:nvPr/>
            </p:nvSpPr>
            <p:spPr>
              <a:xfrm>
                <a:off x="1076958"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7"/>
              <p:cNvSpPr/>
              <p:nvPr/>
            </p:nvSpPr>
            <p:spPr>
              <a:xfrm>
                <a:off x="1076958"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7"/>
              <p:cNvSpPr/>
              <p:nvPr/>
            </p:nvSpPr>
            <p:spPr>
              <a:xfrm>
                <a:off x="1076958"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7"/>
              <p:cNvSpPr/>
              <p:nvPr/>
            </p:nvSpPr>
            <p:spPr>
              <a:xfrm>
                <a:off x="1076958"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7"/>
              <p:cNvSpPr/>
              <p:nvPr/>
            </p:nvSpPr>
            <p:spPr>
              <a:xfrm>
                <a:off x="1076958"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7"/>
              <p:cNvSpPr/>
              <p:nvPr/>
            </p:nvSpPr>
            <p:spPr>
              <a:xfrm>
                <a:off x="1076958"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7"/>
              <p:cNvSpPr/>
              <p:nvPr/>
            </p:nvSpPr>
            <p:spPr>
              <a:xfrm>
                <a:off x="1076958" y="214302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7"/>
              <p:cNvSpPr/>
              <p:nvPr/>
            </p:nvSpPr>
            <p:spPr>
              <a:xfrm>
                <a:off x="1076958"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7"/>
              <p:cNvSpPr/>
              <p:nvPr/>
            </p:nvSpPr>
            <p:spPr>
              <a:xfrm>
                <a:off x="1076958"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7"/>
              <p:cNvSpPr/>
              <p:nvPr/>
            </p:nvSpPr>
            <p:spPr>
              <a:xfrm>
                <a:off x="1076958"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77"/>
            <p:cNvGrpSpPr/>
            <p:nvPr/>
          </p:nvGrpSpPr>
          <p:grpSpPr>
            <a:xfrm>
              <a:off x="1247707" y="1179665"/>
              <a:ext cx="80771" cy="1526215"/>
              <a:chOff x="1247707" y="1179665"/>
              <a:chExt cx="80771" cy="1526215"/>
            </a:xfrm>
          </p:grpSpPr>
          <p:sp>
            <p:nvSpPr>
              <p:cNvPr id="9471" name="Google Shape;9471;p77"/>
              <p:cNvSpPr/>
              <p:nvPr/>
            </p:nvSpPr>
            <p:spPr>
              <a:xfrm>
                <a:off x="124770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7"/>
              <p:cNvSpPr/>
              <p:nvPr/>
            </p:nvSpPr>
            <p:spPr>
              <a:xfrm>
                <a:off x="124770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7"/>
              <p:cNvSpPr/>
              <p:nvPr/>
            </p:nvSpPr>
            <p:spPr>
              <a:xfrm>
                <a:off x="124770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7"/>
              <p:cNvSpPr/>
              <p:nvPr/>
            </p:nvSpPr>
            <p:spPr>
              <a:xfrm>
                <a:off x="1247707" y="166175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7"/>
              <p:cNvSpPr/>
              <p:nvPr/>
            </p:nvSpPr>
            <p:spPr>
              <a:xfrm>
                <a:off x="1247707" y="1821630"/>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7"/>
              <p:cNvSpPr/>
              <p:nvPr/>
            </p:nvSpPr>
            <p:spPr>
              <a:xfrm>
                <a:off x="1247707"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7"/>
              <p:cNvSpPr/>
              <p:nvPr/>
            </p:nvSpPr>
            <p:spPr>
              <a:xfrm>
                <a:off x="1247707"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7"/>
              <p:cNvSpPr/>
              <p:nvPr/>
            </p:nvSpPr>
            <p:spPr>
              <a:xfrm>
                <a:off x="1247707"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7"/>
              <p:cNvSpPr/>
              <p:nvPr/>
            </p:nvSpPr>
            <p:spPr>
              <a:xfrm>
                <a:off x="1247707"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7"/>
              <p:cNvSpPr/>
              <p:nvPr/>
            </p:nvSpPr>
            <p:spPr>
              <a:xfrm>
                <a:off x="124770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77"/>
            <p:cNvGrpSpPr/>
            <p:nvPr/>
          </p:nvGrpSpPr>
          <p:grpSpPr>
            <a:xfrm>
              <a:off x="1421567" y="1179665"/>
              <a:ext cx="80771" cy="1526215"/>
              <a:chOff x="1421567" y="1179665"/>
              <a:chExt cx="80771" cy="1526215"/>
            </a:xfrm>
          </p:grpSpPr>
          <p:sp>
            <p:nvSpPr>
              <p:cNvPr id="9482" name="Google Shape;9482;p77"/>
              <p:cNvSpPr/>
              <p:nvPr/>
            </p:nvSpPr>
            <p:spPr>
              <a:xfrm>
                <a:off x="142156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7"/>
              <p:cNvSpPr/>
              <p:nvPr/>
            </p:nvSpPr>
            <p:spPr>
              <a:xfrm>
                <a:off x="142156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7"/>
              <p:cNvSpPr/>
              <p:nvPr/>
            </p:nvSpPr>
            <p:spPr>
              <a:xfrm>
                <a:off x="142156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7"/>
              <p:cNvSpPr/>
              <p:nvPr/>
            </p:nvSpPr>
            <p:spPr>
              <a:xfrm>
                <a:off x="1421567"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7"/>
              <p:cNvSpPr/>
              <p:nvPr/>
            </p:nvSpPr>
            <p:spPr>
              <a:xfrm>
                <a:off x="1421567"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7"/>
              <p:cNvSpPr/>
              <p:nvPr/>
            </p:nvSpPr>
            <p:spPr>
              <a:xfrm>
                <a:off x="1421567"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7"/>
              <p:cNvSpPr/>
              <p:nvPr/>
            </p:nvSpPr>
            <p:spPr>
              <a:xfrm>
                <a:off x="1421567" y="214302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7"/>
              <p:cNvSpPr/>
              <p:nvPr/>
            </p:nvSpPr>
            <p:spPr>
              <a:xfrm>
                <a:off x="1421567" y="2303717"/>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7"/>
              <p:cNvSpPr/>
              <p:nvPr/>
            </p:nvSpPr>
            <p:spPr>
              <a:xfrm>
                <a:off x="1421567"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7"/>
              <p:cNvSpPr/>
              <p:nvPr/>
            </p:nvSpPr>
            <p:spPr>
              <a:xfrm>
                <a:off x="142156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77"/>
            <p:cNvGrpSpPr/>
            <p:nvPr/>
          </p:nvGrpSpPr>
          <p:grpSpPr>
            <a:xfrm>
              <a:off x="1592327" y="1179665"/>
              <a:ext cx="80771" cy="1526215"/>
              <a:chOff x="1592327" y="1179665"/>
              <a:chExt cx="80771" cy="1526215"/>
            </a:xfrm>
          </p:grpSpPr>
          <p:sp>
            <p:nvSpPr>
              <p:cNvPr id="9493" name="Google Shape;9493;p77"/>
              <p:cNvSpPr/>
              <p:nvPr/>
            </p:nvSpPr>
            <p:spPr>
              <a:xfrm>
                <a:off x="159232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7"/>
              <p:cNvSpPr/>
              <p:nvPr/>
            </p:nvSpPr>
            <p:spPr>
              <a:xfrm>
                <a:off x="159232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7"/>
              <p:cNvSpPr/>
              <p:nvPr/>
            </p:nvSpPr>
            <p:spPr>
              <a:xfrm>
                <a:off x="159232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7"/>
              <p:cNvSpPr/>
              <p:nvPr/>
            </p:nvSpPr>
            <p:spPr>
              <a:xfrm>
                <a:off x="1592327"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7"/>
              <p:cNvSpPr/>
              <p:nvPr/>
            </p:nvSpPr>
            <p:spPr>
              <a:xfrm>
                <a:off x="1592327"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7"/>
              <p:cNvSpPr/>
              <p:nvPr/>
            </p:nvSpPr>
            <p:spPr>
              <a:xfrm>
                <a:off x="1592327"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7"/>
              <p:cNvSpPr/>
              <p:nvPr/>
            </p:nvSpPr>
            <p:spPr>
              <a:xfrm>
                <a:off x="1592327"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7"/>
              <p:cNvSpPr/>
              <p:nvPr/>
            </p:nvSpPr>
            <p:spPr>
              <a:xfrm>
                <a:off x="1592327"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7"/>
              <p:cNvSpPr/>
              <p:nvPr/>
            </p:nvSpPr>
            <p:spPr>
              <a:xfrm>
                <a:off x="1592327"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7"/>
              <p:cNvSpPr/>
              <p:nvPr/>
            </p:nvSpPr>
            <p:spPr>
              <a:xfrm>
                <a:off x="159232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77"/>
            <p:cNvGrpSpPr/>
            <p:nvPr/>
          </p:nvGrpSpPr>
          <p:grpSpPr>
            <a:xfrm>
              <a:off x="1766187" y="1179665"/>
              <a:ext cx="80771" cy="1526215"/>
              <a:chOff x="1766187" y="1179665"/>
              <a:chExt cx="80771" cy="1526215"/>
            </a:xfrm>
          </p:grpSpPr>
          <p:sp>
            <p:nvSpPr>
              <p:cNvPr id="9504" name="Google Shape;9504;p77"/>
              <p:cNvSpPr/>
              <p:nvPr/>
            </p:nvSpPr>
            <p:spPr>
              <a:xfrm>
                <a:off x="176618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7"/>
              <p:cNvSpPr/>
              <p:nvPr/>
            </p:nvSpPr>
            <p:spPr>
              <a:xfrm>
                <a:off x="176618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7"/>
              <p:cNvSpPr/>
              <p:nvPr/>
            </p:nvSpPr>
            <p:spPr>
              <a:xfrm>
                <a:off x="176618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7"/>
              <p:cNvSpPr/>
              <p:nvPr/>
            </p:nvSpPr>
            <p:spPr>
              <a:xfrm>
                <a:off x="1766187"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7"/>
              <p:cNvSpPr/>
              <p:nvPr/>
            </p:nvSpPr>
            <p:spPr>
              <a:xfrm>
                <a:off x="1766187"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7"/>
              <p:cNvSpPr/>
              <p:nvPr/>
            </p:nvSpPr>
            <p:spPr>
              <a:xfrm>
                <a:off x="1766187"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7"/>
              <p:cNvSpPr/>
              <p:nvPr/>
            </p:nvSpPr>
            <p:spPr>
              <a:xfrm>
                <a:off x="1766187" y="214302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7"/>
              <p:cNvSpPr/>
              <p:nvPr/>
            </p:nvSpPr>
            <p:spPr>
              <a:xfrm>
                <a:off x="1766187" y="2303717"/>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7"/>
              <p:cNvSpPr/>
              <p:nvPr/>
            </p:nvSpPr>
            <p:spPr>
              <a:xfrm>
                <a:off x="1766187" y="2464413"/>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7"/>
              <p:cNvSpPr/>
              <p:nvPr/>
            </p:nvSpPr>
            <p:spPr>
              <a:xfrm>
                <a:off x="176618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4" name="Google Shape;9514;p77"/>
            <p:cNvGrpSpPr/>
            <p:nvPr/>
          </p:nvGrpSpPr>
          <p:grpSpPr>
            <a:xfrm>
              <a:off x="1936935" y="1179665"/>
              <a:ext cx="80771" cy="1526215"/>
              <a:chOff x="1936935" y="1179665"/>
              <a:chExt cx="80771" cy="1526215"/>
            </a:xfrm>
          </p:grpSpPr>
          <p:sp>
            <p:nvSpPr>
              <p:cNvPr id="9515" name="Google Shape;9515;p77"/>
              <p:cNvSpPr/>
              <p:nvPr/>
            </p:nvSpPr>
            <p:spPr>
              <a:xfrm>
                <a:off x="1936935"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7"/>
              <p:cNvSpPr/>
              <p:nvPr/>
            </p:nvSpPr>
            <p:spPr>
              <a:xfrm>
                <a:off x="1936935"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7"/>
              <p:cNvSpPr/>
              <p:nvPr/>
            </p:nvSpPr>
            <p:spPr>
              <a:xfrm>
                <a:off x="1936935"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7"/>
              <p:cNvSpPr/>
              <p:nvPr/>
            </p:nvSpPr>
            <p:spPr>
              <a:xfrm>
                <a:off x="1936935"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7"/>
              <p:cNvSpPr/>
              <p:nvPr/>
            </p:nvSpPr>
            <p:spPr>
              <a:xfrm>
                <a:off x="1936935"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7"/>
              <p:cNvSpPr/>
              <p:nvPr/>
            </p:nvSpPr>
            <p:spPr>
              <a:xfrm>
                <a:off x="1936935"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7"/>
              <p:cNvSpPr/>
              <p:nvPr/>
            </p:nvSpPr>
            <p:spPr>
              <a:xfrm>
                <a:off x="1936935"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7"/>
              <p:cNvSpPr/>
              <p:nvPr/>
            </p:nvSpPr>
            <p:spPr>
              <a:xfrm>
                <a:off x="1936935"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7"/>
              <p:cNvSpPr/>
              <p:nvPr/>
            </p:nvSpPr>
            <p:spPr>
              <a:xfrm>
                <a:off x="1936935"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7"/>
              <p:cNvSpPr/>
              <p:nvPr/>
            </p:nvSpPr>
            <p:spPr>
              <a:xfrm>
                <a:off x="1936935"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77"/>
            <p:cNvGrpSpPr/>
            <p:nvPr/>
          </p:nvGrpSpPr>
          <p:grpSpPr>
            <a:xfrm>
              <a:off x="2110795" y="1179665"/>
              <a:ext cx="80771" cy="1526215"/>
              <a:chOff x="2110795" y="1179665"/>
              <a:chExt cx="80771" cy="1526215"/>
            </a:xfrm>
          </p:grpSpPr>
          <p:sp>
            <p:nvSpPr>
              <p:cNvPr id="9526" name="Google Shape;9526;p77"/>
              <p:cNvSpPr/>
              <p:nvPr/>
            </p:nvSpPr>
            <p:spPr>
              <a:xfrm>
                <a:off x="2110795"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7"/>
              <p:cNvSpPr/>
              <p:nvPr/>
            </p:nvSpPr>
            <p:spPr>
              <a:xfrm>
                <a:off x="2110795"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7"/>
              <p:cNvSpPr/>
              <p:nvPr/>
            </p:nvSpPr>
            <p:spPr>
              <a:xfrm>
                <a:off x="2110795"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7"/>
              <p:cNvSpPr/>
              <p:nvPr/>
            </p:nvSpPr>
            <p:spPr>
              <a:xfrm>
                <a:off x="2110795"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7"/>
              <p:cNvSpPr/>
              <p:nvPr/>
            </p:nvSpPr>
            <p:spPr>
              <a:xfrm>
                <a:off x="2110795" y="1821630"/>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7"/>
              <p:cNvSpPr/>
              <p:nvPr/>
            </p:nvSpPr>
            <p:spPr>
              <a:xfrm>
                <a:off x="2110795"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7"/>
              <p:cNvSpPr/>
              <p:nvPr/>
            </p:nvSpPr>
            <p:spPr>
              <a:xfrm>
                <a:off x="2110795"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7"/>
              <p:cNvSpPr/>
              <p:nvPr/>
            </p:nvSpPr>
            <p:spPr>
              <a:xfrm>
                <a:off x="2110795"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7"/>
              <p:cNvSpPr/>
              <p:nvPr/>
            </p:nvSpPr>
            <p:spPr>
              <a:xfrm>
                <a:off x="2110795"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7"/>
              <p:cNvSpPr/>
              <p:nvPr/>
            </p:nvSpPr>
            <p:spPr>
              <a:xfrm>
                <a:off x="2110795"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6" name="Google Shape;9536;p77"/>
            <p:cNvGrpSpPr/>
            <p:nvPr/>
          </p:nvGrpSpPr>
          <p:grpSpPr>
            <a:xfrm>
              <a:off x="2284655" y="1179665"/>
              <a:ext cx="80771" cy="1526215"/>
              <a:chOff x="2284655" y="1179665"/>
              <a:chExt cx="80771" cy="1526215"/>
            </a:xfrm>
          </p:grpSpPr>
          <p:sp>
            <p:nvSpPr>
              <p:cNvPr id="9537" name="Google Shape;9537;p77"/>
              <p:cNvSpPr/>
              <p:nvPr/>
            </p:nvSpPr>
            <p:spPr>
              <a:xfrm>
                <a:off x="2284655"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7"/>
              <p:cNvSpPr/>
              <p:nvPr/>
            </p:nvSpPr>
            <p:spPr>
              <a:xfrm>
                <a:off x="2284655"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7"/>
              <p:cNvSpPr/>
              <p:nvPr/>
            </p:nvSpPr>
            <p:spPr>
              <a:xfrm>
                <a:off x="2284655"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7"/>
              <p:cNvSpPr/>
              <p:nvPr/>
            </p:nvSpPr>
            <p:spPr>
              <a:xfrm>
                <a:off x="2284655"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7"/>
              <p:cNvSpPr/>
              <p:nvPr/>
            </p:nvSpPr>
            <p:spPr>
              <a:xfrm>
                <a:off x="2284655"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7"/>
              <p:cNvSpPr/>
              <p:nvPr/>
            </p:nvSpPr>
            <p:spPr>
              <a:xfrm>
                <a:off x="2284655"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7"/>
              <p:cNvSpPr/>
              <p:nvPr/>
            </p:nvSpPr>
            <p:spPr>
              <a:xfrm>
                <a:off x="2284655"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7"/>
              <p:cNvSpPr/>
              <p:nvPr/>
            </p:nvSpPr>
            <p:spPr>
              <a:xfrm>
                <a:off x="2284655"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7"/>
              <p:cNvSpPr/>
              <p:nvPr/>
            </p:nvSpPr>
            <p:spPr>
              <a:xfrm>
                <a:off x="2284655"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7"/>
              <p:cNvSpPr/>
              <p:nvPr/>
            </p:nvSpPr>
            <p:spPr>
              <a:xfrm>
                <a:off x="2284655"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47" name="Google Shape;9547;p77"/>
          <p:cNvGrpSpPr/>
          <p:nvPr/>
        </p:nvGrpSpPr>
        <p:grpSpPr>
          <a:xfrm>
            <a:off x="2603245" y="985011"/>
            <a:ext cx="1364147" cy="1102032"/>
            <a:chOff x="2623904" y="1198803"/>
            <a:chExt cx="1364147" cy="1102032"/>
          </a:xfrm>
        </p:grpSpPr>
        <p:grpSp>
          <p:nvGrpSpPr>
            <p:cNvPr id="9548" name="Google Shape;9548;p77"/>
            <p:cNvGrpSpPr/>
            <p:nvPr/>
          </p:nvGrpSpPr>
          <p:grpSpPr>
            <a:xfrm>
              <a:off x="2623907" y="1198803"/>
              <a:ext cx="1364144" cy="272899"/>
              <a:chOff x="2623907" y="1198803"/>
              <a:chExt cx="1364144" cy="272899"/>
            </a:xfrm>
          </p:grpSpPr>
          <p:sp>
            <p:nvSpPr>
              <p:cNvPr id="9549" name="Google Shape;9549;p77"/>
              <p:cNvSpPr/>
              <p:nvPr/>
            </p:nvSpPr>
            <p:spPr>
              <a:xfrm>
                <a:off x="3715152" y="1198803"/>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7"/>
              <p:cNvSpPr/>
              <p:nvPr/>
            </p:nvSpPr>
            <p:spPr>
              <a:xfrm>
                <a:off x="2623907"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7"/>
              <p:cNvSpPr/>
              <p:nvPr/>
            </p:nvSpPr>
            <p:spPr>
              <a:xfrm>
                <a:off x="2896718"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7"/>
              <p:cNvSpPr/>
              <p:nvPr/>
            </p:nvSpPr>
            <p:spPr>
              <a:xfrm>
                <a:off x="3169529"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7"/>
              <p:cNvSpPr/>
              <p:nvPr/>
            </p:nvSpPr>
            <p:spPr>
              <a:xfrm>
                <a:off x="3442341"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77"/>
            <p:cNvGrpSpPr/>
            <p:nvPr/>
          </p:nvGrpSpPr>
          <p:grpSpPr>
            <a:xfrm>
              <a:off x="2623904" y="1476964"/>
              <a:ext cx="1364144" cy="272899"/>
              <a:chOff x="2623904" y="1476964"/>
              <a:chExt cx="1364144" cy="272899"/>
            </a:xfrm>
          </p:grpSpPr>
          <p:sp>
            <p:nvSpPr>
              <p:cNvPr id="9555" name="Google Shape;9555;p77"/>
              <p:cNvSpPr/>
              <p:nvPr/>
            </p:nvSpPr>
            <p:spPr>
              <a:xfrm>
                <a:off x="3169527" y="1476964"/>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7"/>
              <p:cNvSpPr/>
              <p:nvPr/>
            </p:nvSpPr>
            <p:spPr>
              <a:xfrm>
                <a:off x="3442338" y="1476964"/>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7"/>
              <p:cNvSpPr/>
              <p:nvPr/>
            </p:nvSpPr>
            <p:spPr>
              <a:xfrm>
                <a:off x="3715149" y="1476964"/>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7"/>
              <p:cNvSpPr/>
              <p:nvPr/>
            </p:nvSpPr>
            <p:spPr>
              <a:xfrm>
                <a:off x="2623904" y="1476964"/>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7"/>
              <p:cNvSpPr/>
              <p:nvPr/>
            </p:nvSpPr>
            <p:spPr>
              <a:xfrm>
                <a:off x="2896716" y="1476964"/>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77"/>
            <p:cNvGrpSpPr/>
            <p:nvPr/>
          </p:nvGrpSpPr>
          <p:grpSpPr>
            <a:xfrm>
              <a:off x="2623907" y="1749775"/>
              <a:ext cx="1364144" cy="272899"/>
              <a:chOff x="2623907" y="1749775"/>
              <a:chExt cx="1364144" cy="272899"/>
            </a:xfrm>
          </p:grpSpPr>
          <p:sp>
            <p:nvSpPr>
              <p:cNvPr id="9561" name="Google Shape;9561;p77"/>
              <p:cNvSpPr/>
              <p:nvPr/>
            </p:nvSpPr>
            <p:spPr>
              <a:xfrm>
                <a:off x="3442341" y="1749775"/>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7"/>
              <p:cNvSpPr/>
              <p:nvPr/>
            </p:nvSpPr>
            <p:spPr>
              <a:xfrm>
                <a:off x="3715152" y="1749775"/>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7"/>
              <p:cNvSpPr/>
              <p:nvPr/>
            </p:nvSpPr>
            <p:spPr>
              <a:xfrm>
                <a:off x="2623907" y="1749775"/>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7"/>
              <p:cNvSpPr/>
              <p:nvPr/>
            </p:nvSpPr>
            <p:spPr>
              <a:xfrm>
                <a:off x="2896718" y="1749775"/>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7"/>
              <p:cNvSpPr/>
              <p:nvPr/>
            </p:nvSpPr>
            <p:spPr>
              <a:xfrm>
                <a:off x="3169529" y="1749775"/>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77"/>
            <p:cNvGrpSpPr/>
            <p:nvPr/>
          </p:nvGrpSpPr>
          <p:grpSpPr>
            <a:xfrm>
              <a:off x="2623904" y="2027936"/>
              <a:ext cx="1364144" cy="272899"/>
              <a:chOff x="2623904" y="2027936"/>
              <a:chExt cx="1364144" cy="272899"/>
            </a:xfrm>
          </p:grpSpPr>
          <p:sp>
            <p:nvSpPr>
              <p:cNvPr id="9567" name="Google Shape;9567;p77"/>
              <p:cNvSpPr/>
              <p:nvPr/>
            </p:nvSpPr>
            <p:spPr>
              <a:xfrm>
                <a:off x="2623904"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7"/>
              <p:cNvSpPr/>
              <p:nvPr/>
            </p:nvSpPr>
            <p:spPr>
              <a:xfrm>
                <a:off x="2896716"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7"/>
              <p:cNvSpPr/>
              <p:nvPr/>
            </p:nvSpPr>
            <p:spPr>
              <a:xfrm>
                <a:off x="3169527"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7"/>
              <p:cNvSpPr/>
              <p:nvPr/>
            </p:nvSpPr>
            <p:spPr>
              <a:xfrm>
                <a:off x="3442338"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7"/>
              <p:cNvSpPr/>
              <p:nvPr/>
            </p:nvSpPr>
            <p:spPr>
              <a:xfrm>
                <a:off x="3715149"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72" name="Google Shape;9572;p77"/>
          <p:cNvGrpSpPr/>
          <p:nvPr/>
        </p:nvGrpSpPr>
        <p:grpSpPr>
          <a:xfrm>
            <a:off x="2592706" y="2444193"/>
            <a:ext cx="1387541" cy="159124"/>
            <a:chOff x="3200660" y="2180272"/>
            <a:chExt cx="2563824" cy="378237"/>
          </a:xfrm>
        </p:grpSpPr>
        <p:sp>
          <p:nvSpPr>
            <p:cNvPr id="9573" name="Google Shape;9573;p7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77"/>
          <p:cNvGrpSpPr/>
          <p:nvPr/>
        </p:nvGrpSpPr>
        <p:grpSpPr>
          <a:xfrm>
            <a:off x="2589231" y="2722018"/>
            <a:ext cx="1390502" cy="159625"/>
            <a:chOff x="3530150" y="2790075"/>
            <a:chExt cx="1962600" cy="225300"/>
          </a:xfrm>
        </p:grpSpPr>
        <p:sp>
          <p:nvSpPr>
            <p:cNvPr id="9592" name="Google Shape;9592;p77"/>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7"/>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77"/>
          <p:cNvGrpSpPr/>
          <p:nvPr/>
        </p:nvGrpSpPr>
        <p:grpSpPr>
          <a:xfrm>
            <a:off x="2589884" y="3000344"/>
            <a:ext cx="1411629" cy="153761"/>
            <a:chOff x="3558802" y="4011427"/>
            <a:chExt cx="1866000" cy="111300"/>
          </a:xfrm>
        </p:grpSpPr>
        <p:sp>
          <p:nvSpPr>
            <p:cNvPr id="9595" name="Google Shape;9595;p7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7"/>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77"/>
          <p:cNvGrpSpPr/>
          <p:nvPr/>
        </p:nvGrpSpPr>
        <p:grpSpPr>
          <a:xfrm>
            <a:off x="2589576" y="2205744"/>
            <a:ext cx="1383503" cy="119749"/>
            <a:chOff x="3465975" y="2270276"/>
            <a:chExt cx="1986364" cy="171929"/>
          </a:xfrm>
        </p:grpSpPr>
        <p:sp>
          <p:nvSpPr>
            <p:cNvPr id="9598" name="Google Shape;9598;p7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7"/>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7"/>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7"/>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7"/>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7"/>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77"/>
          <p:cNvGrpSpPr/>
          <p:nvPr/>
        </p:nvGrpSpPr>
        <p:grpSpPr>
          <a:xfrm>
            <a:off x="2600584" y="3569394"/>
            <a:ext cx="1369531" cy="195460"/>
            <a:chOff x="723300" y="4253549"/>
            <a:chExt cx="2276482" cy="324900"/>
          </a:xfrm>
        </p:grpSpPr>
        <p:sp>
          <p:nvSpPr>
            <p:cNvPr id="9607" name="Google Shape;9607;p7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7"/>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77"/>
          <p:cNvGrpSpPr/>
          <p:nvPr/>
        </p:nvGrpSpPr>
        <p:grpSpPr>
          <a:xfrm>
            <a:off x="2590145" y="3270574"/>
            <a:ext cx="1389066" cy="180119"/>
            <a:chOff x="705948" y="3788465"/>
            <a:chExt cx="2308953" cy="299400"/>
          </a:xfrm>
        </p:grpSpPr>
        <p:sp>
          <p:nvSpPr>
            <p:cNvPr id="9613" name="Google Shape;9613;p7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7"/>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7"/>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77"/>
          <p:cNvGrpSpPr/>
          <p:nvPr/>
        </p:nvGrpSpPr>
        <p:grpSpPr>
          <a:xfrm>
            <a:off x="2638082" y="3883554"/>
            <a:ext cx="1304609" cy="294074"/>
            <a:chOff x="2658741" y="4097347"/>
            <a:chExt cx="1304609" cy="294074"/>
          </a:xfrm>
        </p:grpSpPr>
        <p:grpSp>
          <p:nvGrpSpPr>
            <p:cNvPr id="9619" name="Google Shape;9619;p77"/>
            <p:cNvGrpSpPr/>
            <p:nvPr/>
          </p:nvGrpSpPr>
          <p:grpSpPr>
            <a:xfrm>
              <a:off x="2658741" y="4097347"/>
              <a:ext cx="118572" cy="294074"/>
              <a:chOff x="3343310" y="4475555"/>
              <a:chExt cx="127717" cy="316753"/>
            </a:xfrm>
          </p:grpSpPr>
          <p:sp>
            <p:nvSpPr>
              <p:cNvPr id="9620" name="Google Shape;9620;p7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77"/>
            <p:cNvGrpSpPr/>
            <p:nvPr/>
          </p:nvGrpSpPr>
          <p:grpSpPr>
            <a:xfrm>
              <a:off x="3815519" y="4098388"/>
              <a:ext cx="147831" cy="291991"/>
              <a:chOff x="3527539" y="4476677"/>
              <a:chExt cx="159232" cy="314510"/>
            </a:xfrm>
          </p:grpSpPr>
          <p:sp>
            <p:nvSpPr>
              <p:cNvPr id="9623" name="Google Shape;9623;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77"/>
            <p:cNvGrpSpPr/>
            <p:nvPr/>
          </p:nvGrpSpPr>
          <p:grpSpPr>
            <a:xfrm>
              <a:off x="3511696" y="4098388"/>
              <a:ext cx="147831" cy="291991"/>
              <a:chOff x="3527539" y="4476677"/>
              <a:chExt cx="159232" cy="314510"/>
            </a:xfrm>
          </p:grpSpPr>
          <p:sp>
            <p:nvSpPr>
              <p:cNvPr id="9626" name="Google Shape;9626;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77"/>
            <p:cNvGrpSpPr/>
            <p:nvPr/>
          </p:nvGrpSpPr>
          <p:grpSpPr>
            <a:xfrm>
              <a:off x="3207874" y="4098388"/>
              <a:ext cx="147831" cy="291991"/>
              <a:chOff x="3527539" y="4476677"/>
              <a:chExt cx="159232" cy="314510"/>
            </a:xfrm>
          </p:grpSpPr>
          <p:sp>
            <p:nvSpPr>
              <p:cNvPr id="9629" name="Google Shape;9629;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77"/>
            <p:cNvGrpSpPr/>
            <p:nvPr/>
          </p:nvGrpSpPr>
          <p:grpSpPr>
            <a:xfrm>
              <a:off x="2933305" y="4097347"/>
              <a:ext cx="118572" cy="294074"/>
              <a:chOff x="3343310" y="4475555"/>
              <a:chExt cx="127717" cy="316753"/>
            </a:xfrm>
          </p:grpSpPr>
          <p:sp>
            <p:nvSpPr>
              <p:cNvPr id="9632" name="Google Shape;9632;p7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34" name="Google Shape;9634;p77"/>
          <p:cNvGrpSpPr/>
          <p:nvPr/>
        </p:nvGrpSpPr>
        <p:grpSpPr>
          <a:xfrm>
            <a:off x="4256912" y="1866676"/>
            <a:ext cx="1433821" cy="191501"/>
            <a:chOff x="4273350" y="2080469"/>
            <a:chExt cx="1433821" cy="191501"/>
          </a:xfrm>
        </p:grpSpPr>
        <p:grpSp>
          <p:nvGrpSpPr>
            <p:cNvPr id="9635" name="Google Shape;9635;p77"/>
            <p:cNvGrpSpPr/>
            <p:nvPr/>
          </p:nvGrpSpPr>
          <p:grpSpPr>
            <a:xfrm>
              <a:off x="4273350" y="2080469"/>
              <a:ext cx="1433821" cy="0"/>
              <a:chOff x="5224975" y="2962250"/>
              <a:chExt cx="1544400" cy="0"/>
            </a:xfrm>
          </p:grpSpPr>
          <p:cxnSp>
            <p:nvCxnSpPr>
              <p:cNvPr id="9636" name="Google Shape;9636;p7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637" name="Google Shape;9637;p77"/>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638" name="Google Shape;9638;p77"/>
            <p:cNvGrpSpPr/>
            <p:nvPr/>
          </p:nvGrpSpPr>
          <p:grpSpPr>
            <a:xfrm>
              <a:off x="4273350" y="2271969"/>
              <a:ext cx="1433821" cy="0"/>
              <a:chOff x="5224975" y="2962250"/>
              <a:chExt cx="1544400" cy="0"/>
            </a:xfrm>
          </p:grpSpPr>
          <p:cxnSp>
            <p:nvCxnSpPr>
              <p:cNvPr id="9639" name="Google Shape;9639;p7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640" name="Google Shape;9640;p77"/>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641" name="Google Shape;9641;p77"/>
          <p:cNvGrpSpPr/>
          <p:nvPr/>
        </p:nvGrpSpPr>
        <p:grpSpPr>
          <a:xfrm>
            <a:off x="4258467" y="969244"/>
            <a:ext cx="1430711" cy="743389"/>
            <a:chOff x="5159450" y="1919950"/>
            <a:chExt cx="1541050" cy="862500"/>
          </a:xfrm>
        </p:grpSpPr>
        <p:sp>
          <p:nvSpPr>
            <p:cNvPr id="9642" name="Google Shape;9642;p7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643" name="Google Shape;9643;p77"/>
            <p:cNvGrpSpPr/>
            <p:nvPr/>
          </p:nvGrpSpPr>
          <p:grpSpPr>
            <a:xfrm>
              <a:off x="5159450" y="1919950"/>
              <a:ext cx="1541050" cy="862500"/>
              <a:chOff x="5159450" y="1919950"/>
              <a:chExt cx="1541050" cy="862500"/>
            </a:xfrm>
          </p:grpSpPr>
          <p:cxnSp>
            <p:nvCxnSpPr>
              <p:cNvPr id="9644" name="Google Shape;9644;p7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645" name="Google Shape;9645;p7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646" name="Google Shape;9646;p77"/>
          <p:cNvGrpSpPr/>
          <p:nvPr/>
        </p:nvGrpSpPr>
        <p:grpSpPr>
          <a:xfrm>
            <a:off x="4248581" y="2192571"/>
            <a:ext cx="1450484" cy="1052087"/>
            <a:chOff x="5230575" y="1554475"/>
            <a:chExt cx="2137150" cy="1550150"/>
          </a:xfrm>
        </p:grpSpPr>
        <p:sp>
          <p:nvSpPr>
            <p:cNvPr id="9647" name="Google Shape;9647;p77"/>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7"/>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7"/>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7"/>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7"/>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7"/>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7"/>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7"/>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7"/>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7"/>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7"/>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7"/>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7"/>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0" name="Google Shape;9660;p77"/>
          <p:cNvGrpSpPr/>
          <p:nvPr/>
        </p:nvGrpSpPr>
        <p:grpSpPr>
          <a:xfrm rot="10800000">
            <a:off x="4265131" y="3284761"/>
            <a:ext cx="1417383" cy="887946"/>
            <a:chOff x="5645403" y="2920021"/>
            <a:chExt cx="2650800" cy="2180614"/>
          </a:xfrm>
        </p:grpSpPr>
        <p:sp>
          <p:nvSpPr>
            <p:cNvPr id="9661" name="Google Shape;9661;p77"/>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62" name="Google Shape;9662;p77"/>
            <p:cNvCxnSpPr>
              <a:stCxn id="9661"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663" name="Google Shape;9663;p77"/>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64" name="Google Shape;9664;p77"/>
            <p:cNvCxnSpPr>
              <a:endCxn id="9663"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665" name="Google Shape;9665;p77"/>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66" name="Google Shape;9666;p77"/>
            <p:cNvCxnSpPr>
              <a:stCxn id="9665"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667" name="Google Shape;9667;p77"/>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68" name="Google Shape;9668;p77"/>
            <p:cNvCxnSpPr>
              <a:endCxn id="9667"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669" name="Google Shape;9669;p77"/>
          <p:cNvGrpSpPr/>
          <p:nvPr/>
        </p:nvGrpSpPr>
        <p:grpSpPr>
          <a:xfrm>
            <a:off x="7365491" y="2188116"/>
            <a:ext cx="1071743" cy="1021579"/>
            <a:chOff x="7189833" y="2022667"/>
            <a:chExt cx="1251159" cy="1192597"/>
          </a:xfrm>
        </p:grpSpPr>
        <p:sp>
          <p:nvSpPr>
            <p:cNvPr id="9670" name="Google Shape;9670;p77"/>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7"/>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7"/>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7"/>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4" name="Google Shape;9674;p77"/>
          <p:cNvGrpSpPr/>
          <p:nvPr/>
        </p:nvGrpSpPr>
        <p:grpSpPr>
          <a:xfrm>
            <a:off x="706762" y="2614523"/>
            <a:ext cx="1695374" cy="1560837"/>
            <a:chOff x="727421" y="2828315"/>
            <a:chExt cx="1695374" cy="1560837"/>
          </a:xfrm>
        </p:grpSpPr>
        <p:grpSp>
          <p:nvGrpSpPr>
            <p:cNvPr id="9675" name="Google Shape;9675;p77"/>
            <p:cNvGrpSpPr/>
            <p:nvPr/>
          </p:nvGrpSpPr>
          <p:grpSpPr>
            <a:xfrm>
              <a:off x="819108" y="2882501"/>
              <a:ext cx="103104" cy="1426186"/>
              <a:chOff x="4674013" y="3100904"/>
              <a:chExt cx="122758" cy="1698043"/>
            </a:xfrm>
          </p:grpSpPr>
          <p:sp>
            <p:nvSpPr>
              <p:cNvPr id="9676" name="Google Shape;9676;p7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3" name="Google Shape;9683;p77"/>
            <p:cNvGrpSpPr/>
            <p:nvPr/>
          </p:nvGrpSpPr>
          <p:grpSpPr>
            <a:xfrm>
              <a:off x="1062475" y="2882501"/>
              <a:ext cx="103104" cy="1426186"/>
              <a:chOff x="4940438" y="3100904"/>
              <a:chExt cx="122758" cy="1698043"/>
            </a:xfrm>
          </p:grpSpPr>
          <p:sp>
            <p:nvSpPr>
              <p:cNvPr id="9684" name="Google Shape;9684;p7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1" name="Google Shape;9691;p77"/>
            <p:cNvGrpSpPr/>
            <p:nvPr/>
          </p:nvGrpSpPr>
          <p:grpSpPr>
            <a:xfrm>
              <a:off x="1299324" y="2882501"/>
              <a:ext cx="103104" cy="1426186"/>
              <a:chOff x="5206863" y="3100904"/>
              <a:chExt cx="122758" cy="1698043"/>
            </a:xfrm>
          </p:grpSpPr>
          <p:sp>
            <p:nvSpPr>
              <p:cNvPr id="9692" name="Google Shape;9692;p7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9" name="Google Shape;9699;p77"/>
            <p:cNvGrpSpPr/>
            <p:nvPr/>
          </p:nvGrpSpPr>
          <p:grpSpPr>
            <a:xfrm>
              <a:off x="1786057" y="2882501"/>
              <a:ext cx="103104" cy="1426186"/>
              <a:chOff x="6006138" y="3143629"/>
              <a:chExt cx="122758" cy="1698043"/>
            </a:xfrm>
          </p:grpSpPr>
          <p:sp>
            <p:nvSpPr>
              <p:cNvPr id="9700" name="Google Shape;9700;p7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77"/>
            <p:cNvGrpSpPr/>
            <p:nvPr/>
          </p:nvGrpSpPr>
          <p:grpSpPr>
            <a:xfrm>
              <a:off x="2029422" y="2882501"/>
              <a:ext cx="103104" cy="1426186"/>
              <a:chOff x="6805413" y="3100904"/>
              <a:chExt cx="122758" cy="1698043"/>
            </a:xfrm>
          </p:grpSpPr>
          <p:sp>
            <p:nvSpPr>
              <p:cNvPr id="9708" name="Google Shape;9708;p7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77"/>
            <p:cNvGrpSpPr/>
            <p:nvPr/>
          </p:nvGrpSpPr>
          <p:grpSpPr>
            <a:xfrm>
              <a:off x="727421" y="2828315"/>
              <a:ext cx="1695374" cy="1560837"/>
              <a:chOff x="734799" y="2782450"/>
              <a:chExt cx="1571100" cy="1577400"/>
            </a:xfrm>
          </p:grpSpPr>
          <p:cxnSp>
            <p:nvCxnSpPr>
              <p:cNvPr id="9716" name="Google Shape;9716;p7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717" name="Google Shape;9717;p7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718" name="Google Shape;9718;p77"/>
            <p:cNvGrpSpPr/>
            <p:nvPr/>
          </p:nvGrpSpPr>
          <p:grpSpPr>
            <a:xfrm>
              <a:off x="2272795" y="2882501"/>
              <a:ext cx="103104" cy="1426186"/>
              <a:chOff x="5206863" y="3100904"/>
              <a:chExt cx="122758" cy="1698043"/>
            </a:xfrm>
          </p:grpSpPr>
          <p:sp>
            <p:nvSpPr>
              <p:cNvPr id="9719" name="Google Shape;9719;p7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6" name="Google Shape;9726;p77"/>
            <p:cNvGrpSpPr/>
            <p:nvPr/>
          </p:nvGrpSpPr>
          <p:grpSpPr>
            <a:xfrm>
              <a:off x="1542694" y="2882501"/>
              <a:ext cx="103104" cy="1426186"/>
              <a:chOff x="6006138" y="3143629"/>
              <a:chExt cx="122758" cy="1698043"/>
            </a:xfrm>
          </p:grpSpPr>
          <p:sp>
            <p:nvSpPr>
              <p:cNvPr id="9727" name="Google Shape;9727;p7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34" name="Google Shape;9734;p77"/>
          <p:cNvGrpSpPr/>
          <p:nvPr/>
        </p:nvGrpSpPr>
        <p:grpSpPr>
          <a:xfrm>
            <a:off x="5915341" y="2192094"/>
            <a:ext cx="1248543" cy="1025319"/>
            <a:chOff x="5183758" y="1210600"/>
            <a:chExt cx="3605380" cy="2960783"/>
          </a:xfrm>
        </p:grpSpPr>
        <p:sp>
          <p:nvSpPr>
            <p:cNvPr id="9735" name="Google Shape;9735;p7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39" name="Google Shape;9739;p77"/>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740" name="Google Shape;9740;p77"/>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741" name="Google Shape;9741;p77"/>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742" name="Google Shape;9742;p77"/>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743" name="Google Shape;9743;p77"/>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77"/>
          <p:cNvGrpSpPr/>
          <p:nvPr/>
        </p:nvGrpSpPr>
        <p:grpSpPr>
          <a:xfrm>
            <a:off x="5772403" y="3330411"/>
            <a:ext cx="2664831" cy="843440"/>
            <a:chOff x="5916567" y="1099697"/>
            <a:chExt cx="2556683" cy="809211"/>
          </a:xfrm>
        </p:grpSpPr>
        <p:sp>
          <p:nvSpPr>
            <p:cNvPr id="9745" name="Google Shape;9745;p77"/>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7"/>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7"/>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7"/>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7"/>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7"/>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7"/>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7"/>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3" name="Google Shape;9753;p77"/>
          <p:cNvGrpSpPr/>
          <p:nvPr/>
        </p:nvGrpSpPr>
        <p:grpSpPr>
          <a:xfrm>
            <a:off x="5879943" y="979270"/>
            <a:ext cx="1299869" cy="1023338"/>
            <a:chOff x="5900602" y="1193063"/>
            <a:chExt cx="1299869" cy="1023338"/>
          </a:xfrm>
        </p:grpSpPr>
        <p:grpSp>
          <p:nvGrpSpPr>
            <p:cNvPr id="9754" name="Google Shape;9754;p77"/>
            <p:cNvGrpSpPr/>
            <p:nvPr/>
          </p:nvGrpSpPr>
          <p:grpSpPr>
            <a:xfrm>
              <a:off x="6743564" y="1193063"/>
              <a:ext cx="456907" cy="700379"/>
              <a:chOff x="6743564" y="1193063"/>
              <a:chExt cx="456907" cy="700379"/>
            </a:xfrm>
          </p:grpSpPr>
          <p:grpSp>
            <p:nvGrpSpPr>
              <p:cNvPr id="9755" name="Google Shape;9755;p77"/>
              <p:cNvGrpSpPr/>
              <p:nvPr/>
            </p:nvGrpSpPr>
            <p:grpSpPr>
              <a:xfrm>
                <a:off x="6743564" y="1690724"/>
                <a:ext cx="214416" cy="202717"/>
                <a:chOff x="6743564" y="1690724"/>
                <a:chExt cx="214416" cy="202717"/>
              </a:xfrm>
            </p:grpSpPr>
            <p:sp>
              <p:nvSpPr>
                <p:cNvPr id="9756" name="Google Shape;9756;p77"/>
                <p:cNvSpPr/>
                <p:nvPr/>
              </p:nvSpPr>
              <p:spPr>
                <a:xfrm rot="-5400000">
                  <a:off x="6796935" y="1637353"/>
                  <a:ext cx="107673" cy="214416"/>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7"/>
                <p:cNvSpPr/>
                <p:nvPr/>
              </p:nvSpPr>
              <p:spPr>
                <a:xfrm rot="-5400000">
                  <a:off x="6797062" y="1744953"/>
                  <a:ext cx="95052" cy="201926"/>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77"/>
              <p:cNvGrpSpPr/>
              <p:nvPr/>
            </p:nvGrpSpPr>
            <p:grpSpPr>
              <a:xfrm>
                <a:off x="6915505" y="1193063"/>
                <a:ext cx="284966" cy="589637"/>
                <a:chOff x="6915505" y="1193063"/>
                <a:chExt cx="284966" cy="589637"/>
              </a:xfrm>
            </p:grpSpPr>
            <p:sp>
              <p:nvSpPr>
                <p:cNvPr id="9759" name="Google Shape;9759;p77"/>
                <p:cNvSpPr/>
                <p:nvPr/>
              </p:nvSpPr>
              <p:spPr>
                <a:xfrm>
                  <a:off x="6915505" y="1193063"/>
                  <a:ext cx="284966" cy="63652"/>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60" name="Google Shape;9760;p77"/>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761" name="Google Shape;9761;p77"/>
            <p:cNvGrpSpPr/>
            <p:nvPr/>
          </p:nvGrpSpPr>
          <p:grpSpPr>
            <a:xfrm>
              <a:off x="6520337" y="1193063"/>
              <a:ext cx="341833" cy="801589"/>
              <a:chOff x="6520337" y="1193063"/>
              <a:chExt cx="341833" cy="801589"/>
            </a:xfrm>
          </p:grpSpPr>
          <p:grpSp>
            <p:nvGrpSpPr>
              <p:cNvPr id="9762" name="Google Shape;9762;p77"/>
              <p:cNvGrpSpPr/>
              <p:nvPr/>
            </p:nvGrpSpPr>
            <p:grpSpPr>
              <a:xfrm>
                <a:off x="6520337" y="1589514"/>
                <a:ext cx="213964" cy="405138"/>
                <a:chOff x="6520337" y="1589514"/>
                <a:chExt cx="213964" cy="405138"/>
              </a:xfrm>
            </p:grpSpPr>
            <p:sp>
              <p:nvSpPr>
                <p:cNvPr id="9763" name="Google Shape;9763;p77"/>
                <p:cNvSpPr/>
                <p:nvPr/>
              </p:nvSpPr>
              <p:spPr>
                <a:xfrm rot="-5400000">
                  <a:off x="6522864" y="1586987"/>
                  <a:ext cx="208867" cy="213920"/>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7"/>
                <p:cNvSpPr/>
                <p:nvPr/>
              </p:nvSpPr>
              <p:spPr>
                <a:xfrm rot="-5400000">
                  <a:off x="6529205" y="1789556"/>
                  <a:ext cx="196263" cy="213929"/>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77"/>
              <p:cNvGrpSpPr/>
              <p:nvPr/>
            </p:nvGrpSpPr>
            <p:grpSpPr>
              <a:xfrm>
                <a:off x="6577204" y="1193063"/>
                <a:ext cx="284966" cy="453562"/>
                <a:chOff x="6577204" y="1193063"/>
                <a:chExt cx="284966" cy="453562"/>
              </a:xfrm>
            </p:grpSpPr>
            <p:sp>
              <p:nvSpPr>
                <p:cNvPr id="9766" name="Google Shape;9766;p77"/>
                <p:cNvSpPr/>
                <p:nvPr/>
              </p:nvSpPr>
              <p:spPr>
                <a:xfrm>
                  <a:off x="6577204" y="1193063"/>
                  <a:ext cx="284966" cy="63652"/>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67" name="Google Shape;9767;p77"/>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768" name="Google Shape;9768;p77"/>
            <p:cNvGrpSpPr/>
            <p:nvPr/>
          </p:nvGrpSpPr>
          <p:grpSpPr>
            <a:xfrm>
              <a:off x="6238903" y="1193063"/>
              <a:ext cx="300491" cy="901782"/>
              <a:chOff x="6238903" y="1193063"/>
              <a:chExt cx="300491" cy="901782"/>
            </a:xfrm>
          </p:grpSpPr>
          <p:grpSp>
            <p:nvGrpSpPr>
              <p:cNvPr id="9769" name="Google Shape;9769;p77"/>
              <p:cNvGrpSpPr/>
              <p:nvPr/>
            </p:nvGrpSpPr>
            <p:grpSpPr>
              <a:xfrm>
                <a:off x="6290865" y="1489295"/>
                <a:ext cx="248530" cy="605550"/>
                <a:chOff x="6290865" y="1489295"/>
                <a:chExt cx="248530" cy="605550"/>
              </a:xfrm>
            </p:grpSpPr>
            <p:sp>
              <p:nvSpPr>
                <p:cNvPr id="9770" name="Google Shape;9770;p77"/>
                <p:cNvSpPr/>
                <p:nvPr/>
              </p:nvSpPr>
              <p:spPr>
                <a:xfrm rot="-5400000">
                  <a:off x="6260587" y="1519573"/>
                  <a:ext cx="309086" cy="248530"/>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7"/>
                <p:cNvSpPr/>
                <p:nvPr/>
              </p:nvSpPr>
              <p:spPr>
                <a:xfrm rot="-5400000">
                  <a:off x="6266915" y="1822365"/>
                  <a:ext cx="296456" cy="248504"/>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77"/>
              <p:cNvGrpSpPr/>
              <p:nvPr/>
            </p:nvGrpSpPr>
            <p:grpSpPr>
              <a:xfrm>
                <a:off x="6238903" y="1193063"/>
                <a:ext cx="284966" cy="327512"/>
                <a:chOff x="6238903" y="1193063"/>
                <a:chExt cx="284966" cy="327512"/>
              </a:xfrm>
            </p:grpSpPr>
            <p:sp>
              <p:nvSpPr>
                <p:cNvPr id="9773" name="Google Shape;9773;p77"/>
                <p:cNvSpPr/>
                <p:nvPr/>
              </p:nvSpPr>
              <p:spPr>
                <a:xfrm>
                  <a:off x="6238903" y="1193063"/>
                  <a:ext cx="284966" cy="63652"/>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74" name="Google Shape;9774;p77"/>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775" name="Google Shape;9775;p77"/>
            <p:cNvGrpSpPr/>
            <p:nvPr/>
          </p:nvGrpSpPr>
          <p:grpSpPr>
            <a:xfrm>
              <a:off x="5900602" y="1193063"/>
              <a:ext cx="444365" cy="1023338"/>
              <a:chOff x="5900602" y="1193063"/>
              <a:chExt cx="444365" cy="1023338"/>
            </a:xfrm>
          </p:grpSpPr>
          <p:grpSp>
            <p:nvGrpSpPr>
              <p:cNvPr id="9776" name="Google Shape;9776;p77"/>
              <p:cNvGrpSpPr/>
              <p:nvPr/>
            </p:nvGrpSpPr>
            <p:grpSpPr>
              <a:xfrm>
                <a:off x="6046501" y="1367757"/>
                <a:ext cx="298465" cy="848644"/>
                <a:chOff x="6046501" y="1367757"/>
                <a:chExt cx="298465" cy="848644"/>
              </a:xfrm>
            </p:grpSpPr>
            <p:sp>
              <p:nvSpPr>
                <p:cNvPr id="9777" name="Google Shape;9777;p77"/>
                <p:cNvSpPr/>
                <p:nvPr/>
              </p:nvSpPr>
              <p:spPr>
                <a:xfrm rot="-5400000">
                  <a:off x="5980413" y="1433845"/>
                  <a:ext cx="430641" cy="298465"/>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7"/>
                <p:cNvSpPr/>
                <p:nvPr/>
              </p:nvSpPr>
              <p:spPr>
                <a:xfrm rot="-5400000">
                  <a:off x="5986741" y="1858175"/>
                  <a:ext cx="418012" cy="298439"/>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77"/>
              <p:cNvGrpSpPr/>
              <p:nvPr/>
            </p:nvGrpSpPr>
            <p:grpSpPr>
              <a:xfrm>
                <a:off x="5900602" y="1193063"/>
                <a:ext cx="284966" cy="182312"/>
                <a:chOff x="5900602" y="1193063"/>
                <a:chExt cx="284966" cy="182312"/>
              </a:xfrm>
            </p:grpSpPr>
            <p:sp>
              <p:nvSpPr>
                <p:cNvPr id="9780" name="Google Shape;9780;p77"/>
                <p:cNvSpPr/>
                <p:nvPr/>
              </p:nvSpPr>
              <p:spPr>
                <a:xfrm>
                  <a:off x="5900602" y="1193063"/>
                  <a:ext cx="284966" cy="63652"/>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81" name="Google Shape;9781;p7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782" name="Google Shape;9782;p77"/>
          <p:cNvGrpSpPr/>
          <p:nvPr/>
        </p:nvGrpSpPr>
        <p:grpSpPr>
          <a:xfrm>
            <a:off x="7217825" y="979415"/>
            <a:ext cx="1219413" cy="1051379"/>
            <a:chOff x="7287122" y="1165658"/>
            <a:chExt cx="1219413" cy="1051379"/>
          </a:xfrm>
        </p:grpSpPr>
        <p:grpSp>
          <p:nvGrpSpPr>
            <p:cNvPr id="9783" name="Google Shape;9783;p77"/>
            <p:cNvGrpSpPr/>
            <p:nvPr/>
          </p:nvGrpSpPr>
          <p:grpSpPr>
            <a:xfrm>
              <a:off x="7287162" y="1969723"/>
              <a:ext cx="1219372" cy="247314"/>
              <a:chOff x="7287162" y="1969723"/>
              <a:chExt cx="1219372" cy="247314"/>
            </a:xfrm>
          </p:grpSpPr>
          <p:sp>
            <p:nvSpPr>
              <p:cNvPr id="9784" name="Google Shape;9784;p77"/>
              <p:cNvSpPr/>
              <p:nvPr/>
            </p:nvSpPr>
            <p:spPr>
              <a:xfrm flipH="1">
                <a:off x="8366239" y="1969723"/>
                <a:ext cx="140295" cy="247314"/>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5" name="Google Shape;9785;p77"/>
              <p:cNvGrpSpPr/>
              <p:nvPr/>
            </p:nvGrpSpPr>
            <p:grpSpPr>
              <a:xfrm>
                <a:off x="7287162" y="2063892"/>
                <a:ext cx="1151713" cy="73432"/>
                <a:chOff x="7287162" y="2063892"/>
                <a:chExt cx="1151713" cy="73432"/>
              </a:xfrm>
            </p:grpSpPr>
            <p:sp>
              <p:nvSpPr>
                <p:cNvPr id="9786" name="Google Shape;9786;p77"/>
                <p:cNvSpPr/>
                <p:nvPr/>
              </p:nvSpPr>
              <p:spPr>
                <a:xfrm flipH="1">
                  <a:off x="7287162" y="2063892"/>
                  <a:ext cx="507062" cy="73432"/>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87" name="Google Shape;9787;p7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788" name="Google Shape;9788;p77"/>
            <p:cNvGrpSpPr/>
            <p:nvPr/>
          </p:nvGrpSpPr>
          <p:grpSpPr>
            <a:xfrm>
              <a:off x="7287122" y="1712201"/>
              <a:ext cx="1219403" cy="246780"/>
              <a:chOff x="7287122" y="1712201"/>
              <a:chExt cx="1219403" cy="246780"/>
            </a:xfrm>
          </p:grpSpPr>
          <p:sp>
            <p:nvSpPr>
              <p:cNvPr id="9789" name="Google Shape;9789;p77"/>
              <p:cNvSpPr/>
              <p:nvPr/>
            </p:nvSpPr>
            <p:spPr>
              <a:xfrm flipH="1">
                <a:off x="8226234" y="1712201"/>
                <a:ext cx="280291" cy="246780"/>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0" name="Google Shape;9790;p77"/>
              <p:cNvGrpSpPr/>
              <p:nvPr/>
            </p:nvGrpSpPr>
            <p:grpSpPr>
              <a:xfrm>
                <a:off x="7287122" y="1842861"/>
                <a:ext cx="1005303" cy="73419"/>
                <a:chOff x="7287122" y="1842861"/>
                <a:chExt cx="1005303" cy="73419"/>
              </a:xfrm>
            </p:grpSpPr>
            <p:sp>
              <p:nvSpPr>
                <p:cNvPr id="9791" name="Google Shape;9791;p7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92" name="Google Shape;9792;p7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793" name="Google Shape;9793;p77"/>
            <p:cNvGrpSpPr/>
            <p:nvPr/>
          </p:nvGrpSpPr>
          <p:grpSpPr>
            <a:xfrm>
              <a:off x="7287162" y="1447520"/>
              <a:ext cx="1219363" cy="286683"/>
              <a:chOff x="7287162" y="1447520"/>
              <a:chExt cx="1219363" cy="286683"/>
            </a:xfrm>
          </p:grpSpPr>
          <p:sp>
            <p:nvSpPr>
              <p:cNvPr id="9794" name="Google Shape;9794;p77"/>
              <p:cNvSpPr/>
              <p:nvPr/>
            </p:nvSpPr>
            <p:spPr>
              <a:xfrm flipH="1">
                <a:off x="8087641" y="1447520"/>
                <a:ext cx="418884" cy="286683"/>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5" name="Google Shape;9795;p77"/>
              <p:cNvGrpSpPr/>
              <p:nvPr/>
            </p:nvGrpSpPr>
            <p:grpSpPr>
              <a:xfrm>
                <a:off x="7287162" y="1581977"/>
                <a:ext cx="852763" cy="73432"/>
                <a:chOff x="7287162" y="1581977"/>
                <a:chExt cx="852763" cy="73432"/>
              </a:xfrm>
            </p:grpSpPr>
            <p:sp>
              <p:nvSpPr>
                <p:cNvPr id="9796" name="Google Shape;9796;p77"/>
                <p:cNvSpPr/>
                <p:nvPr/>
              </p:nvSpPr>
              <p:spPr>
                <a:xfrm flipH="1">
                  <a:off x="7287162" y="1581977"/>
                  <a:ext cx="507062" cy="73432"/>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97" name="Google Shape;9797;p7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798" name="Google Shape;9798;p77"/>
            <p:cNvGrpSpPr/>
            <p:nvPr/>
          </p:nvGrpSpPr>
          <p:grpSpPr>
            <a:xfrm>
              <a:off x="7287162" y="1165658"/>
              <a:ext cx="1219363" cy="344284"/>
              <a:chOff x="7287162" y="1165658"/>
              <a:chExt cx="1219363" cy="344284"/>
            </a:xfrm>
          </p:grpSpPr>
          <p:sp>
            <p:nvSpPr>
              <p:cNvPr id="9799" name="Google Shape;9799;p77"/>
              <p:cNvSpPr/>
              <p:nvPr/>
            </p:nvSpPr>
            <p:spPr>
              <a:xfrm flipH="1">
                <a:off x="7919504" y="1165658"/>
                <a:ext cx="587021" cy="344284"/>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0" name="Google Shape;9800;p77"/>
              <p:cNvGrpSpPr/>
              <p:nvPr/>
            </p:nvGrpSpPr>
            <p:grpSpPr>
              <a:xfrm>
                <a:off x="7287162" y="1341025"/>
                <a:ext cx="695663" cy="73423"/>
                <a:chOff x="7287162" y="1341025"/>
                <a:chExt cx="695663" cy="73423"/>
              </a:xfrm>
            </p:grpSpPr>
            <p:sp>
              <p:nvSpPr>
                <p:cNvPr id="9801" name="Google Shape;9801;p77"/>
                <p:cNvSpPr/>
                <p:nvPr/>
              </p:nvSpPr>
              <p:spPr>
                <a:xfrm flipH="1">
                  <a:off x="7287162" y="1341025"/>
                  <a:ext cx="507062" cy="73423"/>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02" name="Google Shape;9802;p7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9806" name="Shape 9806"/>
        <p:cNvGrpSpPr/>
        <p:nvPr/>
      </p:nvGrpSpPr>
      <p:grpSpPr>
        <a:xfrm>
          <a:off x="0" y="0"/>
          <a:ext cx="0" cy="0"/>
          <a:chOff x="0" y="0"/>
          <a:chExt cx="0" cy="0"/>
        </a:xfrm>
      </p:grpSpPr>
      <p:sp>
        <p:nvSpPr>
          <p:cNvPr id="9807" name="Google Shape;9807;p78"/>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b="1" lang="en">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b="1" lang="en">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9808" name="Google Shape;9808;p78"/>
          <p:cNvGrpSpPr/>
          <p:nvPr/>
        </p:nvGrpSpPr>
        <p:grpSpPr>
          <a:xfrm>
            <a:off x="830341" y="2307733"/>
            <a:ext cx="340168" cy="298978"/>
            <a:chOff x="892750" y="267400"/>
            <a:chExt cx="483125" cy="424625"/>
          </a:xfrm>
        </p:grpSpPr>
        <p:sp>
          <p:nvSpPr>
            <p:cNvPr id="9809" name="Google Shape;9809;p78"/>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0" name="Google Shape;9810;p78"/>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1" name="Google Shape;9811;p78"/>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12" name="Google Shape;9812;p78"/>
          <p:cNvGrpSpPr/>
          <p:nvPr/>
        </p:nvGrpSpPr>
        <p:grpSpPr>
          <a:xfrm>
            <a:off x="1268776" y="2287121"/>
            <a:ext cx="298996" cy="340204"/>
            <a:chOff x="1516475" y="238075"/>
            <a:chExt cx="424650" cy="483175"/>
          </a:xfrm>
        </p:grpSpPr>
        <p:sp>
          <p:nvSpPr>
            <p:cNvPr id="9813" name="Google Shape;9813;p78"/>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4" name="Google Shape;9814;p78"/>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15" name="Google Shape;9815;p78"/>
          <p:cNvGrpSpPr/>
          <p:nvPr/>
        </p:nvGrpSpPr>
        <p:grpSpPr>
          <a:xfrm>
            <a:off x="1661867" y="2367520"/>
            <a:ext cx="341488" cy="179405"/>
            <a:chOff x="2080675" y="352325"/>
            <a:chExt cx="485000" cy="254800"/>
          </a:xfrm>
        </p:grpSpPr>
        <p:sp>
          <p:nvSpPr>
            <p:cNvPr id="9816" name="Google Shape;9816;p78"/>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7" name="Google Shape;9817;p78"/>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18" name="Google Shape;9818;p78"/>
          <p:cNvGrpSpPr/>
          <p:nvPr/>
        </p:nvGrpSpPr>
        <p:grpSpPr>
          <a:xfrm>
            <a:off x="2111046" y="2287138"/>
            <a:ext cx="298996" cy="340168"/>
            <a:chOff x="2705375" y="238125"/>
            <a:chExt cx="424650" cy="483125"/>
          </a:xfrm>
        </p:grpSpPr>
        <p:sp>
          <p:nvSpPr>
            <p:cNvPr id="9819" name="Google Shape;9819;p78"/>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0" name="Google Shape;9820;p78"/>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1" name="Google Shape;9821;p78"/>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2" name="Google Shape;9822;p78"/>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23" name="Google Shape;9823;p78"/>
          <p:cNvGrpSpPr/>
          <p:nvPr/>
        </p:nvGrpSpPr>
        <p:grpSpPr>
          <a:xfrm>
            <a:off x="2527187" y="2287455"/>
            <a:ext cx="301161" cy="339535"/>
            <a:chOff x="3299850" y="238575"/>
            <a:chExt cx="427725" cy="482225"/>
          </a:xfrm>
        </p:grpSpPr>
        <p:sp>
          <p:nvSpPr>
            <p:cNvPr id="9824" name="Google Shape;9824;p78"/>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5" name="Google Shape;9825;p78"/>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6" name="Google Shape;9826;p78"/>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7" name="Google Shape;9827;p78"/>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8" name="Google Shape;9828;p78"/>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29" name="Google Shape;9829;p78"/>
          <p:cNvGrpSpPr/>
          <p:nvPr/>
        </p:nvGrpSpPr>
        <p:grpSpPr>
          <a:xfrm>
            <a:off x="2914108" y="2287138"/>
            <a:ext cx="352455" cy="340168"/>
            <a:chOff x="3857225" y="238125"/>
            <a:chExt cx="500575" cy="483125"/>
          </a:xfrm>
        </p:grpSpPr>
        <p:sp>
          <p:nvSpPr>
            <p:cNvPr id="9830" name="Google Shape;9830;p78"/>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1" name="Google Shape;9831;p78"/>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2" name="Google Shape;9832;p78"/>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3" name="Google Shape;9833;p78"/>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4" name="Google Shape;9834;p78"/>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5" name="Google Shape;9835;p78"/>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6" name="Google Shape;9836;p78"/>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37" name="Google Shape;9837;p78"/>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38" name="Google Shape;9838;p78"/>
          <p:cNvGrpSpPr/>
          <p:nvPr/>
        </p:nvGrpSpPr>
        <p:grpSpPr>
          <a:xfrm>
            <a:off x="3760885" y="2287165"/>
            <a:ext cx="340186" cy="340116"/>
            <a:chOff x="5053900" y="238200"/>
            <a:chExt cx="483150" cy="483050"/>
          </a:xfrm>
        </p:grpSpPr>
        <p:sp>
          <p:nvSpPr>
            <p:cNvPr id="9839" name="Google Shape;9839;p78"/>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0" name="Google Shape;9840;p78"/>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1" name="Google Shape;9841;p78"/>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2" name="Google Shape;9842;p78"/>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43" name="Google Shape;9843;p78"/>
          <p:cNvGrpSpPr/>
          <p:nvPr/>
        </p:nvGrpSpPr>
        <p:grpSpPr>
          <a:xfrm>
            <a:off x="4174835" y="2287138"/>
            <a:ext cx="340168" cy="340168"/>
            <a:chOff x="5648375" y="238125"/>
            <a:chExt cx="483125" cy="483125"/>
          </a:xfrm>
        </p:grpSpPr>
        <p:sp>
          <p:nvSpPr>
            <p:cNvPr id="9844" name="Google Shape;9844;p78"/>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5" name="Google Shape;9845;p78"/>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6" name="Google Shape;9846;p78"/>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7" name="Google Shape;9847;p78"/>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8" name="Google Shape;9848;p78"/>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9" name="Google Shape;9849;p78"/>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0" name="Google Shape;9850;p78"/>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1" name="Google Shape;9851;p78"/>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2" name="Google Shape;9852;p78"/>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3" name="Google Shape;9853;p78"/>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54" name="Google Shape;9854;p78"/>
          <p:cNvGrpSpPr/>
          <p:nvPr/>
        </p:nvGrpSpPr>
        <p:grpSpPr>
          <a:xfrm>
            <a:off x="4591521" y="2287138"/>
            <a:ext cx="340168" cy="340168"/>
            <a:chOff x="6242825" y="238125"/>
            <a:chExt cx="483125" cy="483125"/>
          </a:xfrm>
        </p:grpSpPr>
        <p:sp>
          <p:nvSpPr>
            <p:cNvPr id="9855" name="Google Shape;9855;p78"/>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6" name="Google Shape;9856;p78"/>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7" name="Google Shape;9857;p78"/>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58" name="Google Shape;9858;p78"/>
          <p:cNvGrpSpPr/>
          <p:nvPr/>
        </p:nvGrpSpPr>
        <p:grpSpPr>
          <a:xfrm>
            <a:off x="828643" y="2727362"/>
            <a:ext cx="343566" cy="298943"/>
            <a:chOff x="889275" y="861850"/>
            <a:chExt cx="487950" cy="424575"/>
          </a:xfrm>
        </p:grpSpPr>
        <p:sp>
          <p:nvSpPr>
            <p:cNvPr id="9859" name="Google Shape;9859;p78"/>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0" name="Google Shape;9860;p78"/>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1" name="Google Shape;9861;p78"/>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2" name="Google Shape;9862;p78"/>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63" name="Google Shape;9863;p78"/>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4" name="Google Shape;9864;p78"/>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65" name="Google Shape;9865;p78"/>
          <p:cNvGrpSpPr/>
          <p:nvPr/>
        </p:nvGrpSpPr>
        <p:grpSpPr>
          <a:xfrm>
            <a:off x="2090460" y="2706749"/>
            <a:ext cx="340168" cy="340168"/>
            <a:chOff x="2676100" y="832575"/>
            <a:chExt cx="483125" cy="483125"/>
          </a:xfrm>
        </p:grpSpPr>
        <p:sp>
          <p:nvSpPr>
            <p:cNvPr id="9866" name="Google Shape;9866;p78"/>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7" name="Google Shape;9867;p78"/>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8" name="Google Shape;9868;p78"/>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69" name="Google Shape;9869;p78"/>
          <p:cNvGrpSpPr/>
          <p:nvPr/>
        </p:nvGrpSpPr>
        <p:grpSpPr>
          <a:xfrm>
            <a:off x="2501963" y="2706749"/>
            <a:ext cx="351610" cy="340168"/>
            <a:chOff x="3270550" y="832575"/>
            <a:chExt cx="499375" cy="483125"/>
          </a:xfrm>
        </p:grpSpPr>
        <p:sp>
          <p:nvSpPr>
            <p:cNvPr id="9870" name="Google Shape;9870;p78"/>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1" name="Google Shape;9871;p78"/>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2" name="Google Shape;9872;p78"/>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73" name="Google Shape;9873;p78"/>
          <p:cNvGrpSpPr/>
          <p:nvPr/>
        </p:nvGrpSpPr>
        <p:grpSpPr>
          <a:xfrm>
            <a:off x="3335925" y="2727300"/>
            <a:ext cx="344798" cy="299066"/>
            <a:chOff x="4452900" y="861750"/>
            <a:chExt cx="489700" cy="424750"/>
          </a:xfrm>
        </p:grpSpPr>
        <p:sp>
          <p:nvSpPr>
            <p:cNvPr id="9874" name="Google Shape;9874;p78"/>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5" name="Google Shape;9875;p78"/>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6" name="Google Shape;9876;p78"/>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77" name="Google Shape;9877;p78"/>
          <p:cNvGrpSpPr/>
          <p:nvPr/>
        </p:nvGrpSpPr>
        <p:grpSpPr>
          <a:xfrm>
            <a:off x="3753158" y="2706758"/>
            <a:ext cx="355641" cy="340151"/>
            <a:chOff x="5049750" y="832600"/>
            <a:chExt cx="505100" cy="483100"/>
          </a:xfrm>
        </p:grpSpPr>
        <p:sp>
          <p:nvSpPr>
            <p:cNvPr id="9878" name="Google Shape;9878;p78"/>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9" name="Google Shape;9879;p78"/>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80" name="Google Shape;9880;p78"/>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81" name="Google Shape;9881;p78"/>
          <p:cNvGrpSpPr/>
          <p:nvPr/>
        </p:nvGrpSpPr>
        <p:grpSpPr>
          <a:xfrm>
            <a:off x="4612107" y="2706749"/>
            <a:ext cx="298996" cy="340168"/>
            <a:chOff x="6272100" y="832575"/>
            <a:chExt cx="424650" cy="483125"/>
          </a:xfrm>
        </p:grpSpPr>
        <p:sp>
          <p:nvSpPr>
            <p:cNvPr id="9882" name="Google Shape;9882;p78"/>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3" name="Google Shape;9883;p78"/>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84" name="Google Shape;9884;p78"/>
          <p:cNvGrpSpPr/>
          <p:nvPr/>
        </p:nvGrpSpPr>
        <p:grpSpPr>
          <a:xfrm>
            <a:off x="2920243" y="2717381"/>
            <a:ext cx="340186" cy="318904"/>
            <a:chOff x="3865000" y="847675"/>
            <a:chExt cx="483150" cy="452925"/>
          </a:xfrm>
        </p:grpSpPr>
        <p:sp>
          <p:nvSpPr>
            <p:cNvPr id="9885" name="Google Shape;9885;p78"/>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6" name="Google Shape;9886;p78"/>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7" name="Google Shape;9887;p78"/>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8" name="Google Shape;9888;p78"/>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89" name="Google Shape;9889;p78"/>
          <p:cNvGrpSpPr/>
          <p:nvPr/>
        </p:nvGrpSpPr>
        <p:grpSpPr>
          <a:xfrm>
            <a:off x="830315" y="3125798"/>
            <a:ext cx="340221" cy="340186"/>
            <a:chOff x="893650" y="1428000"/>
            <a:chExt cx="483200" cy="483150"/>
          </a:xfrm>
        </p:grpSpPr>
        <p:sp>
          <p:nvSpPr>
            <p:cNvPr id="9890" name="Google Shape;9890;p78"/>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1" name="Google Shape;9891;p78"/>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2" name="Google Shape;9892;p78"/>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3" name="Google Shape;9893;p78"/>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94" name="Google Shape;9894;p78"/>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5" name="Google Shape;9895;p78"/>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96" name="Google Shape;9896;p78"/>
          <p:cNvGrpSpPr/>
          <p:nvPr/>
        </p:nvGrpSpPr>
        <p:grpSpPr>
          <a:xfrm>
            <a:off x="2084132" y="3146463"/>
            <a:ext cx="352825" cy="298855"/>
            <a:chOff x="2676100" y="1456375"/>
            <a:chExt cx="501100" cy="424450"/>
          </a:xfrm>
        </p:grpSpPr>
        <p:sp>
          <p:nvSpPr>
            <p:cNvPr id="9897" name="Google Shape;9897;p78"/>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8" name="Google Shape;9898;p78"/>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9" name="Google Shape;9899;p78"/>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00" name="Google Shape;9900;p78"/>
          <p:cNvGrpSpPr/>
          <p:nvPr/>
        </p:nvGrpSpPr>
        <p:grpSpPr>
          <a:xfrm>
            <a:off x="2507657" y="3125806"/>
            <a:ext cx="340221" cy="340168"/>
            <a:chOff x="3270475" y="1427025"/>
            <a:chExt cx="483200" cy="483125"/>
          </a:xfrm>
        </p:grpSpPr>
        <p:sp>
          <p:nvSpPr>
            <p:cNvPr id="9901" name="Google Shape;9901;p78"/>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2" name="Google Shape;9902;p78"/>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3" name="Google Shape;9903;p78"/>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04" name="Google Shape;9904;p78"/>
          <p:cNvGrpSpPr/>
          <p:nvPr/>
        </p:nvGrpSpPr>
        <p:grpSpPr>
          <a:xfrm>
            <a:off x="2918570" y="3125780"/>
            <a:ext cx="343530" cy="340221"/>
            <a:chOff x="3860250" y="1427025"/>
            <a:chExt cx="487900" cy="483200"/>
          </a:xfrm>
        </p:grpSpPr>
        <p:sp>
          <p:nvSpPr>
            <p:cNvPr id="9905" name="Google Shape;9905;p78"/>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6" name="Google Shape;9906;p78"/>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7" name="Google Shape;9907;p78"/>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08" name="Google Shape;9908;p78"/>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9" name="Google Shape;9909;p78"/>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10" name="Google Shape;9910;p78"/>
          <p:cNvGrpSpPr/>
          <p:nvPr/>
        </p:nvGrpSpPr>
        <p:grpSpPr>
          <a:xfrm>
            <a:off x="4174808" y="3125806"/>
            <a:ext cx="340221" cy="340168"/>
            <a:chOff x="5648375" y="1427025"/>
            <a:chExt cx="483200" cy="483125"/>
          </a:xfrm>
        </p:grpSpPr>
        <p:sp>
          <p:nvSpPr>
            <p:cNvPr id="9911" name="Google Shape;9911;p78"/>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2" name="Google Shape;9912;p78"/>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13" name="Google Shape;9913;p78"/>
          <p:cNvGrpSpPr/>
          <p:nvPr/>
        </p:nvGrpSpPr>
        <p:grpSpPr>
          <a:xfrm>
            <a:off x="4589294" y="3125789"/>
            <a:ext cx="344622" cy="340204"/>
            <a:chOff x="6238300" y="1426975"/>
            <a:chExt cx="489450" cy="483175"/>
          </a:xfrm>
        </p:grpSpPr>
        <p:sp>
          <p:nvSpPr>
            <p:cNvPr id="9914" name="Google Shape;9914;p78"/>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5" name="Google Shape;9915;p78"/>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6" name="Google Shape;9916;p78"/>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17" name="Google Shape;9917;p78"/>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18" name="Google Shape;9918;p78"/>
          <p:cNvGrpSpPr/>
          <p:nvPr/>
        </p:nvGrpSpPr>
        <p:grpSpPr>
          <a:xfrm>
            <a:off x="1248190" y="3544794"/>
            <a:ext cx="340168" cy="340186"/>
            <a:chOff x="1487200" y="2021475"/>
            <a:chExt cx="483125" cy="483150"/>
          </a:xfrm>
        </p:grpSpPr>
        <p:sp>
          <p:nvSpPr>
            <p:cNvPr id="9919" name="Google Shape;9919;p78"/>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0" name="Google Shape;9920;p78"/>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1" name="Google Shape;9921;p78"/>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2" name="Google Shape;9922;p78"/>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23" name="Google Shape;9923;p78"/>
          <p:cNvGrpSpPr/>
          <p:nvPr/>
        </p:nvGrpSpPr>
        <p:grpSpPr>
          <a:xfrm>
            <a:off x="1662527" y="3565398"/>
            <a:ext cx="340168" cy="298978"/>
            <a:chOff x="2081650" y="2050750"/>
            <a:chExt cx="483125" cy="424625"/>
          </a:xfrm>
        </p:grpSpPr>
        <p:sp>
          <p:nvSpPr>
            <p:cNvPr id="9924" name="Google Shape;9924;p78"/>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5" name="Google Shape;9925;p78"/>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6" name="Google Shape;9926;p78"/>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7" name="Google Shape;9927;p78"/>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8" name="Google Shape;9928;p78"/>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9" name="Google Shape;9929;p78"/>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30" name="Google Shape;9930;p78"/>
          <p:cNvGrpSpPr/>
          <p:nvPr/>
        </p:nvGrpSpPr>
        <p:grpSpPr>
          <a:xfrm>
            <a:off x="2090460" y="3588721"/>
            <a:ext cx="340168" cy="252332"/>
            <a:chOff x="2676100" y="2083800"/>
            <a:chExt cx="483125" cy="358375"/>
          </a:xfrm>
        </p:grpSpPr>
        <p:sp>
          <p:nvSpPr>
            <p:cNvPr id="9931" name="Google Shape;9931;p78"/>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2" name="Google Shape;9932;p78"/>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33" name="Google Shape;9933;p78"/>
          <p:cNvGrpSpPr/>
          <p:nvPr/>
        </p:nvGrpSpPr>
        <p:grpSpPr>
          <a:xfrm>
            <a:off x="2515974" y="3554766"/>
            <a:ext cx="323587" cy="320242"/>
            <a:chOff x="3282325" y="2035675"/>
            <a:chExt cx="459575" cy="454825"/>
          </a:xfrm>
        </p:grpSpPr>
        <p:sp>
          <p:nvSpPr>
            <p:cNvPr id="9934" name="Google Shape;9934;p78"/>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5" name="Google Shape;9935;p78"/>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6" name="Google Shape;9936;p78"/>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7" name="Google Shape;9937;p78"/>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38" name="Google Shape;9938;p78"/>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9" name="Google Shape;9939;p78"/>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40" name="Google Shape;9940;p78"/>
          <p:cNvGrpSpPr/>
          <p:nvPr/>
        </p:nvGrpSpPr>
        <p:grpSpPr>
          <a:xfrm>
            <a:off x="3760673" y="3544803"/>
            <a:ext cx="340608" cy="340168"/>
            <a:chOff x="5053900" y="2021500"/>
            <a:chExt cx="483750" cy="483125"/>
          </a:xfrm>
        </p:grpSpPr>
        <p:sp>
          <p:nvSpPr>
            <p:cNvPr id="9941" name="Google Shape;9941;p78"/>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2" name="Google Shape;9942;p78"/>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3" name="Google Shape;9943;p78"/>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4" name="Google Shape;9944;p78"/>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5" name="Google Shape;9945;p78"/>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6" name="Google Shape;9946;p78"/>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7" name="Google Shape;9947;p78"/>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8" name="Google Shape;9948;p78"/>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49" name="Google Shape;9949;p78"/>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50" name="Google Shape;9950;p78"/>
          <p:cNvGrpSpPr/>
          <p:nvPr/>
        </p:nvGrpSpPr>
        <p:grpSpPr>
          <a:xfrm>
            <a:off x="4585773" y="3547971"/>
            <a:ext cx="351663" cy="333831"/>
            <a:chOff x="6222125" y="2025975"/>
            <a:chExt cx="499450" cy="474125"/>
          </a:xfrm>
        </p:grpSpPr>
        <p:sp>
          <p:nvSpPr>
            <p:cNvPr id="9951" name="Google Shape;9951;p78"/>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2" name="Google Shape;9952;p78"/>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3" name="Google Shape;9953;p78"/>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54" name="Google Shape;9954;p78"/>
          <p:cNvGrpSpPr/>
          <p:nvPr/>
        </p:nvGrpSpPr>
        <p:grpSpPr>
          <a:xfrm>
            <a:off x="5043335" y="2364541"/>
            <a:ext cx="335504" cy="185953"/>
            <a:chOff x="896050" y="2725450"/>
            <a:chExt cx="476500" cy="264100"/>
          </a:xfrm>
        </p:grpSpPr>
        <p:sp>
          <p:nvSpPr>
            <p:cNvPr id="9955" name="Google Shape;9955;p78"/>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6" name="Google Shape;9956;p78"/>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7" name="Google Shape;9957;p78"/>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58" name="Google Shape;9958;p78"/>
          <p:cNvGrpSpPr/>
          <p:nvPr/>
        </p:nvGrpSpPr>
        <p:grpSpPr>
          <a:xfrm>
            <a:off x="5474075" y="2287425"/>
            <a:ext cx="340168" cy="340186"/>
            <a:chOff x="1487200" y="2615925"/>
            <a:chExt cx="483125" cy="483150"/>
          </a:xfrm>
        </p:grpSpPr>
        <p:sp>
          <p:nvSpPr>
            <p:cNvPr id="9959" name="Google Shape;9959;p78"/>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0" name="Google Shape;9960;p78"/>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1" name="Google Shape;9961;p78"/>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62" name="Google Shape;9962;p78"/>
          <p:cNvGrpSpPr/>
          <p:nvPr/>
        </p:nvGrpSpPr>
        <p:grpSpPr>
          <a:xfrm>
            <a:off x="5874024" y="2287425"/>
            <a:ext cx="353564" cy="340186"/>
            <a:chOff x="2077575" y="2615925"/>
            <a:chExt cx="502150" cy="483150"/>
          </a:xfrm>
        </p:grpSpPr>
        <p:sp>
          <p:nvSpPr>
            <p:cNvPr id="9963" name="Google Shape;9963;p78"/>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4" name="Google Shape;9964;p78"/>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5" name="Google Shape;9965;p78"/>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6" name="Google Shape;9966;p78"/>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67" name="Google Shape;9967;p78"/>
          <p:cNvGrpSpPr/>
          <p:nvPr/>
        </p:nvGrpSpPr>
        <p:grpSpPr>
          <a:xfrm>
            <a:off x="6297813" y="2303452"/>
            <a:ext cx="334536" cy="308132"/>
            <a:chOff x="2680100" y="2638725"/>
            <a:chExt cx="475125" cy="437625"/>
          </a:xfrm>
        </p:grpSpPr>
        <p:sp>
          <p:nvSpPr>
            <p:cNvPr id="9968" name="Google Shape;9968;p78"/>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69" name="Google Shape;9969;p78"/>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0" name="Google Shape;9970;p78"/>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1" name="Google Shape;9971;p78"/>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72" name="Google Shape;9972;p78"/>
          <p:cNvGrpSpPr/>
          <p:nvPr/>
        </p:nvGrpSpPr>
        <p:grpSpPr>
          <a:xfrm>
            <a:off x="6763452" y="2287425"/>
            <a:ext cx="239183" cy="340186"/>
            <a:chOff x="3342275" y="2615925"/>
            <a:chExt cx="339700" cy="483150"/>
          </a:xfrm>
        </p:grpSpPr>
        <p:sp>
          <p:nvSpPr>
            <p:cNvPr id="9973" name="Google Shape;9973;p78"/>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4" name="Google Shape;9974;p78"/>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75" name="Google Shape;9975;p78"/>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6" name="Google Shape;9976;p78"/>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77" name="Google Shape;9977;p78"/>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78" name="Google Shape;9978;p78"/>
          <p:cNvGrpSpPr/>
          <p:nvPr/>
        </p:nvGrpSpPr>
        <p:grpSpPr>
          <a:xfrm>
            <a:off x="5380655" y="3961361"/>
            <a:ext cx="339482" cy="339271"/>
            <a:chOff x="5648900" y="2616600"/>
            <a:chExt cx="482150" cy="481850"/>
          </a:xfrm>
        </p:grpSpPr>
        <p:sp>
          <p:nvSpPr>
            <p:cNvPr id="9979" name="Google Shape;9979;p78"/>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0" name="Google Shape;9980;p78"/>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81" name="Google Shape;9981;p78"/>
          <p:cNvGrpSpPr/>
          <p:nvPr/>
        </p:nvGrpSpPr>
        <p:grpSpPr>
          <a:xfrm>
            <a:off x="3699939" y="3968149"/>
            <a:ext cx="325626" cy="325694"/>
            <a:chOff x="6242825" y="2615925"/>
            <a:chExt cx="483125" cy="483225"/>
          </a:xfrm>
        </p:grpSpPr>
        <p:sp>
          <p:nvSpPr>
            <p:cNvPr id="9982" name="Google Shape;9982;p78"/>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3" name="Google Shape;9983;p78"/>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4" name="Google Shape;9984;p78"/>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5" name="Google Shape;9985;p78"/>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86" name="Google Shape;9986;p78"/>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87" name="Google Shape;9987;p78"/>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88" name="Google Shape;9988;p78"/>
          <p:cNvGrpSpPr/>
          <p:nvPr/>
        </p:nvGrpSpPr>
        <p:grpSpPr>
          <a:xfrm>
            <a:off x="5473116" y="2707036"/>
            <a:ext cx="342087" cy="340186"/>
            <a:chOff x="1487200" y="3210375"/>
            <a:chExt cx="485850" cy="483150"/>
          </a:xfrm>
        </p:grpSpPr>
        <p:sp>
          <p:nvSpPr>
            <p:cNvPr id="9989" name="Google Shape;9989;p78"/>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0" name="Google Shape;9990;p78"/>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1" name="Google Shape;9991;p78"/>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92" name="Google Shape;9992;p78"/>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3" name="Google Shape;9993;p78"/>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94" name="Google Shape;9994;p78"/>
          <p:cNvGrpSpPr/>
          <p:nvPr/>
        </p:nvGrpSpPr>
        <p:grpSpPr>
          <a:xfrm>
            <a:off x="6712475" y="2707027"/>
            <a:ext cx="341136" cy="340204"/>
            <a:chOff x="3269875" y="3210400"/>
            <a:chExt cx="484500" cy="483175"/>
          </a:xfrm>
        </p:grpSpPr>
        <p:sp>
          <p:nvSpPr>
            <p:cNvPr id="9995" name="Google Shape;9995;p78"/>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6" name="Google Shape;9996;p78"/>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97" name="Google Shape;9997;p78"/>
          <p:cNvGrpSpPr/>
          <p:nvPr/>
        </p:nvGrpSpPr>
        <p:grpSpPr>
          <a:xfrm>
            <a:off x="7211568" y="2706666"/>
            <a:ext cx="170216" cy="340925"/>
            <a:chOff x="3985700" y="3210375"/>
            <a:chExt cx="241750" cy="484200"/>
          </a:xfrm>
        </p:grpSpPr>
        <p:sp>
          <p:nvSpPr>
            <p:cNvPr id="9998" name="Google Shape;9998;p78"/>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99" name="Google Shape;9999;p78"/>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00" name="Google Shape;10000;p78"/>
          <p:cNvGrpSpPr/>
          <p:nvPr/>
        </p:nvGrpSpPr>
        <p:grpSpPr>
          <a:xfrm>
            <a:off x="7550838" y="2707678"/>
            <a:ext cx="339007" cy="338901"/>
            <a:chOff x="4460225" y="3211300"/>
            <a:chExt cx="481475" cy="481325"/>
          </a:xfrm>
        </p:grpSpPr>
        <p:sp>
          <p:nvSpPr>
            <p:cNvPr id="10001" name="Google Shape;10001;p78"/>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02" name="Google Shape;10002;p78"/>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03" name="Google Shape;10003;p78"/>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04" name="Google Shape;10004;p78"/>
          <p:cNvGrpSpPr/>
          <p:nvPr/>
        </p:nvGrpSpPr>
        <p:grpSpPr>
          <a:xfrm>
            <a:off x="5824496" y="3990669"/>
            <a:ext cx="342034" cy="280654"/>
            <a:chOff x="5647000" y="3252650"/>
            <a:chExt cx="485775" cy="398600"/>
          </a:xfrm>
        </p:grpSpPr>
        <p:sp>
          <p:nvSpPr>
            <p:cNvPr id="10005" name="Google Shape;10005;p78"/>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06" name="Google Shape;10006;p78"/>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07" name="Google Shape;10007;p78"/>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08" name="Google Shape;10008;p78"/>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09" name="Google Shape;10009;p78"/>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10" name="Google Shape;10010;p78"/>
          <p:cNvGrpSpPr/>
          <p:nvPr/>
        </p:nvGrpSpPr>
        <p:grpSpPr>
          <a:xfrm>
            <a:off x="4129937" y="3996769"/>
            <a:ext cx="326536" cy="268454"/>
            <a:chOff x="6242450" y="3252800"/>
            <a:chExt cx="484475" cy="398300"/>
          </a:xfrm>
        </p:grpSpPr>
        <p:sp>
          <p:nvSpPr>
            <p:cNvPr id="10011" name="Google Shape;10011;p78"/>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2" name="Google Shape;10012;p78"/>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3" name="Google Shape;10013;p78"/>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14" name="Google Shape;10014;p78"/>
          <p:cNvGrpSpPr/>
          <p:nvPr/>
        </p:nvGrpSpPr>
        <p:grpSpPr>
          <a:xfrm>
            <a:off x="5061598" y="3126102"/>
            <a:ext cx="298978" cy="340168"/>
            <a:chOff x="922025" y="3804850"/>
            <a:chExt cx="424625" cy="483125"/>
          </a:xfrm>
        </p:grpSpPr>
        <p:sp>
          <p:nvSpPr>
            <p:cNvPr id="10015" name="Google Shape;10015;p78"/>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16" name="Google Shape;10016;p78"/>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17" name="Google Shape;10017;p78"/>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18" name="Google Shape;10018;p78"/>
          <p:cNvGrpSpPr/>
          <p:nvPr/>
        </p:nvGrpSpPr>
        <p:grpSpPr>
          <a:xfrm>
            <a:off x="5894327" y="3126102"/>
            <a:ext cx="312955" cy="340168"/>
            <a:chOff x="2100300" y="3804850"/>
            <a:chExt cx="444475" cy="483125"/>
          </a:xfrm>
        </p:grpSpPr>
        <p:sp>
          <p:nvSpPr>
            <p:cNvPr id="10019" name="Google Shape;10019;p78"/>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0" name="Google Shape;10020;p78"/>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21" name="Google Shape;10021;p78"/>
          <p:cNvGrpSpPr/>
          <p:nvPr/>
        </p:nvGrpSpPr>
        <p:grpSpPr>
          <a:xfrm>
            <a:off x="6317950" y="3126102"/>
            <a:ext cx="294261" cy="340168"/>
            <a:chOff x="2708700" y="3804850"/>
            <a:chExt cx="417925" cy="483125"/>
          </a:xfrm>
        </p:grpSpPr>
        <p:sp>
          <p:nvSpPr>
            <p:cNvPr id="10022" name="Google Shape;10022;p78"/>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3" name="Google Shape;10023;p78"/>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4" name="Google Shape;10024;p78"/>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5" name="Google Shape;10025;p78"/>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26" name="Google Shape;10026;p78"/>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27" name="Google Shape;10027;p78"/>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28" name="Google Shape;10028;p78"/>
          <p:cNvGrpSpPr/>
          <p:nvPr/>
        </p:nvGrpSpPr>
        <p:grpSpPr>
          <a:xfrm>
            <a:off x="7554825" y="3127378"/>
            <a:ext cx="331033" cy="337616"/>
            <a:chOff x="4467450" y="3808475"/>
            <a:chExt cx="470150" cy="479500"/>
          </a:xfrm>
        </p:grpSpPr>
        <p:sp>
          <p:nvSpPr>
            <p:cNvPr id="10029" name="Google Shape;10029;p78"/>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0" name="Google Shape;10030;p78"/>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1" name="Google Shape;10031;p78"/>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2" name="Google Shape;10032;p78"/>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33" name="Google Shape;10033;p78"/>
          <p:cNvGrpSpPr/>
          <p:nvPr/>
        </p:nvGrpSpPr>
        <p:grpSpPr>
          <a:xfrm>
            <a:off x="7975172" y="3126102"/>
            <a:ext cx="340186" cy="340168"/>
            <a:chOff x="5053900" y="3804850"/>
            <a:chExt cx="483150" cy="483125"/>
          </a:xfrm>
        </p:grpSpPr>
        <p:sp>
          <p:nvSpPr>
            <p:cNvPr id="10034" name="Google Shape;10034;p78"/>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5" name="Google Shape;10035;p78"/>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6" name="Google Shape;10036;p78"/>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37" name="Google Shape;10037;p78"/>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38" name="Google Shape;10038;p78"/>
          <p:cNvGrpSpPr/>
          <p:nvPr/>
        </p:nvGrpSpPr>
        <p:grpSpPr>
          <a:xfrm>
            <a:off x="6270890" y="3960912"/>
            <a:ext cx="340168" cy="340168"/>
            <a:chOff x="5648375" y="3804850"/>
            <a:chExt cx="483125" cy="483125"/>
          </a:xfrm>
        </p:grpSpPr>
        <p:sp>
          <p:nvSpPr>
            <p:cNvPr id="10039" name="Google Shape;10039;p78"/>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0" name="Google Shape;10040;p78"/>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1" name="Google Shape;10041;p78"/>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2" name="Google Shape;10042;p78"/>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43" name="Google Shape;10043;p78"/>
          <p:cNvGrpSpPr/>
          <p:nvPr/>
        </p:nvGrpSpPr>
        <p:grpSpPr>
          <a:xfrm>
            <a:off x="4560845" y="3973272"/>
            <a:ext cx="280923" cy="315449"/>
            <a:chOff x="6276025" y="3812400"/>
            <a:chExt cx="416800" cy="468025"/>
          </a:xfrm>
        </p:grpSpPr>
        <p:sp>
          <p:nvSpPr>
            <p:cNvPr id="10044" name="Google Shape;10044;p78"/>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5" name="Google Shape;10045;p78"/>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6" name="Google Shape;10046;p78"/>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47" name="Google Shape;10047;p78"/>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48" name="Google Shape;10048;p78"/>
          <p:cNvGrpSpPr/>
          <p:nvPr/>
        </p:nvGrpSpPr>
        <p:grpSpPr>
          <a:xfrm>
            <a:off x="5039779" y="3545089"/>
            <a:ext cx="342615" cy="340186"/>
            <a:chOff x="890400" y="4399350"/>
            <a:chExt cx="486600" cy="483150"/>
          </a:xfrm>
        </p:grpSpPr>
        <p:sp>
          <p:nvSpPr>
            <p:cNvPr id="10049" name="Google Shape;10049;p78"/>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0" name="Google Shape;10050;p78"/>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1" name="Google Shape;10051;p78"/>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52" name="Google Shape;10052;p78"/>
          <p:cNvGrpSpPr/>
          <p:nvPr/>
        </p:nvGrpSpPr>
        <p:grpSpPr>
          <a:xfrm>
            <a:off x="5474075" y="3560368"/>
            <a:ext cx="340168" cy="309628"/>
            <a:chOff x="1487200" y="4421025"/>
            <a:chExt cx="483125" cy="439750"/>
          </a:xfrm>
        </p:grpSpPr>
        <p:sp>
          <p:nvSpPr>
            <p:cNvPr id="10053" name="Google Shape;10053;p78"/>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4" name="Google Shape;10054;p78"/>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5" name="Google Shape;10055;p78"/>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6" name="Google Shape;10056;p78"/>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57" name="Google Shape;10057;p78"/>
          <p:cNvGrpSpPr/>
          <p:nvPr/>
        </p:nvGrpSpPr>
        <p:grpSpPr>
          <a:xfrm>
            <a:off x="5878353" y="3545107"/>
            <a:ext cx="344903" cy="340151"/>
            <a:chOff x="2079300" y="4399325"/>
            <a:chExt cx="489850" cy="483100"/>
          </a:xfrm>
        </p:grpSpPr>
        <p:sp>
          <p:nvSpPr>
            <p:cNvPr id="10058" name="Google Shape;10058;p78"/>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59" name="Google Shape;10059;p78"/>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60" name="Google Shape;10060;p78"/>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61" name="Google Shape;10061;p78"/>
          <p:cNvGrpSpPr/>
          <p:nvPr/>
        </p:nvGrpSpPr>
        <p:grpSpPr>
          <a:xfrm>
            <a:off x="6744925" y="3545107"/>
            <a:ext cx="276236" cy="340151"/>
            <a:chOff x="3316000" y="4399325"/>
            <a:chExt cx="392325" cy="483100"/>
          </a:xfrm>
        </p:grpSpPr>
        <p:sp>
          <p:nvSpPr>
            <p:cNvPr id="10062" name="Google Shape;10062;p78"/>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3" name="Google Shape;10063;p78"/>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64" name="Google Shape;10064;p78"/>
          <p:cNvGrpSpPr/>
          <p:nvPr/>
        </p:nvGrpSpPr>
        <p:grpSpPr>
          <a:xfrm>
            <a:off x="7169665" y="3545089"/>
            <a:ext cx="254022" cy="340186"/>
            <a:chOff x="3926225" y="4399275"/>
            <a:chExt cx="360775" cy="483150"/>
          </a:xfrm>
        </p:grpSpPr>
        <p:sp>
          <p:nvSpPr>
            <p:cNvPr id="10065" name="Google Shape;10065;p78"/>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66" name="Google Shape;10066;p78"/>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067" name="Google Shape;10067;p78"/>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068" name="Google Shape;10068;p78"/>
          <p:cNvGrpSpPr/>
          <p:nvPr/>
        </p:nvGrpSpPr>
        <p:grpSpPr>
          <a:xfrm>
            <a:off x="7975224" y="3545151"/>
            <a:ext cx="340080" cy="340063"/>
            <a:chOff x="5053975" y="4399375"/>
            <a:chExt cx="483000" cy="482975"/>
          </a:xfrm>
        </p:grpSpPr>
        <p:sp>
          <p:nvSpPr>
            <p:cNvPr id="10069" name="Google Shape;10069;p78"/>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0" name="Google Shape;10070;p78"/>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1" name="Google Shape;10071;p78"/>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72" name="Google Shape;10072;p78"/>
          <p:cNvGrpSpPr/>
          <p:nvPr/>
        </p:nvGrpSpPr>
        <p:grpSpPr>
          <a:xfrm>
            <a:off x="6715417" y="3960912"/>
            <a:ext cx="340168" cy="340168"/>
            <a:chOff x="5648375" y="4399300"/>
            <a:chExt cx="483125" cy="483125"/>
          </a:xfrm>
        </p:grpSpPr>
        <p:sp>
          <p:nvSpPr>
            <p:cNvPr id="10073" name="Google Shape;10073;p78"/>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4" name="Google Shape;10074;p78"/>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75" name="Google Shape;10075;p78"/>
          <p:cNvGrpSpPr/>
          <p:nvPr/>
        </p:nvGrpSpPr>
        <p:grpSpPr>
          <a:xfrm>
            <a:off x="4946140" y="3979624"/>
            <a:ext cx="330007" cy="302744"/>
            <a:chOff x="6239575" y="4416275"/>
            <a:chExt cx="489625" cy="449175"/>
          </a:xfrm>
        </p:grpSpPr>
        <p:sp>
          <p:nvSpPr>
            <p:cNvPr id="10076" name="Google Shape;10076;p78"/>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7" name="Google Shape;10077;p78"/>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78" name="Google Shape;10078;p78"/>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79" name="Google Shape;10079;p78"/>
          <p:cNvGrpSpPr/>
          <p:nvPr/>
        </p:nvGrpSpPr>
        <p:grpSpPr>
          <a:xfrm>
            <a:off x="2049419" y="3976879"/>
            <a:ext cx="308234" cy="308234"/>
            <a:chOff x="892750" y="4993750"/>
            <a:chExt cx="483125" cy="483125"/>
          </a:xfrm>
        </p:grpSpPr>
        <p:sp>
          <p:nvSpPr>
            <p:cNvPr id="10080" name="Google Shape;10080;p78"/>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1" name="Google Shape;10081;p78"/>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2" name="Google Shape;10082;p78"/>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83" name="Google Shape;10083;p78"/>
          <p:cNvGrpSpPr/>
          <p:nvPr/>
        </p:nvGrpSpPr>
        <p:grpSpPr>
          <a:xfrm>
            <a:off x="853427" y="3984006"/>
            <a:ext cx="293982" cy="293982"/>
            <a:chOff x="2676100" y="4993750"/>
            <a:chExt cx="483125" cy="483125"/>
          </a:xfrm>
        </p:grpSpPr>
        <p:sp>
          <p:nvSpPr>
            <p:cNvPr id="10084" name="Google Shape;10084;p78"/>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5" name="Google Shape;10085;p78"/>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6" name="Google Shape;10086;p78"/>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87" name="Google Shape;10087;p78"/>
          <p:cNvGrpSpPr/>
          <p:nvPr/>
        </p:nvGrpSpPr>
        <p:grpSpPr>
          <a:xfrm>
            <a:off x="3287244" y="3976879"/>
            <a:ext cx="308234" cy="308234"/>
            <a:chOff x="3270550" y="4993750"/>
            <a:chExt cx="483125" cy="483125"/>
          </a:xfrm>
        </p:grpSpPr>
        <p:sp>
          <p:nvSpPr>
            <p:cNvPr id="10088" name="Google Shape;10088;p78"/>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89" name="Google Shape;10089;p78"/>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0" name="Google Shape;10090;p78"/>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91" name="Google Shape;10091;p78"/>
          <p:cNvGrpSpPr/>
          <p:nvPr/>
        </p:nvGrpSpPr>
        <p:grpSpPr>
          <a:xfrm>
            <a:off x="1271279" y="3983960"/>
            <a:ext cx="293997" cy="294073"/>
            <a:chOff x="4459450" y="4993700"/>
            <a:chExt cx="483150" cy="483275"/>
          </a:xfrm>
        </p:grpSpPr>
        <p:sp>
          <p:nvSpPr>
            <p:cNvPr id="10092" name="Google Shape;10092;p78"/>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3" name="Google Shape;10093;p78"/>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94" name="Google Shape;10094;p78"/>
          <p:cNvGrpSpPr/>
          <p:nvPr/>
        </p:nvGrpSpPr>
        <p:grpSpPr>
          <a:xfrm>
            <a:off x="2462028" y="3976879"/>
            <a:ext cx="308234" cy="308234"/>
            <a:chOff x="1487200" y="4993750"/>
            <a:chExt cx="483125" cy="483125"/>
          </a:xfrm>
        </p:grpSpPr>
        <p:sp>
          <p:nvSpPr>
            <p:cNvPr id="10095" name="Google Shape;10095;p78"/>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6" name="Google Shape;10096;p78"/>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097" name="Google Shape;10097;p78"/>
          <p:cNvGrpSpPr/>
          <p:nvPr/>
        </p:nvGrpSpPr>
        <p:grpSpPr>
          <a:xfrm>
            <a:off x="2874638" y="3976879"/>
            <a:ext cx="308234" cy="308234"/>
            <a:chOff x="2081650" y="4993750"/>
            <a:chExt cx="483125" cy="483125"/>
          </a:xfrm>
        </p:grpSpPr>
        <p:sp>
          <p:nvSpPr>
            <p:cNvPr id="10098" name="Google Shape;10098;p78"/>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099" name="Google Shape;10099;p78"/>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100" name="Google Shape;10100;p78"/>
          <p:cNvGrpSpPr/>
          <p:nvPr/>
        </p:nvGrpSpPr>
        <p:grpSpPr>
          <a:xfrm>
            <a:off x="1651280" y="3983960"/>
            <a:ext cx="293997" cy="294073"/>
            <a:chOff x="5053900" y="4993700"/>
            <a:chExt cx="483150" cy="483275"/>
          </a:xfrm>
        </p:grpSpPr>
        <p:sp>
          <p:nvSpPr>
            <p:cNvPr id="10101" name="Google Shape;10101;p78"/>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102" name="Google Shape;10102;p78"/>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103" name="Google Shape;10103;p78"/>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solidFill>
                <a:schemeClr val="lt1"/>
              </a:solidFill>
            </a:endParaRPr>
          </a:p>
        </p:txBody>
      </p:sp>
      <p:grpSp>
        <p:nvGrpSpPr>
          <p:cNvPr id="10104" name="Google Shape;10104;p78"/>
          <p:cNvGrpSpPr/>
          <p:nvPr/>
        </p:nvGrpSpPr>
        <p:grpSpPr>
          <a:xfrm>
            <a:off x="7159962" y="3960299"/>
            <a:ext cx="195401" cy="341395"/>
            <a:chOff x="1426400" y="1814750"/>
            <a:chExt cx="407850" cy="712575"/>
          </a:xfrm>
        </p:grpSpPr>
        <p:sp>
          <p:nvSpPr>
            <p:cNvPr id="10105" name="Google Shape;10105;p78"/>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8"/>
            <p:cNvSpPr/>
            <p:nvPr/>
          </p:nvSpPr>
          <p:spPr>
            <a:xfrm>
              <a:off x="1631125" y="2222650"/>
              <a:ext cx="25" cy="304675"/>
            </a:xfrm>
            <a:custGeom>
              <a:rect b="b" l="l" r="r" t="t"/>
              <a:pathLst>
                <a:path extrusionOk="0" fill="none" h="12187" w="1">
                  <a:moveTo>
                    <a:pt x="1" y="1"/>
                  </a:moveTo>
                  <a:lnTo>
                    <a:pt x="1" y="12187"/>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8"/>
            <p:cNvSpPr/>
            <p:nvPr/>
          </p:nvSpPr>
          <p:spPr>
            <a:xfrm>
              <a:off x="1529575" y="2425750"/>
              <a:ext cx="203125" cy="25"/>
            </a:xfrm>
            <a:custGeom>
              <a:rect b="b" l="l" r="r" t="t"/>
              <a:pathLst>
                <a:path extrusionOk="0" fill="none" h="1" w="8125">
                  <a:moveTo>
                    <a:pt x="1" y="1"/>
                  </a:moveTo>
                  <a:lnTo>
                    <a:pt x="8125"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78"/>
          <p:cNvGrpSpPr/>
          <p:nvPr/>
        </p:nvGrpSpPr>
        <p:grpSpPr>
          <a:xfrm>
            <a:off x="7494377" y="3991261"/>
            <a:ext cx="279423" cy="279471"/>
            <a:chOff x="1910075" y="2021700"/>
            <a:chExt cx="583225" cy="583325"/>
          </a:xfrm>
        </p:grpSpPr>
        <p:sp>
          <p:nvSpPr>
            <p:cNvPr id="10109" name="Google Shape;10109;p78"/>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8"/>
            <p:cNvSpPr/>
            <p:nvPr/>
          </p:nvSpPr>
          <p:spPr>
            <a:xfrm>
              <a:off x="2277975" y="2026475"/>
              <a:ext cx="210650" cy="210625"/>
            </a:xfrm>
            <a:custGeom>
              <a:rect b="b" l="l" r="r" t="t"/>
              <a:pathLst>
                <a:path extrusionOk="0" fill="none" h="8425" w="8426">
                  <a:moveTo>
                    <a:pt x="8425" y="0"/>
                  </a:moveTo>
                  <a:lnTo>
                    <a:pt x="1" y="8425"/>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8"/>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78"/>
          <p:cNvGrpSpPr/>
          <p:nvPr/>
        </p:nvGrpSpPr>
        <p:grpSpPr>
          <a:xfrm>
            <a:off x="7912814" y="4026678"/>
            <a:ext cx="392874" cy="208636"/>
            <a:chOff x="2749275" y="2099575"/>
            <a:chExt cx="820025" cy="435475"/>
          </a:xfrm>
        </p:grpSpPr>
        <p:sp>
          <p:nvSpPr>
            <p:cNvPr id="10113" name="Google Shape;10113;p78"/>
            <p:cNvSpPr/>
            <p:nvPr/>
          </p:nvSpPr>
          <p:spPr>
            <a:xfrm>
              <a:off x="3163375" y="2317300"/>
              <a:ext cx="389050" cy="25"/>
            </a:xfrm>
            <a:custGeom>
              <a:rect b="b" l="l" r="r" t="t"/>
              <a:pathLst>
                <a:path extrusionOk="0" fill="none" h="1" w="15562">
                  <a:moveTo>
                    <a:pt x="15562" y="1"/>
                  </a:moveTo>
                  <a:lnTo>
                    <a:pt x="1" y="1"/>
                  </a:lnTo>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8"/>
            <p:cNvSpPr/>
            <p:nvPr/>
          </p:nvSpPr>
          <p:spPr>
            <a:xfrm>
              <a:off x="3299975" y="2175125"/>
              <a:ext cx="25" cy="284375"/>
            </a:xfrm>
            <a:custGeom>
              <a:rect b="b" l="l" r="r" t="t"/>
              <a:pathLst>
                <a:path extrusionOk="0" fill="none" h="11375" w="1">
                  <a:moveTo>
                    <a:pt x="0" y="1"/>
                  </a:moveTo>
                  <a:lnTo>
                    <a:pt x="0" y="11374"/>
                  </a:lnTo>
                </a:path>
              </a:pathLst>
            </a:custGeom>
            <a:solidFill>
              <a:schemeClr val="dk2"/>
            </a:solidFill>
            <a:ln cap="rnd"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8"/>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8"/>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0120" name="Shape 10120"/>
        <p:cNvGrpSpPr/>
        <p:nvPr/>
      </p:nvGrpSpPr>
      <p:grpSpPr>
        <a:xfrm>
          <a:off x="0" y="0"/>
          <a:ext cx="0" cy="0"/>
          <a:chOff x="0" y="0"/>
          <a:chExt cx="0" cy="0"/>
        </a:xfrm>
      </p:grpSpPr>
      <p:sp>
        <p:nvSpPr>
          <p:cNvPr id="10121" name="Google Shape;10121;p79"/>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9"/>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9"/>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4" name="Google Shape;10124;p79"/>
          <p:cNvGrpSpPr/>
          <p:nvPr/>
        </p:nvGrpSpPr>
        <p:grpSpPr>
          <a:xfrm>
            <a:off x="2987728" y="1340982"/>
            <a:ext cx="371882" cy="373766"/>
            <a:chOff x="-41270450" y="1973375"/>
            <a:chExt cx="315850" cy="317450"/>
          </a:xfrm>
        </p:grpSpPr>
        <p:sp>
          <p:nvSpPr>
            <p:cNvPr id="10125" name="Google Shape;10125;p79"/>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9"/>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9"/>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9"/>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79"/>
          <p:cNvGrpSpPr/>
          <p:nvPr/>
        </p:nvGrpSpPr>
        <p:grpSpPr>
          <a:xfrm>
            <a:off x="3005407" y="1787939"/>
            <a:ext cx="395871" cy="372088"/>
            <a:chOff x="-41291625" y="2339025"/>
            <a:chExt cx="336225" cy="316025"/>
          </a:xfrm>
        </p:grpSpPr>
        <p:sp>
          <p:nvSpPr>
            <p:cNvPr id="10130" name="Google Shape;10130;p79"/>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9"/>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2" name="Google Shape;10132;p79"/>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9"/>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9"/>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9"/>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9"/>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9"/>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8" name="Google Shape;10138;p79"/>
          <p:cNvGrpSpPr/>
          <p:nvPr/>
        </p:nvGrpSpPr>
        <p:grpSpPr>
          <a:xfrm>
            <a:off x="1229534" y="1312990"/>
            <a:ext cx="396931" cy="373147"/>
            <a:chOff x="-42804750" y="1949600"/>
            <a:chExt cx="337125" cy="316925"/>
          </a:xfrm>
        </p:grpSpPr>
        <p:sp>
          <p:nvSpPr>
            <p:cNvPr id="10139" name="Google Shape;10139;p79"/>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9"/>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9"/>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2" name="Google Shape;10142;p79"/>
          <p:cNvGrpSpPr/>
          <p:nvPr/>
        </p:nvGrpSpPr>
        <p:grpSpPr>
          <a:xfrm>
            <a:off x="1292211" y="1765686"/>
            <a:ext cx="335706" cy="364258"/>
            <a:chOff x="-42778750" y="2320125"/>
            <a:chExt cx="285125" cy="309375"/>
          </a:xfrm>
        </p:grpSpPr>
        <p:sp>
          <p:nvSpPr>
            <p:cNvPr id="10143" name="Google Shape;10143;p79"/>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9"/>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79"/>
          <p:cNvGrpSpPr/>
          <p:nvPr/>
        </p:nvGrpSpPr>
        <p:grpSpPr>
          <a:xfrm>
            <a:off x="1269879" y="2212691"/>
            <a:ext cx="375591" cy="374678"/>
            <a:chOff x="-42796875" y="2680675"/>
            <a:chExt cx="319000" cy="318225"/>
          </a:xfrm>
        </p:grpSpPr>
        <p:sp>
          <p:nvSpPr>
            <p:cNvPr id="10146" name="Google Shape;10146;p79"/>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9"/>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9"/>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9"/>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9"/>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1" name="Google Shape;10151;p79"/>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9"/>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9"/>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9"/>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5" name="Google Shape;10155;p79"/>
          <p:cNvGrpSpPr/>
          <p:nvPr/>
        </p:nvGrpSpPr>
        <p:grpSpPr>
          <a:xfrm>
            <a:off x="2168150" y="3090966"/>
            <a:ext cx="390426" cy="369586"/>
            <a:chOff x="-39055650" y="2315975"/>
            <a:chExt cx="331600" cy="313900"/>
          </a:xfrm>
        </p:grpSpPr>
        <p:sp>
          <p:nvSpPr>
            <p:cNvPr id="10156" name="Google Shape;10156;p79"/>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9"/>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8" name="Google Shape;10158;p79"/>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9"/>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0" name="Google Shape;10160;p79"/>
          <p:cNvGrpSpPr/>
          <p:nvPr/>
        </p:nvGrpSpPr>
        <p:grpSpPr>
          <a:xfrm>
            <a:off x="1659816" y="1313166"/>
            <a:ext cx="380241" cy="371793"/>
            <a:chOff x="-42430625" y="1949750"/>
            <a:chExt cx="322950" cy="315775"/>
          </a:xfrm>
        </p:grpSpPr>
        <p:sp>
          <p:nvSpPr>
            <p:cNvPr id="10161" name="Google Shape;10161;p79"/>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9"/>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9"/>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9"/>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5" name="Google Shape;10165;p79"/>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9"/>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9"/>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9"/>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9"/>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9"/>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1" name="Google Shape;10171;p79"/>
          <p:cNvGrpSpPr/>
          <p:nvPr/>
        </p:nvGrpSpPr>
        <p:grpSpPr>
          <a:xfrm>
            <a:off x="2623344" y="3089112"/>
            <a:ext cx="372824" cy="372058"/>
            <a:chOff x="-38686275" y="2314400"/>
            <a:chExt cx="316650" cy="316000"/>
          </a:xfrm>
        </p:grpSpPr>
        <p:sp>
          <p:nvSpPr>
            <p:cNvPr id="10172" name="Google Shape;10172;p79"/>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9"/>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4" name="Google Shape;10174;p79"/>
          <p:cNvGrpSpPr/>
          <p:nvPr/>
        </p:nvGrpSpPr>
        <p:grpSpPr>
          <a:xfrm>
            <a:off x="2621946" y="3581152"/>
            <a:ext cx="375620" cy="373736"/>
            <a:chOff x="-38686275" y="2682250"/>
            <a:chExt cx="319025" cy="317425"/>
          </a:xfrm>
        </p:grpSpPr>
        <p:sp>
          <p:nvSpPr>
            <p:cNvPr id="10175" name="Google Shape;10175;p79"/>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9"/>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79"/>
          <p:cNvGrpSpPr/>
          <p:nvPr/>
        </p:nvGrpSpPr>
        <p:grpSpPr>
          <a:xfrm>
            <a:off x="3940328" y="3579695"/>
            <a:ext cx="391368" cy="376650"/>
            <a:chOff x="-37534750" y="2668075"/>
            <a:chExt cx="332400" cy="319900"/>
          </a:xfrm>
        </p:grpSpPr>
        <p:sp>
          <p:nvSpPr>
            <p:cNvPr id="10178" name="Google Shape;10178;p79"/>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9"/>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0" name="Google Shape;10180;p79"/>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1" name="Google Shape;10181;p79"/>
          <p:cNvGrpSpPr/>
          <p:nvPr/>
        </p:nvGrpSpPr>
        <p:grpSpPr>
          <a:xfrm>
            <a:off x="2131694" y="1760829"/>
            <a:ext cx="375591" cy="374060"/>
            <a:chOff x="-42062025" y="2316000"/>
            <a:chExt cx="319000" cy="317700"/>
          </a:xfrm>
        </p:grpSpPr>
        <p:sp>
          <p:nvSpPr>
            <p:cNvPr id="10182" name="Google Shape;10182;p79"/>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9"/>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4" name="Google Shape;10184;p79"/>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5" name="Google Shape;10185;p79"/>
          <p:cNvGrpSpPr/>
          <p:nvPr/>
        </p:nvGrpSpPr>
        <p:grpSpPr>
          <a:xfrm>
            <a:off x="876569" y="2671933"/>
            <a:ext cx="330143" cy="368173"/>
            <a:chOff x="-40150450" y="1977325"/>
            <a:chExt cx="280400" cy="312700"/>
          </a:xfrm>
        </p:grpSpPr>
        <p:sp>
          <p:nvSpPr>
            <p:cNvPr id="10186" name="Google Shape;10186;p79"/>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9"/>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9"/>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9"/>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79"/>
          <p:cNvGrpSpPr/>
          <p:nvPr/>
        </p:nvGrpSpPr>
        <p:grpSpPr>
          <a:xfrm>
            <a:off x="870534" y="3131151"/>
            <a:ext cx="342211" cy="372824"/>
            <a:chOff x="-40160700" y="2339625"/>
            <a:chExt cx="290650" cy="316650"/>
          </a:xfrm>
        </p:grpSpPr>
        <p:sp>
          <p:nvSpPr>
            <p:cNvPr id="10191" name="Google Shape;10191;p79"/>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9"/>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9"/>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9"/>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5" name="Google Shape;10195;p79"/>
          <p:cNvGrpSpPr/>
          <p:nvPr/>
        </p:nvGrpSpPr>
        <p:grpSpPr>
          <a:xfrm>
            <a:off x="852359" y="3581608"/>
            <a:ext cx="375591" cy="372824"/>
            <a:chOff x="-40171725" y="2705875"/>
            <a:chExt cx="319000" cy="316650"/>
          </a:xfrm>
        </p:grpSpPr>
        <p:sp>
          <p:nvSpPr>
            <p:cNvPr id="10196" name="Google Shape;10196;p79"/>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9"/>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79"/>
          <p:cNvGrpSpPr/>
          <p:nvPr/>
        </p:nvGrpSpPr>
        <p:grpSpPr>
          <a:xfrm>
            <a:off x="3109957" y="2656064"/>
            <a:ext cx="272686" cy="373766"/>
            <a:chOff x="-38275925" y="1946600"/>
            <a:chExt cx="231600" cy="317450"/>
          </a:xfrm>
        </p:grpSpPr>
        <p:sp>
          <p:nvSpPr>
            <p:cNvPr id="10199" name="Google Shape;10199;p79"/>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9"/>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1" name="Google Shape;10201;p79"/>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9"/>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3" name="Google Shape;10203;p79"/>
          <p:cNvGrpSpPr/>
          <p:nvPr/>
        </p:nvGrpSpPr>
        <p:grpSpPr>
          <a:xfrm>
            <a:off x="2173841" y="4053505"/>
            <a:ext cx="382096" cy="371911"/>
            <a:chOff x="-37190575" y="1951325"/>
            <a:chExt cx="324525" cy="315875"/>
          </a:xfrm>
        </p:grpSpPr>
        <p:sp>
          <p:nvSpPr>
            <p:cNvPr id="10204" name="Google Shape;10204;p79"/>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9"/>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9"/>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9"/>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9"/>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9" name="Google Shape;10209;p79"/>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0" name="Google Shape;10210;p79"/>
          <p:cNvGrpSpPr/>
          <p:nvPr/>
        </p:nvGrpSpPr>
        <p:grpSpPr>
          <a:xfrm>
            <a:off x="2574144" y="1839656"/>
            <a:ext cx="373736" cy="293055"/>
            <a:chOff x="-41694200" y="2382950"/>
            <a:chExt cx="317425" cy="248900"/>
          </a:xfrm>
        </p:grpSpPr>
        <p:sp>
          <p:nvSpPr>
            <p:cNvPr id="10211" name="Google Shape;10211;p79"/>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9"/>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79"/>
          <p:cNvGrpSpPr/>
          <p:nvPr/>
        </p:nvGrpSpPr>
        <p:grpSpPr>
          <a:xfrm>
            <a:off x="2570967" y="2192964"/>
            <a:ext cx="375591" cy="373766"/>
            <a:chOff x="-41695775" y="2683025"/>
            <a:chExt cx="319000" cy="317450"/>
          </a:xfrm>
        </p:grpSpPr>
        <p:sp>
          <p:nvSpPr>
            <p:cNvPr id="10214" name="Google Shape;10214;p79"/>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9"/>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9"/>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79"/>
          <p:cNvGrpSpPr/>
          <p:nvPr/>
        </p:nvGrpSpPr>
        <p:grpSpPr>
          <a:xfrm>
            <a:off x="1313266" y="2685734"/>
            <a:ext cx="342211" cy="375620"/>
            <a:chOff x="-39792875" y="1971800"/>
            <a:chExt cx="290650" cy="319025"/>
          </a:xfrm>
        </p:grpSpPr>
        <p:sp>
          <p:nvSpPr>
            <p:cNvPr id="10218" name="Google Shape;10218;p79"/>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9"/>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0" name="Google Shape;10220;p79"/>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1" name="Google Shape;10221;p79"/>
          <p:cNvGrpSpPr/>
          <p:nvPr/>
        </p:nvGrpSpPr>
        <p:grpSpPr>
          <a:xfrm>
            <a:off x="3490328" y="2657918"/>
            <a:ext cx="383950" cy="372618"/>
            <a:chOff x="-37956150" y="1948175"/>
            <a:chExt cx="326100" cy="316475"/>
          </a:xfrm>
        </p:grpSpPr>
        <p:sp>
          <p:nvSpPr>
            <p:cNvPr id="10222" name="Google Shape;10222;p79"/>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9"/>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9"/>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79"/>
          <p:cNvGrpSpPr/>
          <p:nvPr/>
        </p:nvGrpSpPr>
        <p:grpSpPr>
          <a:xfrm>
            <a:off x="1323705" y="3133960"/>
            <a:ext cx="324609" cy="374825"/>
            <a:chOff x="-39783425" y="2337925"/>
            <a:chExt cx="275700" cy="318350"/>
          </a:xfrm>
        </p:grpSpPr>
        <p:sp>
          <p:nvSpPr>
            <p:cNvPr id="10226" name="Google Shape;10226;p79"/>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9"/>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79"/>
          <p:cNvGrpSpPr/>
          <p:nvPr/>
        </p:nvGrpSpPr>
        <p:grpSpPr>
          <a:xfrm>
            <a:off x="3497847" y="3165172"/>
            <a:ext cx="375620" cy="243015"/>
            <a:chOff x="-37953000" y="2379000"/>
            <a:chExt cx="319025" cy="206400"/>
          </a:xfrm>
        </p:grpSpPr>
        <p:sp>
          <p:nvSpPr>
            <p:cNvPr id="10229" name="Google Shape;10229;p79"/>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9"/>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9"/>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9"/>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9"/>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4" name="Google Shape;10234;p79"/>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9"/>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9"/>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10237" name="Google Shape;10237;p79"/>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10238" name="Google Shape;10238;p79"/>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9" name="Google Shape;10239;p79"/>
          <p:cNvGrpSpPr/>
          <p:nvPr/>
        </p:nvGrpSpPr>
        <p:grpSpPr>
          <a:xfrm>
            <a:off x="4855594" y="1782519"/>
            <a:ext cx="354107" cy="355063"/>
            <a:chOff x="-28467625" y="2331750"/>
            <a:chExt cx="296150" cy="296950"/>
          </a:xfrm>
        </p:grpSpPr>
        <p:sp>
          <p:nvSpPr>
            <p:cNvPr id="10240" name="Google Shape;10240;p79"/>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9"/>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79"/>
          <p:cNvGrpSpPr/>
          <p:nvPr/>
        </p:nvGrpSpPr>
        <p:grpSpPr>
          <a:xfrm>
            <a:off x="4869719" y="2225601"/>
            <a:ext cx="325858" cy="351327"/>
            <a:chOff x="-28461325" y="2701925"/>
            <a:chExt cx="272525" cy="293825"/>
          </a:xfrm>
        </p:grpSpPr>
        <p:sp>
          <p:nvSpPr>
            <p:cNvPr id="10243" name="Google Shape;10243;p79"/>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9"/>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9"/>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6" name="Google Shape;10246;p79"/>
          <p:cNvGrpSpPr/>
          <p:nvPr/>
        </p:nvGrpSpPr>
        <p:grpSpPr>
          <a:xfrm>
            <a:off x="7093910" y="1399238"/>
            <a:ext cx="354107" cy="226974"/>
            <a:chOff x="-26585200" y="2025375"/>
            <a:chExt cx="296150" cy="189825"/>
          </a:xfrm>
        </p:grpSpPr>
        <p:sp>
          <p:nvSpPr>
            <p:cNvPr id="10247" name="Google Shape;10247;p79"/>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9"/>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9"/>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9"/>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9"/>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2" name="Google Shape;10252;p79"/>
          <p:cNvGrpSpPr/>
          <p:nvPr/>
        </p:nvGrpSpPr>
        <p:grpSpPr>
          <a:xfrm>
            <a:off x="7094373" y="1783461"/>
            <a:ext cx="353180" cy="353180"/>
            <a:chOff x="-26584425" y="2340425"/>
            <a:chExt cx="295375" cy="295375"/>
          </a:xfrm>
        </p:grpSpPr>
        <p:sp>
          <p:nvSpPr>
            <p:cNvPr id="10253" name="Google Shape;10253;p79"/>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9"/>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9"/>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9"/>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9"/>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79"/>
          <p:cNvGrpSpPr/>
          <p:nvPr/>
        </p:nvGrpSpPr>
        <p:grpSpPr>
          <a:xfrm>
            <a:off x="7089202" y="2224555"/>
            <a:ext cx="363523" cy="353419"/>
            <a:chOff x="-26585200" y="2710400"/>
            <a:chExt cx="304025" cy="295575"/>
          </a:xfrm>
        </p:grpSpPr>
        <p:sp>
          <p:nvSpPr>
            <p:cNvPr id="10259" name="Google Shape;10259;p79"/>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9"/>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9"/>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9"/>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9"/>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9"/>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9"/>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9"/>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9"/>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9"/>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9"/>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9"/>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1" name="Google Shape;10271;p79"/>
          <p:cNvGrpSpPr/>
          <p:nvPr/>
        </p:nvGrpSpPr>
        <p:grpSpPr>
          <a:xfrm>
            <a:off x="5744337" y="2666033"/>
            <a:ext cx="354136" cy="353210"/>
            <a:chOff x="-24709875" y="1970225"/>
            <a:chExt cx="296175" cy="295400"/>
          </a:xfrm>
        </p:grpSpPr>
        <p:sp>
          <p:nvSpPr>
            <p:cNvPr id="10272" name="Google Shape;10272;p79"/>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9"/>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79"/>
          <p:cNvGrpSpPr/>
          <p:nvPr/>
        </p:nvGrpSpPr>
        <p:grpSpPr>
          <a:xfrm>
            <a:off x="5776352" y="3112911"/>
            <a:ext cx="290107" cy="354107"/>
            <a:chOff x="-24683100" y="2340425"/>
            <a:chExt cx="242625" cy="296150"/>
          </a:xfrm>
        </p:grpSpPr>
        <p:sp>
          <p:nvSpPr>
            <p:cNvPr id="10275" name="Google Shape;10275;p79"/>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9"/>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9"/>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9"/>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9" name="Google Shape;10279;p79"/>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0" name="Google Shape;10280;p79"/>
          <p:cNvGrpSpPr/>
          <p:nvPr/>
        </p:nvGrpSpPr>
        <p:grpSpPr>
          <a:xfrm>
            <a:off x="7982594" y="2666033"/>
            <a:ext cx="360713" cy="353210"/>
            <a:chOff x="-22881800" y="1971800"/>
            <a:chExt cx="301675" cy="295400"/>
          </a:xfrm>
        </p:grpSpPr>
        <p:sp>
          <p:nvSpPr>
            <p:cNvPr id="10281" name="Google Shape;10281;p79"/>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9"/>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9"/>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9"/>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9"/>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9"/>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7" name="Google Shape;10287;p79"/>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9"/>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9" name="Google Shape;10289;p79"/>
          <p:cNvGrpSpPr/>
          <p:nvPr/>
        </p:nvGrpSpPr>
        <p:grpSpPr>
          <a:xfrm>
            <a:off x="5358939" y="2224196"/>
            <a:ext cx="227930" cy="354136"/>
            <a:chOff x="-28043900" y="2701925"/>
            <a:chExt cx="190625" cy="296175"/>
          </a:xfrm>
        </p:grpSpPr>
        <p:sp>
          <p:nvSpPr>
            <p:cNvPr id="10290" name="Google Shape;10290;p79"/>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9"/>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9"/>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9"/>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9"/>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5" name="Google Shape;10295;p79"/>
          <p:cNvGrpSpPr/>
          <p:nvPr/>
        </p:nvGrpSpPr>
        <p:grpSpPr>
          <a:xfrm>
            <a:off x="7531805" y="1336135"/>
            <a:ext cx="354136" cy="353180"/>
            <a:chOff x="-26215025" y="1971025"/>
            <a:chExt cx="296175" cy="295375"/>
          </a:xfrm>
        </p:grpSpPr>
        <p:sp>
          <p:nvSpPr>
            <p:cNvPr id="10296" name="Google Shape;10296;p79"/>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9"/>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9"/>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9"/>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9"/>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9"/>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9"/>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9"/>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79"/>
          <p:cNvGrpSpPr/>
          <p:nvPr/>
        </p:nvGrpSpPr>
        <p:grpSpPr>
          <a:xfrm>
            <a:off x="7531327" y="1783924"/>
            <a:ext cx="355093" cy="352253"/>
            <a:chOff x="-26215825" y="2341200"/>
            <a:chExt cx="296975" cy="294600"/>
          </a:xfrm>
        </p:grpSpPr>
        <p:sp>
          <p:nvSpPr>
            <p:cNvPr id="10305" name="Google Shape;10305;p79"/>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9"/>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7" name="Google Shape;10307;p79"/>
          <p:cNvGrpSpPr/>
          <p:nvPr/>
        </p:nvGrpSpPr>
        <p:grpSpPr>
          <a:xfrm>
            <a:off x="7563357" y="2224674"/>
            <a:ext cx="291033" cy="353180"/>
            <a:chOff x="-26179575" y="2710600"/>
            <a:chExt cx="243400" cy="295375"/>
          </a:xfrm>
        </p:grpSpPr>
        <p:sp>
          <p:nvSpPr>
            <p:cNvPr id="10308" name="Google Shape;10308;p79"/>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9"/>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9"/>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79"/>
          <p:cNvGrpSpPr/>
          <p:nvPr/>
        </p:nvGrpSpPr>
        <p:grpSpPr>
          <a:xfrm>
            <a:off x="6202417" y="2666048"/>
            <a:ext cx="337187" cy="353180"/>
            <a:chOff x="-24328675" y="1971025"/>
            <a:chExt cx="282000" cy="295375"/>
          </a:xfrm>
        </p:grpSpPr>
        <p:sp>
          <p:nvSpPr>
            <p:cNvPr id="10312" name="Google Shape;10312;p79"/>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9"/>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79"/>
          <p:cNvGrpSpPr/>
          <p:nvPr/>
        </p:nvGrpSpPr>
        <p:grpSpPr>
          <a:xfrm>
            <a:off x="6204778" y="3113374"/>
            <a:ext cx="332464" cy="353180"/>
            <a:chOff x="-24330250" y="2340425"/>
            <a:chExt cx="278050" cy="295375"/>
          </a:xfrm>
        </p:grpSpPr>
        <p:sp>
          <p:nvSpPr>
            <p:cNvPr id="10315" name="Google Shape;10315;p79"/>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9"/>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9"/>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9"/>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9"/>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9"/>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9"/>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2" name="Google Shape;10322;p79"/>
          <p:cNvGrpSpPr/>
          <p:nvPr/>
        </p:nvGrpSpPr>
        <p:grpSpPr>
          <a:xfrm>
            <a:off x="6194420" y="3554587"/>
            <a:ext cx="353180" cy="353180"/>
            <a:chOff x="-24338900" y="2710600"/>
            <a:chExt cx="295375" cy="295375"/>
          </a:xfrm>
        </p:grpSpPr>
        <p:sp>
          <p:nvSpPr>
            <p:cNvPr id="10323" name="Google Shape;10323;p79"/>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9"/>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79"/>
          <p:cNvGrpSpPr/>
          <p:nvPr/>
        </p:nvGrpSpPr>
        <p:grpSpPr>
          <a:xfrm>
            <a:off x="7985419" y="3113972"/>
            <a:ext cx="355063" cy="351984"/>
            <a:chOff x="-22859750" y="2335900"/>
            <a:chExt cx="296950" cy="294375"/>
          </a:xfrm>
        </p:grpSpPr>
        <p:sp>
          <p:nvSpPr>
            <p:cNvPr id="10326" name="Google Shape;10326;p79"/>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9"/>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9"/>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9" name="Google Shape;10329;p79"/>
          <p:cNvGrpSpPr/>
          <p:nvPr/>
        </p:nvGrpSpPr>
        <p:grpSpPr>
          <a:xfrm>
            <a:off x="5764767" y="1336120"/>
            <a:ext cx="311749" cy="353210"/>
            <a:chOff x="-27710725" y="1959200"/>
            <a:chExt cx="260725" cy="295400"/>
          </a:xfrm>
        </p:grpSpPr>
        <p:sp>
          <p:nvSpPr>
            <p:cNvPr id="10330" name="Google Shape;10330;p79"/>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9"/>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2" name="Google Shape;10332;p79"/>
          <p:cNvGrpSpPr/>
          <p:nvPr/>
        </p:nvGrpSpPr>
        <p:grpSpPr>
          <a:xfrm>
            <a:off x="5742631" y="1844666"/>
            <a:ext cx="356020" cy="230770"/>
            <a:chOff x="-27728850" y="2382950"/>
            <a:chExt cx="297750" cy="193000"/>
          </a:xfrm>
        </p:grpSpPr>
        <p:sp>
          <p:nvSpPr>
            <p:cNvPr id="10333" name="Google Shape;10333;p79"/>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9"/>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9"/>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6" name="Google Shape;10336;p79"/>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9"/>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8" name="Google Shape;10338;p79"/>
          <p:cNvGrpSpPr/>
          <p:nvPr/>
        </p:nvGrpSpPr>
        <p:grpSpPr>
          <a:xfrm>
            <a:off x="7973975" y="1792877"/>
            <a:ext cx="354136" cy="334348"/>
            <a:chOff x="-25844850" y="2357750"/>
            <a:chExt cx="296175" cy="279625"/>
          </a:xfrm>
        </p:grpSpPr>
        <p:sp>
          <p:nvSpPr>
            <p:cNvPr id="10339" name="Google Shape;10339;p79"/>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9"/>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9"/>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9"/>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9"/>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9"/>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5" name="Google Shape;10345;p79"/>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6" name="Google Shape;10346;p79"/>
          <p:cNvGrpSpPr/>
          <p:nvPr/>
        </p:nvGrpSpPr>
        <p:grpSpPr>
          <a:xfrm>
            <a:off x="6702883" y="2666033"/>
            <a:ext cx="228887" cy="353210"/>
            <a:chOff x="-23917525" y="1970225"/>
            <a:chExt cx="191425" cy="295400"/>
          </a:xfrm>
        </p:grpSpPr>
        <p:sp>
          <p:nvSpPr>
            <p:cNvPr id="10347" name="Google Shape;10347;p79"/>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9"/>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9"/>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79"/>
          <p:cNvGrpSpPr/>
          <p:nvPr/>
        </p:nvGrpSpPr>
        <p:grpSpPr>
          <a:xfrm>
            <a:off x="6658164" y="3112911"/>
            <a:ext cx="318325" cy="354107"/>
            <a:chOff x="-23952175" y="2340425"/>
            <a:chExt cx="266225" cy="296150"/>
          </a:xfrm>
        </p:grpSpPr>
        <p:sp>
          <p:nvSpPr>
            <p:cNvPr id="10351" name="Google Shape;10351;p79"/>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9"/>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3" name="Google Shape;10353;p79"/>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4" name="Google Shape;10354;p79"/>
          <p:cNvGrpSpPr/>
          <p:nvPr/>
        </p:nvGrpSpPr>
        <p:grpSpPr>
          <a:xfrm>
            <a:off x="8043336" y="3553167"/>
            <a:ext cx="239230" cy="356020"/>
            <a:chOff x="-22811700" y="2700350"/>
            <a:chExt cx="200075" cy="297750"/>
          </a:xfrm>
        </p:grpSpPr>
        <p:sp>
          <p:nvSpPr>
            <p:cNvPr id="10355" name="Google Shape;10355;p79"/>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9"/>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9"/>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8" name="Google Shape;10358;p79"/>
          <p:cNvGrpSpPr/>
          <p:nvPr/>
        </p:nvGrpSpPr>
        <p:grpSpPr>
          <a:xfrm>
            <a:off x="6191787" y="1335656"/>
            <a:ext cx="355063" cy="354136"/>
            <a:chOff x="-27358650" y="1961575"/>
            <a:chExt cx="296950" cy="296175"/>
          </a:xfrm>
        </p:grpSpPr>
        <p:sp>
          <p:nvSpPr>
            <p:cNvPr id="10359" name="Google Shape;10359;p79"/>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9"/>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1" name="Google Shape;10361;p79"/>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9"/>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3" name="Google Shape;10363;p79"/>
          <p:cNvGrpSpPr/>
          <p:nvPr/>
        </p:nvGrpSpPr>
        <p:grpSpPr>
          <a:xfrm>
            <a:off x="7090357" y="2666048"/>
            <a:ext cx="354136" cy="353180"/>
            <a:chOff x="-23599325" y="1971025"/>
            <a:chExt cx="296175" cy="295375"/>
          </a:xfrm>
        </p:grpSpPr>
        <p:sp>
          <p:nvSpPr>
            <p:cNvPr id="10364" name="Google Shape;10364;p79"/>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9"/>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6" name="Google Shape;10366;p79"/>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9"/>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9"/>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9" name="Google Shape;10369;p79"/>
          <p:cNvGrpSpPr/>
          <p:nvPr/>
        </p:nvGrpSpPr>
        <p:grpSpPr>
          <a:xfrm>
            <a:off x="6634801" y="1335776"/>
            <a:ext cx="360713" cy="353897"/>
            <a:chOff x="-26993200" y="1961775"/>
            <a:chExt cx="301675" cy="295975"/>
          </a:xfrm>
        </p:grpSpPr>
        <p:sp>
          <p:nvSpPr>
            <p:cNvPr id="10370" name="Google Shape;10370;p79"/>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9"/>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9"/>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79"/>
          <p:cNvGrpSpPr/>
          <p:nvPr/>
        </p:nvGrpSpPr>
        <p:grpSpPr>
          <a:xfrm>
            <a:off x="6659761" y="1783461"/>
            <a:ext cx="310792" cy="353180"/>
            <a:chOff x="-26970350" y="2332550"/>
            <a:chExt cx="259925" cy="295375"/>
          </a:xfrm>
        </p:grpSpPr>
        <p:sp>
          <p:nvSpPr>
            <p:cNvPr id="10374" name="Google Shape;10374;p79"/>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9"/>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79"/>
          <p:cNvGrpSpPr/>
          <p:nvPr/>
        </p:nvGrpSpPr>
        <p:grpSpPr>
          <a:xfrm>
            <a:off x="6639046" y="2256226"/>
            <a:ext cx="352223" cy="290077"/>
            <a:chOff x="-26986100" y="2735800"/>
            <a:chExt cx="294575" cy="242600"/>
          </a:xfrm>
        </p:grpSpPr>
        <p:sp>
          <p:nvSpPr>
            <p:cNvPr id="10377" name="Google Shape;10377;p79"/>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9"/>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79"/>
          <p:cNvGrpSpPr/>
          <p:nvPr/>
        </p:nvGrpSpPr>
        <p:grpSpPr>
          <a:xfrm>
            <a:off x="7538093" y="2665569"/>
            <a:ext cx="355063" cy="354136"/>
            <a:chOff x="-23229925" y="1970225"/>
            <a:chExt cx="296950" cy="296175"/>
          </a:xfrm>
        </p:grpSpPr>
        <p:sp>
          <p:nvSpPr>
            <p:cNvPr id="10380" name="Google Shape;10380;p79"/>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9"/>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9"/>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9"/>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79"/>
          <p:cNvGrpSpPr/>
          <p:nvPr/>
        </p:nvGrpSpPr>
        <p:grpSpPr>
          <a:xfrm>
            <a:off x="7580466" y="3112432"/>
            <a:ext cx="270318" cy="355063"/>
            <a:chOff x="-23177950" y="2340425"/>
            <a:chExt cx="226075" cy="296950"/>
          </a:xfrm>
        </p:grpSpPr>
        <p:sp>
          <p:nvSpPr>
            <p:cNvPr id="10385" name="Google Shape;10385;p79"/>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9"/>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79"/>
          <p:cNvGrpSpPr/>
          <p:nvPr/>
        </p:nvGrpSpPr>
        <p:grpSpPr>
          <a:xfrm>
            <a:off x="7538556" y="3554109"/>
            <a:ext cx="354136" cy="354136"/>
            <a:chOff x="-23229150" y="2710600"/>
            <a:chExt cx="296175" cy="296175"/>
          </a:xfrm>
        </p:grpSpPr>
        <p:sp>
          <p:nvSpPr>
            <p:cNvPr id="10388" name="Google Shape;10388;p79"/>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9"/>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0" name="Google Shape;10390;p79"/>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9"/>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2" name="Google Shape;10392;p79"/>
          <p:cNvGrpSpPr/>
          <p:nvPr/>
        </p:nvGrpSpPr>
        <p:grpSpPr>
          <a:xfrm>
            <a:off x="4855631" y="3123732"/>
            <a:ext cx="356946" cy="332464"/>
            <a:chOff x="-25477800" y="2357750"/>
            <a:chExt cx="298525" cy="278050"/>
          </a:xfrm>
        </p:grpSpPr>
        <p:sp>
          <p:nvSpPr>
            <p:cNvPr id="10393" name="Google Shape;10393;p79"/>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9"/>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5" name="Google Shape;10395;p79"/>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9"/>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7" name="Google Shape;10397;p79"/>
          <p:cNvGrpSpPr/>
          <p:nvPr/>
        </p:nvGrpSpPr>
        <p:grpSpPr>
          <a:xfrm>
            <a:off x="5298265" y="3112911"/>
            <a:ext cx="353180" cy="354107"/>
            <a:chOff x="-25104475" y="2340425"/>
            <a:chExt cx="295375" cy="296150"/>
          </a:xfrm>
        </p:grpSpPr>
        <p:sp>
          <p:nvSpPr>
            <p:cNvPr id="10398" name="Google Shape;10398;p79"/>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9"/>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9"/>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9"/>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9"/>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9"/>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9"/>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9"/>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9"/>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7" name="Google Shape;10407;p79"/>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8" name="Google Shape;10408;p79"/>
          <p:cNvGrpSpPr/>
          <p:nvPr/>
        </p:nvGrpSpPr>
        <p:grpSpPr>
          <a:xfrm>
            <a:off x="4855594" y="1782519"/>
            <a:ext cx="354107" cy="355063"/>
            <a:chOff x="-28467625" y="2331750"/>
            <a:chExt cx="296150" cy="296950"/>
          </a:xfrm>
        </p:grpSpPr>
        <p:sp>
          <p:nvSpPr>
            <p:cNvPr id="10409" name="Google Shape;10409;p79"/>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9"/>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0414" name="Shape 10414"/>
        <p:cNvGrpSpPr/>
        <p:nvPr/>
      </p:nvGrpSpPr>
      <p:grpSpPr>
        <a:xfrm>
          <a:off x="0" y="0"/>
          <a:ext cx="0" cy="0"/>
          <a:chOff x="0" y="0"/>
          <a:chExt cx="0" cy="0"/>
        </a:xfrm>
      </p:grpSpPr>
      <p:sp>
        <p:nvSpPr>
          <p:cNvPr id="10415" name="Google Shape;10415;p80"/>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10416" name="Google Shape;10416;p80"/>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10417" name="Google Shape;10417;p80"/>
          <p:cNvGrpSpPr/>
          <p:nvPr/>
        </p:nvGrpSpPr>
        <p:grpSpPr>
          <a:xfrm>
            <a:off x="854368" y="1313920"/>
            <a:ext cx="366269" cy="366240"/>
            <a:chOff x="-65131525" y="1914325"/>
            <a:chExt cx="316650" cy="316625"/>
          </a:xfrm>
        </p:grpSpPr>
        <p:sp>
          <p:nvSpPr>
            <p:cNvPr id="10418" name="Google Shape;10418;p80"/>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0"/>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80"/>
          <p:cNvGrpSpPr/>
          <p:nvPr/>
        </p:nvGrpSpPr>
        <p:grpSpPr>
          <a:xfrm>
            <a:off x="854368" y="1794207"/>
            <a:ext cx="366269" cy="366269"/>
            <a:chOff x="-65131525" y="2281350"/>
            <a:chExt cx="316650" cy="316650"/>
          </a:xfrm>
        </p:grpSpPr>
        <p:sp>
          <p:nvSpPr>
            <p:cNvPr id="10421" name="Google Shape;10421;p80"/>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0"/>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3" name="Google Shape;10423;p80"/>
          <p:cNvGrpSpPr/>
          <p:nvPr/>
        </p:nvGrpSpPr>
        <p:grpSpPr>
          <a:xfrm>
            <a:off x="857564" y="2259206"/>
            <a:ext cx="359878" cy="367165"/>
            <a:chOff x="-65129950" y="2646800"/>
            <a:chExt cx="311125" cy="317425"/>
          </a:xfrm>
        </p:grpSpPr>
        <p:sp>
          <p:nvSpPr>
            <p:cNvPr id="10424" name="Google Shape;10424;p80"/>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0"/>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6" name="Google Shape;10426;p80"/>
          <p:cNvGrpSpPr/>
          <p:nvPr/>
        </p:nvGrpSpPr>
        <p:grpSpPr>
          <a:xfrm>
            <a:off x="3060897" y="1312532"/>
            <a:ext cx="368987" cy="369016"/>
            <a:chOff x="-63252250" y="1930850"/>
            <a:chExt cx="319000" cy="319025"/>
          </a:xfrm>
        </p:grpSpPr>
        <p:sp>
          <p:nvSpPr>
            <p:cNvPr id="10427" name="Google Shape;10427;p80"/>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0"/>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9" name="Google Shape;10429;p80"/>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0" name="Google Shape;10430;p80"/>
          <p:cNvGrpSpPr/>
          <p:nvPr/>
        </p:nvGrpSpPr>
        <p:grpSpPr>
          <a:xfrm>
            <a:off x="3061808" y="2258743"/>
            <a:ext cx="367165" cy="368091"/>
            <a:chOff x="-63250675" y="2664125"/>
            <a:chExt cx="317425" cy="318225"/>
          </a:xfrm>
        </p:grpSpPr>
        <p:sp>
          <p:nvSpPr>
            <p:cNvPr id="10431" name="Google Shape;10431;p80"/>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0"/>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3" name="Google Shape;10433;p80"/>
          <p:cNvGrpSpPr/>
          <p:nvPr/>
        </p:nvGrpSpPr>
        <p:grpSpPr>
          <a:xfrm>
            <a:off x="1738471" y="2735150"/>
            <a:ext cx="363522" cy="361266"/>
            <a:chOff x="-61354075" y="1940500"/>
            <a:chExt cx="314275" cy="312325"/>
          </a:xfrm>
        </p:grpSpPr>
        <p:sp>
          <p:nvSpPr>
            <p:cNvPr id="10434" name="Google Shape;10434;p80"/>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0"/>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0"/>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0"/>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8" name="Google Shape;10438;p80"/>
          <p:cNvGrpSpPr/>
          <p:nvPr/>
        </p:nvGrpSpPr>
        <p:grpSpPr>
          <a:xfrm>
            <a:off x="1737098" y="3183702"/>
            <a:ext cx="366269" cy="336195"/>
            <a:chOff x="-61354875" y="2322300"/>
            <a:chExt cx="316650" cy="290650"/>
          </a:xfrm>
        </p:grpSpPr>
        <p:sp>
          <p:nvSpPr>
            <p:cNvPr id="10439" name="Google Shape;10439;p80"/>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0"/>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0"/>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2" name="Google Shape;10442;p80"/>
          <p:cNvGrpSpPr/>
          <p:nvPr/>
        </p:nvGrpSpPr>
        <p:grpSpPr>
          <a:xfrm>
            <a:off x="1737098" y="3611266"/>
            <a:ext cx="366269" cy="366269"/>
            <a:chOff x="-61354875" y="2671225"/>
            <a:chExt cx="316650" cy="316650"/>
          </a:xfrm>
        </p:grpSpPr>
        <p:sp>
          <p:nvSpPr>
            <p:cNvPr id="10443" name="Google Shape;10443;p80"/>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0"/>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0"/>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0"/>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0"/>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80"/>
          <p:cNvGrpSpPr/>
          <p:nvPr/>
        </p:nvGrpSpPr>
        <p:grpSpPr>
          <a:xfrm>
            <a:off x="3952502" y="2731001"/>
            <a:ext cx="368987" cy="369566"/>
            <a:chOff x="-59502375" y="1904375"/>
            <a:chExt cx="319000" cy="319500"/>
          </a:xfrm>
        </p:grpSpPr>
        <p:sp>
          <p:nvSpPr>
            <p:cNvPr id="10449" name="Google Shape;10449;p80"/>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0"/>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0"/>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80"/>
          <p:cNvGrpSpPr/>
          <p:nvPr/>
        </p:nvGrpSpPr>
        <p:grpSpPr>
          <a:xfrm>
            <a:off x="1298621" y="1315207"/>
            <a:ext cx="368987" cy="363666"/>
            <a:chOff x="-64774725" y="1916550"/>
            <a:chExt cx="319000" cy="314400"/>
          </a:xfrm>
        </p:grpSpPr>
        <p:sp>
          <p:nvSpPr>
            <p:cNvPr id="10453" name="Google Shape;10453;p80"/>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0"/>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80"/>
          <p:cNvGrpSpPr/>
          <p:nvPr/>
        </p:nvGrpSpPr>
        <p:grpSpPr>
          <a:xfrm>
            <a:off x="1299979" y="1792386"/>
            <a:ext cx="366269" cy="369913"/>
            <a:chOff x="-64764500" y="2280550"/>
            <a:chExt cx="316650" cy="319800"/>
          </a:xfrm>
        </p:grpSpPr>
        <p:sp>
          <p:nvSpPr>
            <p:cNvPr id="10456" name="Google Shape;10456;p80"/>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0"/>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8" name="Google Shape;10458;p80"/>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9" name="Google Shape;10459;p80"/>
          <p:cNvGrpSpPr/>
          <p:nvPr/>
        </p:nvGrpSpPr>
        <p:grpSpPr>
          <a:xfrm>
            <a:off x="3512023" y="1352163"/>
            <a:ext cx="365344" cy="289753"/>
            <a:chOff x="-62882850" y="1999375"/>
            <a:chExt cx="315850" cy="250500"/>
          </a:xfrm>
        </p:grpSpPr>
        <p:sp>
          <p:nvSpPr>
            <p:cNvPr id="10460" name="Google Shape;10460;p80"/>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0"/>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80"/>
          <p:cNvGrpSpPr/>
          <p:nvPr/>
        </p:nvGrpSpPr>
        <p:grpSpPr>
          <a:xfrm>
            <a:off x="3503362" y="1793745"/>
            <a:ext cx="382665" cy="367194"/>
            <a:chOff x="-62890750" y="2296300"/>
            <a:chExt cx="330825" cy="317450"/>
          </a:xfrm>
        </p:grpSpPr>
        <p:sp>
          <p:nvSpPr>
            <p:cNvPr id="10463" name="Google Shape;10463;p80"/>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0"/>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0"/>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80"/>
          <p:cNvGrpSpPr/>
          <p:nvPr/>
        </p:nvGrpSpPr>
        <p:grpSpPr>
          <a:xfrm>
            <a:off x="3512023" y="2259206"/>
            <a:ext cx="365344" cy="367165"/>
            <a:chOff x="-62882850" y="2664925"/>
            <a:chExt cx="315850" cy="317425"/>
          </a:xfrm>
        </p:grpSpPr>
        <p:sp>
          <p:nvSpPr>
            <p:cNvPr id="10467" name="Google Shape;10467;p80"/>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0"/>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9" name="Google Shape;10469;p80"/>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0" name="Google Shape;10470;p80"/>
          <p:cNvGrpSpPr/>
          <p:nvPr/>
        </p:nvGrpSpPr>
        <p:grpSpPr>
          <a:xfrm>
            <a:off x="2183172" y="3171846"/>
            <a:ext cx="366269" cy="359907"/>
            <a:chOff x="-60988625" y="2310475"/>
            <a:chExt cx="316650" cy="311150"/>
          </a:xfrm>
        </p:grpSpPr>
        <p:sp>
          <p:nvSpPr>
            <p:cNvPr id="10471" name="Google Shape;10471;p80"/>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0"/>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0"/>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0"/>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0"/>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0"/>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7" name="Google Shape;10477;p80"/>
          <p:cNvGrpSpPr/>
          <p:nvPr/>
        </p:nvGrpSpPr>
        <p:grpSpPr>
          <a:xfrm>
            <a:off x="2183634" y="3610009"/>
            <a:ext cx="365344" cy="368785"/>
            <a:chOff x="-60987050" y="2671400"/>
            <a:chExt cx="315850" cy="318825"/>
          </a:xfrm>
        </p:grpSpPr>
        <p:sp>
          <p:nvSpPr>
            <p:cNvPr id="10478" name="Google Shape;10478;p80"/>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0"/>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0" name="Google Shape;10480;p80"/>
          <p:cNvGrpSpPr/>
          <p:nvPr/>
        </p:nvGrpSpPr>
        <p:grpSpPr>
          <a:xfrm>
            <a:off x="3952500" y="3172771"/>
            <a:ext cx="368987" cy="358056"/>
            <a:chOff x="-59481900" y="2290800"/>
            <a:chExt cx="319000" cy="309550"/>
          </a:xfrm>
        </p:grpSpPr>
        <p:sp>
          <p:nvSpPr>
            <p:cNvPr id="10481" name="Google Shape;10481;p80"/>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0"/>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0"/>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0"/>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0"/>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0"/>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80"/>
          <p:cNvGrpSpPr/>
          <p:nvPr/>
        </p:nvGrpSpPr>
        <p:grpSpPr>
          <a:xfrm>
            <a:off x="1741805" y="1313544"/>
            <a:ext cx="368987" cy="366992"/>
            <a:chOff x="-64401400" y="1914475"/>
            <a:chExt cx="319000" cy="317275"/>
          </a:xfrm>
        </p:grpSpPr>
        <p:sp>
          <p:nvSpPr>
            <p:cNvPr id="10488" name="Google Shape;10488;p80"/>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0"/>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0"/>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80"/>
          <p:cNvGrpSpPr/>
          <p:nvPr/>
        </p:nvGrpSpPr>
        <p:grpSpPr>
          <a:xfrm>
            <a:off x="1806493" y="1794583"/>
            <a:ext cx="239610" cy="365517"/>
            <a:chOff x="-64343900" y="2282125"/>
            <a:chExt cx="207150" cy="316000"/>
          </a:xfrm>
        </p:grpSpPr>
        <p:sp>
          <p:nvSpPr>
            <p:cNvPr id="10492" name="Google Shape;10492;p80"/>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0"/>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4" name="Google Shape;10494;p80"/>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5" name="Google Shape;10495;p80"/>
          <p:cNvGrpSpPr/>
          <p:nvPr/>
        </p:nvGrpSpPr>
        <p:grpSpPr>
          <a:xfrm>
            <a:off x="3986941" y="1313804"/>
            <a:ext cx="318873" cy="366471"/>
            <a:chOff x="-62496925" y="1931475"/>
            <a:chExt cx="275675" cy="316825"/>
          </a:xfrm>
        </p:grpSpPr>
        <p:sp>
          <p:nvSpPr>
            <p:cNvPr id="10496" name="Google Shape;10496;p80"/>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0"/>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8" name="Google Shape;10498;p80"/>
          <p:cNvGrpSpPr/>
          <p:nvPr/>
        </p:nvGrpSpPr>
        <p:grpSpPr>
          <a:xfrm>
            <a:off x="3963691" y="1793629"/>
            <a:ext cx="365373" cy="367426"/>
            <a:chOff x="-62516625" y="2297875"/>
            <a:chExt cx="315875" cy="317650"/>
          </a:xfrm>
        </p:grpSpPr>
        <p:sp>
          <p:nvSpPr>
            <p:cNvPr id="10499" name="Google Shape;10499;p80"/>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0"/>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1" name="Google Shape;10501;p80"/>
          <p:cNvGrpSpPr/>
          <p:nvPr/>
        </p:nvGrpSpPr>
        <p:grpSpPr>
          <a:xfrm>
            <a:off x="3962332" y="2275588"/>
            <a:ext cx="368091" cy="334402"/>
            <a:chOff x="-62518200" y="2692475"/>
            <a:chExt cx="318225" cy="289100"/>
          </a:xfrm>
        </p:grpSpPr>
        <p:sp>
          <p:nvSpPr>
            <p:cNvPr id="10502" name="Google Shape;10502;p80"/>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0"/>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80"/>
          <p:cNvGrpSpPr/>
          <p:nvPr/>
        </p:nvGrpSpPr>
        <p:grpSpPr>
          <a:xfrm>
            <a:off x="2648986" y="2733112"/>
            <a:ext cx="309793" cy="365344"/>
            <a:chOff x="-60597975" y="1939525"/>
            <a:chExt cx="267825" cy="315850"/>
          </a:xfrm>
        </p:grpSpPr>
        <p:sp>
          <p:nvSpPr>
            <p:cNvPr id="10505" name="Google Shape;10505;p80"/>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0"/>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7" name="Google Shape;10507;p80"/>
          <p:cNvGrpSpPr/>
          <p:nvPr/>
        </p:nvGrpSpPr>
        <p:grpSpPr>
          <a:xfrm>
            <a:off x="2619389" y="3167537"/>
            <a:ext cx="368987" cy="368525"/>
            <a:chOff x="-60620800" y="2304600"/>
            <a:chExt cx="319000" cy="318600"/>
          </a:xfrm>
        </p:grpSpPr>
        <p:sp>
          <p:nvSpPr>
            <p:cNvPr id="10508" name="Google Shape;10508;p80"/>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0"/>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0"/>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1" name="Google Shape;10511;p80"/>
          <p:cNvGrpSpPr/>
          <p:nvPr/>
        </p:nvGrpSpPr>
        <p:grpSpPr>
          <a:xfrm>
            <a:off x="2620748" y="3663188"/>
            <a:ext cx="366269" cy="262426"/>
            <a:chOff x="-60621600" y="2716100"/>
            <a:chExt cx="316650" cy="226875"/>
          </a:xfrm>
        </p:grpSpPr>
        <p:sp>
          <p:nvSpPr>
            <p:cNvPr id="10512" name="Google Shape;10512;p80"/>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0"/>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80"/>
          <p:cNvGrpSpPr/>
          <p:nvPr/>
        </p:nvGrpSpPr>
        <p:grpSpPr>
          <a:xfrm>
            <a:off x="3957965" y="3611281"/>
            <a:ext cx="358056" cy="366240"/>
            <a:chOff x="-59475600" y="2658625"/>
            <a:chExt cx="309550" cy="316625"/>
          </a:xfrm>
        </p:grpSpPr>
        <p:sp>
          <p:nvSpPr>
            <p:cNvPr id="10515" name="Google Shape;10515;p80"/>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0"/>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0"/>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0"/>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0"/>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0"/>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0"/>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2" name="Google Shape;10522;p80"/>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0"/>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4" name="Google Shape;10524;p80"/>
          <p:cNvGrpSpPr/>
          <p:nvPr/>
        </p:nvGrpSpPr>
        <p:grpSpPr>
          <a:xfrm>
            <a:off x="2233086" y="2259206"/>
            <a:ext cx="263294" cy="367165"/>
            <a:chOff x="-63987100" y="2646800"/>
            <a:chExt cx="227625" cy="317425"/>
          </a:xfrm>
        </p:grpSpPr>
        <p:sp>
          <p:nvSpPr>
            <p:cNvPr id="10525" name="Google Shape;10525;p80"/>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0"/>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7" name="Google Shape;10527;p80"/>
          <p:cNvGrpSpPr/>
          <p:nvPr/>
        </p:nvGrpSpPr>
        <p:grpSpPr>
          <a:xfrm>
            <a:off x="852428" y="2730827"/>
            <a:ext cx="358056" cy="369913"/>
            <a:chOff x="-62148000" y="1930075"/>
            <a:chExt cx="309550" cy="319800"/>
          </a:xfrm>
        </p:grpSpPr>
        <p:sp>
          <p:nvSpPr>
            <p:cNvPr id="10528" name="Google Shape;10528;p80"/>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0"/>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80"/>
          <p:cNvGrpSpPr/>
          <p:nvPr/>
        </p:nvGrpSpPr>
        <p:grpSpPr>
          <a:xfrm>
            <a:off x="849695" y="3169113"/>
            <a:ext cx="363522" cy="365373"/>
            <a:chOff x="-62150375" y="2297875"/>
            <a:chExt cx="314275" cy="315875"/>
          </a:xfrm>
        </p:grpSpPr>
        <p:sp>
          <p:nvSpPr>
            <p:cNvPr id="10531" name="Google Shape;10531;p80"/>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0"/>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0"/>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0"/>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0"/>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6" name="Google Shape;10536;p80"/>
          <p:cNvGrpSpPr/>
          <p:nvPr/>
        </p:nvGrpSpPr>
        <p:grpSpPr>
          <a:xfrm>
            <a:off x="848322" y="3610356"/>
            <a:ext cx="366269" cy="368091"/>
            <a:chOff x="-62150375" y="2664925"/>
            <a:chExt cx="316650" cy="318225"/>
          </a:xfrm>
        </p:grpSpPr>
        <p:sp>
          <p:nvSpPr>
            <p:cNvPr id="10537" name="Google Shape;10537;p80"/>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0"/>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0"/>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0"/>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80"/>
          <p:cNvGrpSpPr/>
          <p:nvPr/>
        </p:nvGrpSpPr>
        <p:grpSpPr>
          <a:xfrm>
            <a:off x="3065911" y="2731333"/>
            <a:ext cx="367165" cy="368901"/>
            <a:chOff x="-60254550" y="1938025"/>
            <a:chExt cx="317425" cy="318925"/>
          </a:xfrm>
        </p:grpSpPr>
        <p:sp>
          <p:nvSpPr>
            <p:cNvPr id="10542" name="Google Shape;10542;p80"/>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0"/>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0"/>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0"/>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6" name="Google Shape;10546;p80"/>
          <p:cNvGrpSpPr/>
          <p:nvPr/>
        </p:nvGrpSpPr>
        <p:grpSpPr>
          <a:xfrm>
            <a:off x="3094149" y="3609907"/>
            <a:ext cx="310690" cy="368987"/>
            <a:chOff x="-60232500" y="2671225"/>
            <a:chExt cx="268600" cy="319000"/>
          </a:xfrm>
        </p:grpSpPr>
        <p:sp>
          <p:nvSpPr>
            <p:cNvPr id="10547" name="Google Shape;10547;p80"/>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0"/>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9" name="Google Shape;10549;p80"/>
          <p:cNvGrpSpPr/>
          <p:nvPr/>
        </p:nvGrpSpPr>
        <p:grpSpPr>
          <a:xfrm>
            <a:off x="2179643" y="4058541"/>
            <a:ext cx="365373" cy="368987"/>
            <a:chOff x="-59100700" y="1911950"/>
            <a:chExt cx="315875" cy="319000"/>
          </a:xfrm>
        </p:grpSpPr>
        <p:sp>
          <p:nvSpPr>
            <p:cNvPr id="10550" name="Google Shape;10550;p80"/>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0"/>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0"/>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0"/>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0"/>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0"/>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0"/>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0"/>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0"/>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0"/>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0" name="Google Shape;10560;p80"/>
          <p:cNvGrpSpPr/>
          <p:nvPr/>
        </p:nvGrpSpPr>
        <p:grpSpPr>
          <a:xfrm>
            <a:off x="2621810" y="1314021"/>
            <a:ext cx="379918" cy="366038"/>
            <a:chOff x="-63665750" y="1914325"/>
            <a:chExt cx="328450" cy="316450"/>
          </a:xfrm>
        </p:grpSpPr>
        <p:sp>
          <p:nvSpPr>
            <p:cNvPr id="10561" name="Google Shape;10561;p80"/>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0"/>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3" name="Google Shape;10563;p80"/>
          <p:cNvGrpSpPr/>
          <p:nvPr/>
        </p:nvGrpSpPr>
        <p:grpSpPr>
          <a:xfrm>
            <a:off x="2626814" y="1793065"/>
            <a:ext cx="369913" cy="368554"/>
            <a:chOff x="-63666550" y="2278975"/>
            <a:chExt cx="319800" cy="318625"/>
          </a:xfrm>
        </p:grpSpPr>
        <p:sp>
          <p:nvSpPr>
            <p:cNvPr id="10564" name="Google Shape;10564;p80"/>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0"/>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80"/>
          <p:cNvGrpSpPr/>
          <p:nvPr/>
        </p:nvGrpSpPr>
        <p:grpSpPr>
          <a:xfrm>
            <a:off x="2624081" y="2259090"/>
            <a:ext cx="375378" cy="367397"/>
            <a:chOff x="-63669700" y="2646600"/>
            <a:chExt cx="324525" cy="317625"/>
          </a:xfrm>
        </p:grpSpPr>
        <p:sp>
          <p:nvSpPr>
            <p:cNvPr id="10567" name="Google Shape;10567;p80"/>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0"/>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80"/>
          <p:cNvGrpSpPr/>
          <p:nvPr/>
        </p:nvGrpSpPr>
        <p:grpSpPr>
          <a:xfrm>
            <a:off x="1286361" y="2732418"/>
            <a:ext cx="366269" cy="366732"/>
            <a:chOff x="-61784125" y="1931250"/>
            <a:chExt cx="316650" cy="317050"/>
          </a:xfrm>
        </p:grpSpPr>
        <p:sp>
          <p:nvSpPr>
            <p:cNvPr id="10570" name="Google Shape;10570;p80"/>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0"/>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0"/>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0"/>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4" name="Google Shape;10574;p80"/>
          <p:cNvGrpSpPr/>
          <p:nvPr/>
        </p:nvGrpSpPr>
        <p:grpSpPr>
          <a:xfrm>
            <a:off x="1286360" y="3168665"/>
            <a:ext cx="366269" cy="366269"/>
            <a:chOff x="-61783350" y="2297100"/>
            <a:chExt cx="316650" cy="316650"/>
          </a:xfrm>
        </p:grpSpPr>
        <p:sp>
          <p:nvSpPr>
            <p:cNvPr id="10575" name="Google Shape;10575;p80"/>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0"/>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80"/>
          <p:cNvGrpSpPr/>
          <p:nvPr/>
        </p:nvGrpSpPr>
        <p:grpSpPr>
          <a:xfrm>
            <a:off x="1286360" y="3609748"/>
            <a:ext cx="366269" cy="369305"/>
            <a:chOff x="-61782550" y="2664925"/>
            <a:chExt cx="316650" cy="319275"/>
          </a:xfrm>
        </p:grpSpPr>
        <p:sp>
          <p:nvSpPr>
            <p:cNvPr id="10578" name="Google Shape;10578;p80"/>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0"/>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0"/>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1" name="Google Shape;10581;p80"/>
          <p:cNvGrpSpPr/>
          <p:nvPr/>
        </p:nvGrpSpPr>
        <p:grpSpPr>
          <a:xfrm>
            <a:off x="3508137" y="2741136"/>
            <a:ext cx="367165" cy="349294"/>
            <a:chOff x="-59889100" y="1945025"/>
            <a:chExt cx="317425" cy="301975"/>
          </a:xfrm>
        </p:grpSpPr>
        <p:sp>
          <p:nvSpPr>
            <p:cNvPr id="10582" name="Google Shape;10582;p80"/>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0"/>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0"/>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0"/>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80"/>
          <p:cNvGrpSpPr/>
          <p:nvPr/>
        </p:nvGrpSpPr>
        <p:grpSpPr>
          <a:xfrm>
            <a:off x="3040249" y="3168589"/>
            <a:ext cx="366648" cy="366420"/>
            <a:chOff x="6479471" y="2079003"/>
            <a:chExt cx="348923" cy="348706"/>
          </a:xfrm>
        </p:grpSpPr>
        <p:sp>
          <p:nvSpPr>
            <p:cNvPr id="10587" name="Google Shape;10587;p80"/>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8" name="Google Shape;10588;p80"/>
            <p:cNvGrpSpPr/>
            <p:nvPr/>
          </p:nvGrpSpPr>
          <p:grpSpPr>
            <a:xfrm>
              <a:off x="6520582" y="2079003"/>
              <a:ext cx="307811" cy="348706"/>
              <a:chOff x="-60218325" y="2304850"/>
              <a:chExt cx="279625" cy="316775"/>
            </a:xfrm>
          </p:grpSpPr>
          <p:sp>
            <p:nvSpPr>
              <p:cNvPr id="10589" name="Google Shape;10589;p80"/>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0"/>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0"/>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0"/>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0"/>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0"/>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0"/>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596" name="Google Shape;10596;p80"/>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7" name="Google Shape;10597;p80"/>
          <p:cNvGrpSpPr/>
          <p:nvPr/>
        </p:nvGrpSpPr>
        <p:grpSpPr>
          <a:xfrm>
            <a:off x="3507226" y="3611671"/>
            <a:ext cx="368987" cy="365459"/>
            <a:chOff x="-59889100" y="2671925"/>
            <a:chExt cx="319000" cy="315950"/>
          </a:xfrm>
        </p:grpSpPr>
        <p:sp>
          <p:nvSpPr>
            <p:cNvPr id="10598" name="Google Shape;10598;p80"/>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0"/>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0"/>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0"/>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80"/>
          <p:cNvGrpSpPr/>
          <p:nvPr/>
        </p:nvGrpSpPr>
        <p:grpSpPr>
          <a:xfrm>
            <a:off x="2620204" y="4054176"/>
            <a:ext cx="367165" cy="366269"/>
            <a:chOff x="-59092025" y="2296300"/>
            <a:chExt cx="317425" cy="316650"/>
          </a:xfrm>
        </p:grpSpPr>
        <p:sp>
          <p:nvSpPr>
            <p:cNvPr id="10603" name="Google Shape;10603;p80"/>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0"/>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80"/>
          <p:cNvGrpSpPr/>
          <p:nvPr/>
        </p:nvGrpSpPr>
        <p:grpSpPr>
          <a:xfrm>
            <a:off x="4865611" y="1305095"/>
            <a:ext cx="353174" cy="347599"/>
            <a:chOff x="683125" y="1955275"/>
            <a:chExt cx="299325" cy="294600"/>
          </a:xfrm>
        </p:grpSpPr>
        <p:sp>
          <p:nvSpPr>
            <p:cNvPr id="10606" name="Google Shape;10606;p80"/>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0"/>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0"/>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0"/>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80"/>
          <p:cNvGrpSpPr/>
          <p:nvPr/>
        </p:nvGrpSpPr>
        <p:grpSpPr>
          <a:xfrm>
            <a:off x="4866541" y="1755653"/>
            <a:ext cx="351315" cy="349486"/>
            <a:chOff x="685475" y="2318350"/>
            <a:chExt cx="297750" cy="296200"/>
          </a:xfrm>
        </p:grpSpPr>
        <p:sp>
          <p:nvSpPr>
            <p:cNvPr id="10611" name="Google Shape;10611;p80"/>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0"/>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0"/>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4" name="Google Shape;10614;p80"/>
          <p:cNvGrpSpPr/>
          <p:nvPr/>
        </p:nvGrpSpPr>
        <p:grpSpPr>
          <a:xfrm>
            <a:off x="7094699" y="1304859"/>
            <a:ext cx="309517" cy="348071"/>
            <a:chOff x="2523000" y="1954875"/>
            <a:chExt cx="262325" cy="295000"/>
          </a:xfrm>
        </p:grpSpPr>
        <p:sp>
          <p:nvSpPr>
            <p:cNvPr id="10615" name="Google Shape;10615;p80"/>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0"/>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7" name="Google Shape;10617;p80"/>
          <p:cNvGrpSpPr/>
          <p:nvPr/>
        </p:nvGrpSpPr>
        <p:grpSpPr>
          <a:xfrm>
            <a:off x="7073800" y="1756125"/>
            <a:ext cx="351315" cy="348542"/>
            <a:chOff x="2508825" y="2318350"/>
            <a:chExt cx="297750" cy="295400"/>
          </a:xfrm>
        </p:grpSpPr>
        <p:sp>
          <p:nvSpPr>
            <p:cNvPr id="10618" name="Google Shape;10618;p80"/>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0"/>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0" name="Google Shape;10620;p80"/>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1" name="Google Shape;10621;p80"/>
          <p:cNvGrpSpPr/>
          <p:nvPr/>
        </p:nvGrpSpPr>
        <p:grpSpPr>
          <a:xfrm>
            <a:off x="5747373" y="2670178"/>
            <a:ext cx="347599" cy="348513"/>
            <a:chOff x="4321150" y="1946600"/>
            <a:chExt cx="294600" cy="295375"/>
          </a:xfrm>
        </p:grpSpPr>
        <p:sp>
          <p:nvSpPr>
            <p:cNvPr id="10622" name="Google Shape;10622;p80"/>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0"/>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0"/>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5" name="Google Shape;10625;p80"/>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0"/>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0"/>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0"/>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9" name="Google Shape;10629;p80"/>
          <p:cNvGrpSpPr/>
          <p:nvPr/>
        </p:nvGrpSpPr>
        <p:grpSpPr>
          <a:xfrm>
            <a:off x="5309921" y="1756125"/>
            <a:ext cx="352230" cy="348542"/>
            <a:chOff x="1049375" y="2318350"/>
            <a:chExt cx="298525" cy="295400"/>
          </a:xfrm>
        </p:grpSpPr>
        <p:sp>
          <p:nvSpPr>
            <p:cNvPr id="10630" name="Google Shape;10630;p80"/>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0"/>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0"/>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0"/>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80"/>
          <p:cNvGrpSpPr/>
          <p:nvPr/>
        </p:nvGrpSpPr>
        <p:grpSpPr>
          <a:xfrm>
            <a:off x="5310393" y="2196576"/>
            <a:ext cx="351286" cy="351286"/>
            <a:chOff x="1049375" y="2680675"/>
            <a:chExt cx="297725" cy="297725"/>
          </a:xfrm>
        </p:grpSpPr>
        <p:sp>
          <p:nvSpPr>
            <p:cNvPr id="10635" name="Google Shape;10635;p80"/>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0"/>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80"/>
          <p:cNvGrpSpPr/>
          <p:nvPr/>
        </p:nvGrpSpPr>
        <p:grpSpPr>
          <a:xfrm>
            <a:off x="7523845" y="1304623"/>
            <a:ext cx="348513" cy="348542"/>
            <a:chOff x="2872725" y="1954475"/>
            <a:chExt cx="295375" cy="295400"/>
          </a:xfrm>
        </p:grpSpPr>
        <p:sp>
          <p:nvSpPr>
            <p:cNvPr id="10638" name="Google Shape;10638;p80"/>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0"/>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0"/>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80"/>
          <p:cNvGrpSpPr/>
          <p:nvPr/>
        </p:nvGrpSpPr>
        <p:grpSpPr>
          <a:xfrm>
            <a:off x="7545216" y="1755196"/>
            <a:ext cx="305771" cy="350401"/>
            <a:chOff x="2890050" y="2318350"/>
            <a:chExt cx="259150" cy="296975"/>
          </a:xfrm>
        </p:grpSpPr>
        <p:sp>
          <p:nvSpPr>
            <p:cNvPr id="10642" name="Google Shape;10642;p80"/>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0"/>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4" name="Google Shape;10644;p80"/>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5" name="Google Shape;10645;p80"/>
          <p:cNvGrpSpPr/>
          <p:nvPr/>
        </p:nvGrpSpPr>
        <p:grpSpPr>
          <a:xfrm>
            <a:off x="6187732" y="2670650"/>
            <a:ext cx="347569" cy="347569"/>
            <a:chOff x="4685050" y="1945825"/>
            <a:chExt cx="294575" cy="294575"/>
          </a:xfrm>
        </p:grpSpPr>
        <p:sp>
          <p:nvSpPr>
            <p:cNvPr id="10646" name="Google Shape;10646;p80"/>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0"/>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0"/>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0"/>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0"/>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1" name="Google Shape;10651;p80"/>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0"/>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3" name="Google Shape;10653;p80"/>
          <p:cNvGrpSpPr/>
          <p:nvPr/>
        </p:nvGrpSpPr>
        <p:grpSpPr>
          <a:xfrm>
            <a:off x="7958004" y="3159625"/>
            <a:ext cx="348513" cy="347599"/>
            <a:chOff x="6131900" y="2301825"/>
            <a:chExt cx="295375" cy="294600"/>
          </a:xfrm>
        </p:grpSpPr>
        <p:sp>
          <p:nvSpPr>
            <p:cNvPr id="10654" name="Google Shape;10654;p80"/>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0"/>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0"/>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0"/>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80"/>
          <p:cNvGrpSpPr/>
          <p:nvPr/>
        </p:nvGrpSpPr>
        <p:grpSpPr>
          <a:xfrm>
            <a:off x="5753997" y="1304166"/>
            <a:ext cx="351315" cy="349457"/>
            <a:chOff x="1412450" y="1954475"/>
            <a:chExt cx="297750" cy="296175"/>
          </a:xfrm>
        </p:grpSpPr>
        <p:sp>
          <p:nvSpPr>
            <p:cNvPr id="10659" name="Google Shape;10659;p80"/>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0"/>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1" name="Google Shape;10661;p80"/>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2" name="Google Shape;10662;p80"/>
          <p:cNvGrpSpPr/>
          <p:nvPr/>
        </p:nvGrpSpPr>
        <p:grpSpPr>
          <a:xfrm>
            <a:off x="5753997" y="2196694"/>
            <a:ext cx="351315" cy="351050"/>
            <a:chOff x="1413250" y="2680675"/>
            <a:chExt cx="297750" cy="297525"/>
          </a:xfrm>
        </p:grpSpPr>
        <p:sp>
          <p:nvSpPr>
            <p:cNvPr id="10663" name="Google Shape;10663;p80"/>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0"/>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0"/>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0"/>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7" name="Google Shape;10667;p80"/>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0"/>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0"/>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0" name="Google Shape;10670;p80"/>
          <p:cNvGrpSpPr/>
          <p:nvPr/>
        </p:nvGrpSpPr>
        <p:grpSpPr>
          <a:xfrm>
            <a:off x="6630407" y="2670311"/>
            <a:ext cx="350371" cy="348247"/>
            <a:chOff x="5045775" y="1946400"/>
            <a:chExt cx="296950" cy="295150"/>
          </a:xfrm>
        </p:grpSpPr>
        <p:sp>
          <p:nvSpPr>
            <p:cNvPr id="10671" name="Google Shape;10671;p80"/>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0"/>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80"/>
          <p:cNvGrpSpPr/>
          <p:nvPr/>
        </p:nvGrpSpPr>
        <p:grpSpPr>
          <a:xfrm>
            <a:off x="6629006" y="3179138"/>
            <a:ext cx="353174" cy="308573"/>
            <a:chOff x="5046550" y="2327025"/>
            <a:chExt cx="299325" cy="261525"/>
          </a:xfrm>
        </p:grpSpPr>
        <p:sp>
          <p:nvSpPr>
            <p:cNvPr id="10674" name="Google Shape;10674;p80"/>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0"/>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0"/>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7" name="Google Shape;10677;p80"/>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8" name="Google Shape;10678;p80"/>
          <p:cNvGrpSpPr/>
          <p:nvPr/>
        </p:nvGrpSpPr>
        <p:grpSpPr>
          <a:xfrm>
            <a:off x="7956604" y="3608476"/>
            <a:ext cx="351315" cy="348513"/>
            <a:chOff x="6167350" y="2672800"/>
            <a:chExt cx="297750" cy="295375"/>
          </a:xfrm>
        </p:grpSpPr>
        <p:sp>
          <p:nvSpPr>
            <p:cNvPr id="10679" name="Google Shape;10679;p80"/>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0"/>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0"/>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0"/>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0"/>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80"/>
          <p:cNvGrpSpPr/>
          <p:nvPr/>
        </p:nvGrpSpPr>
        <p:grpSpPr>
          <a:xfrm>
            <a:off x="6197601" y="1303709"/>
            <a:ext cx="347599" cy="350371"/>
            <a:chOff x="1777925" y="1953700"/>
            <a:chExt cx="294600" cy="296950"/>
          </a:xfrm>
        </p:grpSpPr>
        <p:sp>
          <p:nvSpPr>
            <p:cNvPr id="10685" name="Google Shape;10685;p80"/>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0"/>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0"/>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0"/>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9" name="Google Shape;10689;p80"/>
          <p:cNvGrpSpPr/>
          <p:nvPr/>
        </p:nvGrpSpPr>
        <p:grpSpPr>
          <a:xfrm>
            <a:off x="6213411" y="1756597"/>
            <a:ext cx="315977" cy="347599"/>
            <a:chOff x="1790525" y="2319150"/>
            <a:chExt cx="267800" cy="294600"/>
          </a:xfrm>
        </p:grpSpPr>
        <p:sp>
          <p:nvSpPr>
            <p:cNvPr id="10690" name="Google Shape;10690;p80"/>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0"/>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2" name="Google Shape;10692;p80"/>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3" name="Google Shape;10693;p80"/>
          <p:cNvGrpSpPr/>
          <p:nvPr/>
        </p:nvGrpSpPr>
        <p:grpSpPr>
          <a:xfrm>
            <a:off x="4866386" y="2670163"/>
            <a:ext cx="349457" cy="348542"/>
            <a:chOff x="3599700" y="1954475"/>
            <a:chExt cx="296175" cy="295400"/>
          </a:xfrm>
        </p:grpSpPr>
        <p:sp>
          <p:nvSpPr>
            <p:cNvPr id="10694" name="Google Shape;10694;p80"/>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0"/>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0"/>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7" name="Google Shape;10697;p80"/>
          <p:cNvGrpSpPr/>
          <p:nvPr/>
        </p:nvGrpSpPr>
        <p:grpSpPr>
          <a:xfrm>
            <a:off x="4867316" y="3159626"/>
            <a:ext cx="347599" cy="347599"/>
            <a:chOff x="3601275" y="2319150"/>
            <a:chExt cx="294600" cy="294600"/>
          </a:xfrm>
        </p:grpSpPr>
        <p:sp>
          <p:nvSpPr>
            <p:cNvPr id="10698" name="Google Shape;10698;p80"/>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0"/>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0" name="Google Shape;10700;p80"/>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1" name="Google Shape;10701;p80"/>
          <p:cNvGrpSpPr/>
          <p:nvPr/>
        </p:nvGrpSpPr>
        <p:grpSpPr>
          <a:xfrm>
            <a:off x="7087019" y="2669721"/>
            <a:ext cx="328071" cy="349427"/>
            <a:chOff x="5421475" y="1945825"/>
            <a:chExt cx="278050" cy="296150"/>
          </a:xfrm>
        </p:grpSpPr>
        <p:sp>
          <p:nvSpPr>
            <p:cNvPr id="10702" name="Google Shape;10702;p80"/>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0"/>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0"/>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0"/>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0"/>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0"/>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0"/>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0"/>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0" name="Google Shape;10710;p80"/>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1" name="Google Shape;10711;p80"/>
          <p:cNvGrpSpPr/>
          <p:nvPr/>
        </p:nvGrpSpPr>
        <p:grpSpPr>
          <a:xfrm>
            <a:off x="7075869" y="3670273"/>
            <a:ext cx="350371" cy="224918"/>
            <a:chOff x="5411225" y="2726350"/>
            <a:chExt cx="296950" cy="190625"/>
          </a:xfrm>
        </p:grpSpPr>
        <p:sp>
          <p:nvSpPr>
            <p:cNvPr id="10712" name="Google Shape;10712;p80"/>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0"/>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4" name="Google Shape;10714;p80"/>
          <p:cNvGrpSpPr/>
          <p:nvPr/>
        </p:nvGrpSpPr>
        <p:grpSpPr>
          <a:xfrm>
            <a:off x="6185904" y="4059546"/>
            <a:ext cx="351286" cy="326390"/>
            <a:chOff x="6524150" y="1938725"/>
            <a:chExt cx="297725" cy="276625"/>
          </a:xfrm>
        </p:grpSpPr>
        <p:sp>
          <p:nvSpPr>
            <p:cNvPr id="10715" name="Google Shape;10715;p80"/>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0"/>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0"/>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0"/>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80"/>
          <p:cNvGrpSpPr/>
          <p:nvPr/>
        </p:nvGrpSpPr>
        <p:grpSpPr>
          <a:xfrm>
            <a:off x="6631047" y="1756007"/>
            <a:ext cx="363380" cy="348778"/>
            <a:chOff x="2140225" y="2318650"/>
            <a:chExt cx="307975" cy="295600"/>
          </a:xfrm>
        </p:grpSpPr>
        <p:sp>
          <p:nvSpPr>
            <p:cNvPr id="10720" name="Google Shape;10720;p80"/>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0"/>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80"/>
          <p:cNvGrpSpPr/>
          <p:nvPr/>
        </p:nvGrpSpPr>
        <p:grpSpPr>
          <a:xfrm>
            <a:off x="6636607" y="2197505"/>
            <a:ext cx="352259" cy="349427"/>
            <a:chOff x="2139425" y="2682250"/>
            <a:chExt cx="298550" cy="296150"/>
          </a:xfrm>
        </p:grpSpPr>
        <p:sp>
          <p:nvSpPr>
            <p:cNvPr id="10723" name="Google Shape;10723;p80"/>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0"/>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0"/>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0"/>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7" name="Google Shape;10727;p80"/>
          <p:cNvGrpSpPr/>
          <p:nvPr/>
        </p:nvGrpSpPr>
        <p:grpSpPr>
          <a:xfrm>
            <a:off x="5301219" y="2711991"/>
            <a:ext cx="350401" cy="264888"/>
            <a:chOff x="3962775" y="1990700"/>
            <a:chExt cx="296975" cy="224500"/>
          </a:xfrm>
        </p:grpSpPr>
        <p:sp>
          <p:nvSpPr>
            <p:cNvPr id="10728" name="Google Shape;10728;p80"/>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0"/>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0"/>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0"/>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80"/>
          <p:cNvGrpSpPr/>
          <p:nvPr/>
        </p:nvGrpSpPr>
        <p:grpSpPr>
          <a:xfrm>
            <a:off x="5301691" y="3158697"/>
            <a:ext cx="349457" cy="349457"/>
            <a:chOff x="3963575" y="2317575"/>
            <a:chExt cx="296175" cy="296175"/>
          </a:xfrm>
        </p:grpSpPr>
        <p:sp>
          <p:nvSpPr>
            <p:cNvPr id="10733" name="Google Shape;10733;p80"/>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0"/>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0"/>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0"/>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0"/>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0"/>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0"/>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0"/>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0"/>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0"/>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0"/>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0"/>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0"/>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0"/>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0"/>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0"/>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9" name="Google Shape;10749;p80"/>
          <p:cNvGrpSpPr/>
          <p:nvPr/>
        </p:nvGrpSpPr>
        <p:grpSpPr>
          <a:xfrm>
            <a:off x="5301691" y="3608476"/>
            <a:ext cx="349457" cy="348513"/>
            <a:chOff x="3962775" y="2683025"/>
            <a:chExt cx="296175" cy="295375"/>
          </a:xfrm>
        </p:grpSpPr>
        <p:sp>
          <p:nvSpPr>
            <p:cNvPr id="10750" name="Google Shape;10750;p80"/>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0"/>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0"/>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3" name="Google Shape;10753;p80"/>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4" name="Google Shape;10754;p80"/>
          <p:cNvGrpSpPr/>
          <p:nvPr/>
        </p:nvGrpSpPr>
        <p:grpSpPr>
          <a:xfrm>
            <a:off x="7516228" y="3159168"/>
            <a:ext cx="348513" cy="348513"/>
            <a:chOff x="5775900" y="2308125"/>
            <a:chExt cx="295375" cy="295375"/>
          </a:xfrm>
        </p:grpSpPr>
        <p:sp>
          <p:nvSpPr>
            <p:cNvPr id="10755" name="Google Shape;10755;p80"/>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0"/>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0"/>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0"/>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0"/>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0" name="Google Shape;10760;p80"/>
          <p:cNvGrpSpPr/>
          <p:nvPr/>
        </p:nvGrpSpPr>
        <p:grpSpPr>
          <a:xfrm>
            <a:off x="7537142" y="3608004"/>
            <a:ext cx="306686" cy="349457"/>
            <a:chOff x="5794025" y="2673575"/>
            <a:chExt cx="259925" cy="296175"/>
          </a:xfrm>
        </p:grpSpPr>
        <p:sp>
          <p:nvSpPr>
            <p:cNvPr id="10761" name="Google Shape;10761;p80"/>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0"/>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3" name="Google Shape;10763;p80"/>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0"/>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5" name="Google Shape;10765;p80"/>
          <p:cNvGrpSpPr/>
          <p:nvPr/>
        </p:nvGrpSpPr>
        <p:grpSpPr>
          <a:xfrm>
            <a:off x="6637536" y="1304166"/>
            <a:ext cx="350401" cy="349457"/>
            <a:chOff x="2141000" y="1954475"/>
            <a:chExt cx="296975" cy="296175"/>
          </a:xfrm>
        </p:grpSpPr>
        <p:sp>
          <p:nvSpPr>
            <p:cNvPr id="10766" name="Google Shape;10766;p80"/>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0"/>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0"/>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0"/>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0773" name="Shape 10773"/>
        <p:cNvGrpSpPr/>
        <p:nvPr/>
      </p:nvGrpSpPr>
      <p:grpSpPr>
        <a:xfrm>
          <a:off x="0" y="0"/>
          <a:ext cx="0" cy="0"/>
          <a:chOff x="0" y="0"/>
          <a:chExt cx="0" cy="0"/>
        </a:xfrm>
      </p:grpSpPr>
      <p:sp>
        <p:nvSpPr>
          <p:cNvPr id="10774" name="Google Shape;10774;p81"/>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0775" name="Google Shape;10775;p81"/>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0776" name="Google Shape;10776;p81"/>
          <p:cNvGrpSpPr/>
          <p:nvPr/>
        </p:nvGrpSpPr>
        <p:grpSpPr>
          <a:xfrm>
            <a:off x="882957" y="1306638"/>
            <a:ext cx="292442" cy="355741"/>
            <a:chOff x="-35830350" y="1912725"/>
            <a:chExt cx="241050" cy="293225"/>
          </a:xfrm>
        </p:grpSpPr>
        <p:sp>
          <p:nvSpPr>
            <p:cNvPr id="10777" name="Google Shape;10777;p81"/>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1"/>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9" name="Google Shape;10779;p81"/>
          <p:cNvGrpSpPr/>
          <p:nvPr/>
        </p:nvGrpSpPr>
        <p:grpSpPr>
          <a:xfrm>
            <a:off x="851444" y="1766235"/>
            <a:ext cx="355468" cy="353587"/>
            <a:chOff x="-35854750" y="2272675"/>
            <a:chExt cx="293000" cy="291450"/>
          </a:xfrm>
        </p:grpSpPr>
        <p:sp>
          <p:nvSpPr>
            <p:cNvPr id="10780" name="Google Shape;10780;p81"/>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1"/>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1"/>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81"/>
          <p:cNvGrpSpPr/>
          <p:nvPr/>
        </p:nvGrpSpPr>
        <p:grpSpPr>
          <a:xfrm>
            <a:off x="850958" y="2220821"/>
            <a:ext cx="356438" cy="354558"/>
            <a:chOff x="-35853975" y="2631825"/>
            <a:chExt cx="293800" cy="292250"/>
          </a:xfrm>
        </p:grpSpPr>
        <p:sp>
          <p:nvSpPr>
            <p:cNvPr id="10784" name="Google Shape;10784;p81"/>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1"/>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1"/>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1"/>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1"/>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81"/>
          <p:cNvGrpSpPr/>
          <p:nvPr/>
        </p:nvGrpSpPr>
        <p:grpSpPr>
          <a:xfrm>
            <a:off x="3089562" y="1307714"/>
            <a:ext cx="353587" cy="353587"/>
            <a:chOff x="-34032200" y="1916675"/>
            <a:chExt cx="291450" cy="291450"/>
          </a:xfrm>
        </p:grpSpPr>
        <p:sp>
          <p:nvSpPr>
            <p:cNvPr id="10790" name="Google Shape;10790;p81"/>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1"/>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1"/>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1"/>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4" name="Google Shape;10794;p81"/>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5" name="Google Shape;10795;p81"/>
          <p:cNvGrpSpPr/>
          <p:nvPr/>
        </p:nvGrpSpPr>
        <p:grpSpPr>
          <a:xfrm>
            <a:off x="3089092" y="2220821"/>
            <a:ext cx="354527" cy="354558"/>
            <a:chOff x="-34032200" y="2634975"/>
            <a:chExt cx="292225" cy="292250"/>
          </a:xfrm>
        </p:grpSpPr>
        <p:sp>
          <p:nvSpPr>
            <p:cNvPr id="10796" name="Google Shape;10796;p81"/>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1"/>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1"/>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81"/>
          <p:cNvGrpSpPr/>
          <p:nvPr/>
        </p:nvGrpSpPr>
        <p:grpSpPr>
          <a:xfrm>
            <a:off x="1739487" y="2687069"/>
            <a:ext cx="358379" cy="354527"/>
            <a:chOff x="-32245875" y="1938725"/>
            <a:chExt cx="295400" cy="292225"/>
          </a:xfrm>
        </p:grpSpPr>
        <p:sp>
          <p:nvSpPr>
            <p:cNvPr id="10800" name="Google Shape;10800;p81"/>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1"/>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1"/>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3" name="Google Shape;10803;p81"/>
          <p:cNvGrpSpPr/>
          <p:nvPr/>
        </p:nvGrpSpPr>
        <p:grpSpPr>
          <a:xfrm>
            <a:off x="1736150" y="3156468"/>
            <a:ext cx="365052" cy="352162"/>
            <a:chOff x="-32243500" y="2299850"/>
            <a:chExt cx="300900" cy="290275"/>
          </a:xfrm>
        </p:grpSpPr>
        <p:sp>
          <p:nvSpPr>
            <p:cNvPr id="10804" name="Google Shape;10804;p81"/>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1"/>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6" name="Google Shape;10806;p81"/>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7" name="Google Shape;10807;p81"/>
          <p:cNvGrpSpPr/>
          <p:nvPr/>
        </p:nvGrpSpPr>
        <p:grpSpPr>
          <a:xfrm>
            <a:off x="1299432" y="1306759"/>
            <a:ext cx="354527" cy="355498"/>
            <a:chOff x="-35495600" y="1912725"/>
            <a:chExt cx="292225" cy="293025"/>
          </a:xfrm>
        </p:grpSpPr>
        <p:sp>
          <p:nvSpPr>
            <p:cNvPr id="10808" name="Google Shape;10808;p81"/>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1"/>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1"/>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1" name="Google Shape;10811;p81"/>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2" name="Google Shape;10812;p81"/>
          <p:cNvGrpSpPr/>
          <p:nvPr/>
        </p:nvGrpSpPr>
        <p:grpSpPr>
          <a:xfrm>
            <a:off x="1299432" y="2221307"/>
            <a:ext cx="354527" cy="353587"/>
            <a:chOff x="-35495600" y="2631825"/>
            <a:chExt cx="292225" cy="291450"/>
          </a:xfrm>
        </p:grpSpPr>
        <p:sp>
          <p:nvSpPr>
            <p:cNvPr id="10813" name="Google Shape;10813;p81"/>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1"/>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1"/>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1"/>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81"/>
          <p:cNvGrpSpPr/>
          <p:nvPr/>
        </p:nvGrpSpPr>
        <p:grpSpPr>
          <a:xfrm>
            <a:off x="3537081" y="1307714"/>
            <a:ext cx="353587" cy="353587"/>
            <a:chOff x="-33673825" y="1916675"/>
            <a:chExt cx="291450" cy="291450"/>
          </a:xfrm>
        </p:grpSpPr>
        <p:sp>
          <p:nvSpPr>
            <p:cNvPr id="10818" name="Google Shape;10818;p81"/>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1"/>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1"/>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1"/>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81"/>
          <p:cNvGrpSpPr/>
          <p:nvPr/>
        </p:nvGrpSpPr>
        <p:grpSpPr>
          <a:xfrm>
            <a:off x="3534700" y="1765295"/>
            <a:ext cx="358349" cy="355468"/>
            <a:chOff x="-33676975" y="2275050"/>
            <a:chExt cx="295375" cy="293000"/>
          </a:xfrm>
        </p:grpSpPr>
        <p:sp>
          <p:nvSpPr>
            <p:cNvPr id="10823" name="Google Shape;10823;p81"/>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1"/>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1"/>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6" name="Google Shape;10826;p81"/>
          <p:cNvGrpSpPr/>
          <p:nvPr/>
        </p:nvGrpSpPr>
        <p:grpSpPr>
          <a:xfrm>
            <a:off x="3537081" y="2220594"/>
            <a:ext cx="353587" cy="355013"/>
            <a:chOff x="-33673825" y="2634975"/>
            <a:chExt cx="291450" cy="292625"/>
          </a:xfrm>
        </p:grpSpPr>
        <p:sp>
          <p:nvSpPr>
            <p:cNvPr id="10827" name="Google Shape;10827;p81"/>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1"/>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9" name="Google Shape;10829;p81"/>
          <p:cNvGrpSpPr/>
          <p:nvPr/>
        </p:nvGrpSpPr>
        <p:grpSpPr>
          <a:xfrm>
            <a:off x="2205089" y="2687509"/>
            <a:ext cx="329687" cy="353648"/>
            <a:chOff x="-31874100" y="1939525"/>
            <a:chExt cx="271750" cy="291500"/>
          </a:xfrm>
        </p:grpSpPr>
        <p:sp>
          <p:nvSpPr>
            <p:cNvPr id="10830" name="Google Shape;10830;p81"/>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1"/>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2" name="Google Shape;10832;p81"/>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3" name="Google Shape;10833;p81"/>
          <p:cNvGrpSpPr/>
          <p:nvPr/>
        </p:nvGrpSpPr>
        <p:grpSpPr>
          <a:xfrm>
            <a:off x="2186451" y="3616531"/>
            <a:ext cx="366963" cy="352768"/>
            <a:chOff x="-31889075" y="2658950"/>
            <a:chExt cx="302475" cy="290775"/>
          </a:xfrm>
        </p:grpSpPr>
        <p:sp>
          <p:nvSpPr>
            <p:cNvPr id="10834" name="Google Shape;10834;p81"/>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1"/>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6" name="Google Shape;10836;p81"/>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7" name="Google Shape;10837;p81"/>
          <p:cNvGrpSpPr/>
          <p:nvPr/>
        </p:nvGrpSpPr>
        <p:grpSpPr>
          <a:xfrm>
            <a:off x="1747421" y="1306759"/>
            <a:ext cx="354527" cy="355498"/>
            <a:chOff x="-35136450" y="1912725"/>
            <a:chExt cx="292225" cy="293025"/>
          </a:xfrm>
        </p:grpSpPr>
        <p:sp>
          <p:nvSpPr>
            <p:cNvPr id="10838" name="Google Shape;10838;p81"/>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1"/>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1"/>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1" name="Google Shape;10841;p81"/>
          <p:cNvGrpSpPr/>
          <p:nvPr/>
        </p:nvGrpSpPr>
        <p:grpSpPr>
          <a:xfrm>
            <a:off x="1747891" y="1765978"/>
            <a:ext cx="353587" cy="354103"/>
            <a:chOff x="-35134875" y="2272675"/>
            <a:chExt cx="291450" cy="291875"/>
          </a:xfrm>
        </p:grpSpPr>
        <p:sp>
          <p:nvSpPr>
            <p:cNvPr id="10842" name="Google Shape;10842;p81"/>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1"/>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1"/>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1"/>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81"/>
          <p:cNvGrpSpPr/>
          <p:nvPr/>
        </p:nvGrpSpPr>
        <p:grpSpPr>
          <a:xfrm>
            <a:off x="1789458" y="2221307"/>
            <a:ext cx="270453" cy="353587"/>
            <a:chOff x="-35101800" y="2631050"/>
            <a:chExt cx="222925" cy="291450"/>
          </a:xfrm>
        </p:grpSpPr>
        <p:sp>
          <p:nvSpPr>
            <p:cNvPr id="10847" name="Google Shape;10847;p81"/>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1"/>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1"/>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1"/>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1" name="Google Shape;10851;p81"/>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2" name="Google Shape;10852;p81"/>
          <p:cNvGrpSpPr/>
          <p:nvPr/>
        </p:nvGrpSpPr>
        <p:grpSpPr>
          <a:xfrm>
            <a:off x="3977510" y="1765295"/>
            <a:ext cx="353587" cy="355468"/>
            <a:chOff x="-33314675" y="2275050"/>
            <a:chExt cx="291450" cy="293000"/>
          </a:xfrm>
        </p:grpSpPr>
        <p:sp>
          <p:nvSpPr>
            <p:cNvPr id="10853" name="Google Shape;10853;p81"/>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1"/>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1"/>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6" name="Google Shape;10856;p81"/>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7" name="Google Shape;10857;p81"/>
          <p:cNvGrpSpPr/>
          <p:nvPr/>
        </p:nvGrpSpPr>
        <p:grpSpPr>
          <a:xfrm>
            <a:off x="2639701" y="2687555"/>
            <a:ext cx="353587" cy="353557"/>
            <a:chOff x="-31523625" y="1939525"/>
            <a:chExt cx="291450" cy="291425"/>
          </a:xfrm>
        </p:grpSpPr>
        <p:sp>
          <p:nvSpPr>
            <p:cNvPr id="10858" name="Google Shape;10858;p81"/>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1"/>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1"/>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1"/>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1"/>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1"/>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1"/>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1"/>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1"/>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1"/>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1"/>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81"/>
          <p:cNvGrpSpPr/>
          <p:nvPr/>
        </p:nvGrpSpPr>
        <p:grpSpPr>
          <a:xfrm>
            <a:off x="2638746" y="3155755"/>
            <a:ext cx="355498" cy="353587"/>
            <a:chOff x="-31523625" y="2298675"/>
            <a:chExt cx="293025" cy="291450"/>
          </a:xfrm>
        </p:grpSpPr>
        <p:sp>
          <p:nvSpPr>
            <p:cNvPr id="10870" name="Google Shape;10870;p81"/>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1"/>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1"/>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3" name="Google Shape;10873;p81"/>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1"/>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5" name="Google Shape;10875;p81"/>
          <p:cNvGrpSpPr/>
          <p:nvPr/>
        </p:nvGrpSpPr>
        <p:grpSpPr>
          <a:xfrm>
            <a:off x="2205934" y="1307729"/>
            <a:ext cx="331598" cy="353557"/>
            <a:chOff x="-34767825" y="1914325"/>
            <a:chExt cx="273325" cy="291425"/>
          </a:xfrm>
        </p:grpSpPr>
        <p:sp>
          <p:nvSpPr>
            <p:cNvPr id="10876" name="Google Shape;10876;p81"/>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1"/>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1"/>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81"/>
          <p:cNvGrpSpPr/>
          <p:nvPr/>
        </p:nvGrpSpPr>
        <p:grpSpPr>
          <a:xfrm>
            <a:off x="2193513" y="1765280"/>
            <a:ext cx="356438" cy="355498"/>
            <a:chOff x="-34778075" y="2272675"/>
            <a:chExt cx="293800" cy="293025"/>
          </a:xfrm>
        </p:grpSpPr>
        <p:sp>
          <p:nvSpPr>
            <p:cNvPr id="10880" name="Google Shape;10880;p81"/>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1"/>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1"/>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81"/>
          <p:cNvGrpSpPr/>
          <p:nvPr/>
        </p:nvGrpSpPr>
        <p:grpSpPr>
          <a:xfrm>
            <a:off x="2194939" y="2221307"/>
            <a:ext cx="353587" cy="353587"/>
            <a:chOff x="-34776500" y="2631825"/>
            <a:chExt cx="291450" cy="291450"/>
          </a:xfrm>
        </p:grpSpPr>
        <p:sp>
          <p:nvSpPr>
            <p:cNvPr id="10884" name="Google Shape;10884;p81"/>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1"/>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1"/>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7" name="Google Shape;10887;p81"/>
          <p:cNvGrpSpPr/>
          <p:nvPr/>
        </p:nvGrpSpPr>
        <p:grpSpPr>
          <a:xfrm>
            <a:off x="853628" y="2685160"/>
            <a:ext cx="354527" cy="358349"/>
            <a:chOff x="-32956300" y="1915900"/>
            <a:chExt cx="292225" cy="295375"/>
          </a:xfrm>
        </p:grpSpPr>
        <p:sp>
          <p:nvSpPr>
            <p:cNvPr id="10888" name="Google Shape;10888;p81"/>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1"/>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0" name="Google Shape;10890;p81"/>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1"/>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2" name="Google Shape;10892;p81"/>
          <p:cNvGrpSpPr/>
          <p:nvPr/>
        </p:nvGrpSpPr>
        <p:grpSpPr>
          <a:xfrm>
            <a:off x="3081101" y="2687555"/>
            <a:ext cx="356438" cy="353557"/>
            <a:chOff x="-31166825" y="1939525"/>
            <a:chExt cx="293800" cy="291425"/>
          </a:xfrm>
        </p:grpSpPr>
        <p:sp>
          <p:nvSpPr>
            <p:cNvPr id="10893" name="Google Shape;10893;p81"/>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1"/>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1"/>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1"/>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1"/>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1"/>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1"/>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1"/>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1"/>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1"/>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1"/>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4" name="Google Shape;10904;p81"/>
          <p:cNvGrpSpPr/>
          <p:nvPr/>
        </p:nvGrpSpPr>
        <p:grpSpPr>
          <a:xfrm>
            <a:off x="3082057" y="3155482"/>
            <a:ext cx="354527" cy="354133"/>
            <a:chOff x="-31165250" y="2298675"/>
            <a:chExt cx="292225" cy="291900"/>
          </a:xfrm>
        </p:grpSpPr>
        <p:sp>
          <p:nvSpPr>
            <p:cNvPr id="10905" name="Google Shape;10905;p81"/>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1"/>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1"/>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81"/>
          <p:cNvGrpSpPr/>
          <p:nvPr/>
        </p:nvGrpSpPr>
        <p:grpSpPr>
          <a:xfrm>
            <a:off x="3082542" y="3616136"/>
            <a:ext cx="353557" cy="353557"/>
            <a:chOff x="-31164450" y="2657050"/>
            <a:chExt cx="291425" cy="291425"/>
          </a:xfrm>
        </p:grpSpPr>
        <p:sp>
          <p:nvSpPr>
            <p:cNvPr id="10909" name="Google Shape;10909;p81"/>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1"/>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1"/>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1"/>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3" name="Google Shape;10913;p81"/>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4" name="Google Shape;10914;p81"/>
          <p:cNvGrpSpPr/>
          <p:nvPr/>
        </p:nvGrpSpPr>
        <p:grpSpPr>
          <a:xfrm>
            <a:off x="2632987" y="1307366"/>
            <a:ext cx="358349" cy="354285"/>
            <a:chOff x="-34421275" y="1912725"/>
            <a:chExt cx="295375" cy="292025"/>
          </a:xfrm>
        </p:grpSpPr>
        <p:sp>
          <p:nvSpPr>
            <p:cNvPr id="10915" name="Google Shape;10915;p81"/>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1"/>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7" name="Google Shape;10917;p81"/>
          <p:cNvGrpSpPr/>
          <p:nvPr/>
        </p:nvGrpSpPr>
        <p:grpSpPr>
          <a:xfrm>
            <a:off x="2632032" y="1765280"/>
            <a:ext cx="360260" cy="355498"/>
            <a:chOff x="-34418125" y="2271100"/>
            <a:chExt cx="296950" cy="293025"/>
          </a:xfrm>
        </p:grpSpPr>
        <p:sp>
          <p:nvSpPr>
            <p:cNvPr id="10918" name="Google Shape;10918;p81"/>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1"/>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1"/>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1"/>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1"/>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81"/>
          <p:cNvGrpSpPr/>
          <p:nvPr/>
        </p:nvGrpSpPr>
        <p:grpSpPr>
          <a:xfrm>
            <a:off x="2632987" y="2221307"/>
            <a:ext cx="358349" cy="353587"/>
            <a:chOff x="-34421275" y="2631050"/>
            <a:chExt cx="295375" cy="291450"/>
          </a:xfrm>
        </p:grpSpPr>
        <p:sp>
          <p:nvSpPr>
            <p:cNvPr id="10924" name="Google Shape;10924;p81"/>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1"/>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1"/>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1"/>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8" name="Google Shape;10928;p81"/>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1"/>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1"/>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1" name="Google Shape;10931;p81"/>
          <p:cNvGrpSpPr/>
          <p:nvPr/>
        </p:nvGrpSpPr>
        <p:grpSpPr>
          <a:xfrm>
            <a:off x="3537620" y="2688025"/>
            <a:ext cx="353587" cy="352617"/>
            <a:chOff x="-30805300" y="1938725"/>
            <a:chExt cx="291450" cy="290650"/>
          </a:xfrm>
        </p:grpSpPr>
        <p:sp>
          <p:nvSpPr>
            <p:cNvPr id="10932" name="Google Shape;10932;p81"/>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1"/>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4" name="Google Shape;10934;p81"/>
          <p:cNvGrpSpPr/>
          <p:nvPr/>
        </p:nvGrpSpPr>
        <p:grpSpPr>
          <a:xfrm>
            <a:off x="3538105" y="3155952"/>
            <a:ext cx="352617" cy="353193"/>
            <a:chOff x="-30805300" y="2298675"/>
            <a:chExt cx="290650" cy="291125"/>
          </a:xfrm>
        </p:grpSpPr>
        <p:sp>
          <p:nvSpPr>
            <p:cNvPr id="10935" name="Google Shape;10935;p81"/>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1"/>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1"/>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1"/>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9" name="Google Shape;10939;p81"/>
          <p:cNvGrpSpPr/>
          <p:nvPr/>
        </p:nvGrpSpPr>
        <p:grpSpPr>
          <a:xfrm>
            <a:off x="3537635" y="3616136"/>
            <a:ext cx="353557" cy="353557"/>
            <a:chOff x="-30806075" y="2657050"/>
            <a:chExt cx="291425" cy="291425"/>
          </a:xfrm>
        </p:grpSpPr>
        <p:sp>
          <p:nvSpPr>
            <p:cNvPr id="10940" name="Google Shape;10940;p81"/>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1"/>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1"/>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3" name="Google Shape;10943;p81"/>
          <p:cNvGrpSpPr/>
          <p:nvPr/>
        </p:nvGrpSpPr>
        <p:grpSpPr>
          <a:xfrm>
            <a:off x="2639681" y="4073943"/>
            <a:ext cx="353557" cy="353557"/>
            <a:chOff x="-30064925" y="2332550"/>
            <a:chExt cx="291425" cy="291425"/>
          </a:xfrm>
        </p:grpSpPr>
        <p:sp>
          <p:nvSpPr>
            <p:cNvPr id="10944" name="Google Shape;10944;p81"/>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1"/>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1"/>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81"/>
          <p:cNvGrpSpPr/>
          <p:nvPr/>
        </p:nvGrpSpPr>
        <p:grpSpPr>
          <a:xfrm>
            <a:off x="3983068" y="2683443"/>
            <a:ext cx="348855" cy="347879"/>
            <a:chOff x="2821450" y="2957850"/>
            <a:chExt cx="259275" cy="258550"/>
          </a:xfrm>
        </p:grpSpPr>
        <p:sp>
          <p:nvSpPr>
            <p:cNvPr id="10948" name="Google Shape;10948;p81"/>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1"/>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1"/>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10951" name="Google Shape;10951;p81"/>
          <p:cNvGrpSpPr/>
          <p:nvPr/>
        </p:nvGrpSpPr>
        <p:grpSpPr>
          <a:xfrm>
            <a:off x="4858100" y="1304461"/>
            <a:ext cx="361090" cy="361090"/>
            <a:chOff x="-57970450" y="1903275"/>
            <a:chExt cx="318225" cy="318225"/>
          </a:xfrm>
        </p:grpSpPr>
        <p:sp>
          <p:nvSpPr>
            <p:cNvPr id="10952" name="Google Shape;10952;p81"/>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1"/>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1"/>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1"/>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81"/>
          <p:cNvGrpSpPr/>
          <p:nvPr/>
        </p:nvGrpSpPr>
        <p:grpSpPr>
          <a:xfrm>
            <a:off x="4880000" y="1780418"/>
            <a:ext cx="317290" cy="359303"/>
            <a:chOff x="-57950750" y="2296300"/>
            <a:chExt cx="279625" cy="316650"/>
          </a:xfrm>
        </p:grpSpPr>
        <p:sp>
          <p:nvSpPr>
            <p:cNvPr id="10957" name="Google Shape;10957;p81"/>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1"/>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1"/>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1"/>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81"/>
          <p:cNvGrpSpPr/>
          <p:nvPr/>
        </p:nvGrpSpPr>
        <p:grpSpPr>
          <a:xfrm>
            <a:off x="4858214" y="2232094"/>
            <a:ext cx="360863" cy="360211"/>
            <a:chOff x="-57969675" y="2687750"/>
            <a:chExt cx="318025" cy="317450"/>
          </a:xfrm>
        </p:grpSpPr>
        <p:sp>
          <p:nvSpPr>
            <p:cNvPr id="10962" name="Google Shape;10962;p81"/>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1"/>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1"/>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1"/>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81"/>
          <p:cNvGrpSpPr/>
          <p:nvPr/>
        </p:nvGrpSpPr>
        <p:grpSpPr>
          <a:xfrm>
            <a:off x="7067397" y="1304461"/>
            <a:ext cx="363785" cy="361090"/>
            <a:chOff x="-56012425" y="1903275"/>
            <a:chExt cx="320600" cy="318225"/>
          </a:xfrm>
        </p:grpSpPr>
        <p:sp>
          <p:nvSpPr>
            <p:cNvPr id="10967" name="Google Shape;10967;p81"/>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1"/>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9" name="Google Shape;10969;p81"/>
          <p:cNvGrpSpPr/>
          <p:nvPr/>
        </p:nvGrpSpPr>
        <p:grpSpPr>
          <a:xfrm>
            <a:off x="7068290" y="1778631"/>
            <a:ext cx="361998" cy="361998"/>
            <a:chOff x="-56010850" y="2294725"/>
            <a:chExt cx="319025" cy="319025"/>
          </a:xfrm>
        </p:grpSpPr>
        <p:sp>
          <p:nvSpPr>
            <p:cNvPr id="10970" name="Google Shape;10970;p81"/>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1"/>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1"/>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1"/>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81"/>
          <p:cNvGrpSpPr/>
          <p:nvPr/>
        </p:nvGrpSpPr>
        <p:grpSpPr>
          <a:xfrm>
            <a:off x="7068305" y="2231215"/>
            <a:ext cx="361969" cy="361090"/>
            <a:chOff x="-56010050" y="2686975"/>
            <a:chExt cx="319000" cy="318225"/>
          </a:xfrm>
        </p:grpSpPr>
        <p:sp>
          <p:nvSpPr>
            <p:cNvPr id="10975" name="Google Shape;10975;p81"/>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1"/>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1"/>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1"/>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81"/>
          <p:cNvGrpSpPr/>
          <p:nvPr/>
        </p:nvGrpSpPr>
        <p:grpSpPr>
          <a:xfrm>
            <a:off x="5753801" y="2684124"/>
            <a:ext cx="361998" cy="361090"/>
            <a:chOff x="-54081175" y="1903275"/>
            <a:chExt cx="319025" cy="318225"/>
          </a:xfrm>
        </p:grpSpPr>
        <p:sp>
          <p:nvSpPr>
            <p:cNvPr id="10980" name="Google Shape;10980;p81"/>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1"/>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2" name="Google Shape;10982;p81"/>
          <p:cNvGrpSpPr/>
          <p:nvPr/>
        </p:nvGrpSpPr>
        <p:grpSpPr>
          <a:xfrm>
            <a:off x="5776154" y="3137587"/>
            <a:ext cx="317290" cy="360211"/>
            <a:chOff x="-54063050" y="2296300"/>
            <a:chExt cx="279625" cy="317450"/>
          </a:xfrm>
        </p:grpSpPr>
        <p:sp>
          <p:nvSpPr>
            <p:cNvPr id="10983" name="Google Shape;10983;p81"/>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1"/>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1"/>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1"/>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7" name="Google Shape;10987;p81"/>
          <p:cNvGrpSpPr/>
          <p:nvPr/>
        </p:nvGrpSpPr>
        <p:grpSpPr>
          <a:xfrm>
            <a:off x="5776154" y="3601649"/>
            <a:ext cx="317290" cy="361033"/>
            <a:chOff x="-54061475" y="2685450"/>
            <a:chExt cx="279625" cy="318175"/>
          </a:xfrm>
        </p:grpSpPr>
        <p:sp>
          <p:nvSpPr>
            <p:cNvPr id="10988" name="Google Shape;10988;p81"/>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1"/>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1"/>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1"/>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81"/>
          <p:cNvGrpSpPr/>
          <p:nvPr/>
        </p:nvGrpSpPr>
        <p:grpSpPr>
          <a:xfrm>
            <a:off x="8029690" y="2693967"/>
            <a:ext cx="275278" cy="361969"/>
            <a:chOff x="-52074300" y="1911950"/>
            <a:chExt cx="242600" cy="319000"/>
          </a:xfrm>
        </p:grpSpPr>
        <p:sp>
          <p:nvSpPr>
            <p:cNvPr id="10993" name="Google Shape;10993;p81"/>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1"/>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1"/>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1"/>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7" name="Google Shape;10997;p81"/>
          <p:cNvGrpSpPr/>
          <p:nvPr/>
        </p:nvGrpSpPr>
        <p:grpSpPr>
          <a:xfrm>
            <a:off x="5287689" y="1305369"/>
            <a:ext cx="361998" cy="361090"/>
            <a:chOff x="-57578225" y="1904075"/>
            <a:chExt cx="319025" cy="318225"/>
          </a:xfrm>
        </p:grpSpPr>
        <p:sp>
          <p:nvSpPr>
            <p:cNvPr id="10998" name="Google Shape;10998;p81"/>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1"/>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1"/>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1"/>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81"/>
          <p:cNvGrpSpPr/>
          <p:nvPr/>
        </p:nvGrpSpPr>
        <p:grpSpPr>
          <a:xfrm>
            <a:off x="5310042" y="1778631"/>
            <a:ext cx="317290" cy="361090"/>
            <a:chOff x="-57558525" y="2294725"/>
            <a:chExt cx="279625" cy="318225"/>
          </a:xfrm>
        </p:grpSpPr>
        <p:sp>
          <p:nvSpPr>
            <p:cNvPr id="11003" name="Google Shape;11003;p81"/>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1"/>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1"/>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1"/>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1"/>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8" name="Google Shape;11008;p81"/>
          <p:cNvGrpSpPr/>
          <p:nvPr/>
        </p:nvGrpSpPr>
        <p:grpSpPr>
          <a:xfrm>
            <a:off x="5285901" y="2231215"/>
            <a:ext cx="365572" cy="361969"/>
            <a:chOff x="-57579800" y="2686975"/>
            <a:chExt cx="322175" cy="319000"/>
          </a:xfrm>
        </p:grpSpPr>
        <p:sp>
          <p:nvSpPr>
            <p:cNvPr id="11009" name="Google Shape;11009;p81"/>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1"/>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1" name="Google Shape;11011;p81"/>
          <p:cNvGrpSpPr/>
          <p:nvPr/>
        </p:nvGrpSpPr>
        <p:grpSpPr>
          <a:xfrm>
            <a:off x="7510682" y="1778631"/>
            <a:ext cx="367359" cy="361090"/>
            <a:chOff x="-55620975" y="2294725"/>
            <a:chExt cx="323750" cy="318225"/>
          </a:xfrm>
        </p:grpSpPr>
        <p:sp>
          <p:nvSpPr>
            <p:cNvPr id="11012" name="Google Shape;11012;p81"/>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1"/>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1"/>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1"/>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1"/>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1"/>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8" name="Google Shape;11018;p81"/>
          <p:cNvGrpSpPr/>
          <p:nvPr/>
        </p:nvGrpSpPr>
        <p:grpSpPr>
          <a:xfrm>
            <a:off x="7512923" y="2231130"/>
            <a:ext cx="362877" cy="361175"/>
            <a:chOff x="-55620175" y="2686900"/>
            <a:chExt cx="319800" cy="318300"/>
          </a:xfrm>
        </p:grpSpPr>
        <p:sp>
          <p:nvSpPr>
            <p:cNvPr id="11019" name="Google Shape;11019;p81"/>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1"/>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1"/>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1"/>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81"/>
          <p:cNvGrpSpPr/>
          <p:nvPr/>
        </p:nvGrpSpPr>
        <p:grpSpPr>
          <a:xfrm>
            <a:off x="6198887" y="2684124"/>
            <a:ext cx="361969" cy="361090"/>
            <a:chOff x="-53690500" y="1903275"/>
            <a:chExt cx="319000" cy="318225"/>
          </a:xfrm>
        </p:grpSpPr>
        <p:sp>
          <p:nvSpPr>
            <p:cNvPr id="11024" name="Google Shape;11024;p81"/>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1"/>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1"/>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1"/>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8" name="Google Shape;11028;p81"/>
          <p:cNvGrpSpPr/>
          <p:nvPr/>
        </p:nvGrpSpPr>
        <p:grpSpPr>
          <a:xfrm>
            <a:off x="6221226" y="3137587"/>
            <a:ext cx="317290" cy="359303"/>
            <a:chOff x="-53670800" y="2296300"/>
            <a:chExt cx="279625" cy="316650"/>
          </a:xfrm>
        </p:grpSpPr>
        <p:sp>
          <p:nvSpPr>
            <p:cNvPr id="11029" name="Google Shape;11029;p81"/>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1"/>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1"/>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1"/>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3" name="Google Shape;11033;p81"/>
          <p:cNvGrpSpPr/>
          <p:nvPr/>
        </p:nvGrpSpPr>
        <p:grpSpPr>
          <a:xfrm>
            <a:off x="6198887" y="3602925"/>
            <a:ext cx="361969" cy="361544"/>
            <a:chOff x="-53690500" y="2686575"/>
            <a:chExt cx="319000" cy="318625"/>
          </a:xfrm>
        </p:grpSpPr>
        <p:sp>
          <p:nvSpPr>
            <p:cNvPr id="11034" name="Google Shape;11034;p81"/>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1"/>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1"/>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1"/>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8" name="Google Shape;11038;p81"/>
          <p:cNvGrpSpPr/>
          <p:nvPr/>
        </p:nvGrpSpPr>
        <p:grpSpPr>
          <a:xfrm>
            <a:off x="8008669" y="3145785"/>
            <a:ext cx="317319" cy="360948"/>
            <a:chOff x="-52092425" y="2303525"/>
            <a:chExt cx="279650" cy="318100"/>
          </a:xfrm>
        </p:grpSpPr>
        <p:sp>
          <p:nvSpPr>
            <p:cNvPr id="11039" name="Google Shape;11039;p81"/>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1"/>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1"/>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1"/>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1"/>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4" name="Google Shape;11044;p81"/>
          <p:cNvGrpSpPr/>
          <p:nvPr/>
        </p:nvGrpSpPr>
        <p:grpSpPr>
          <a:xfrm>
            <a:off x="5727728" y="1306249"/>
            <a:ext cx="363756" cy="361090"/>
            <a:chOff x="-57189125" y="1904850"/>
            <a:chExt cx="320575" cy="318225"/>
          </a:xfrm>
        </p:grpSpPr>
        <p:sp>
          <p:nvSpPr>
            <p:cNvPr id="11045" name="Google Shape;11045;p81"/>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1"/>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1"/>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1"/>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1"/>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0" name="Google Shape;11050;p81"/>
          <p:cNvGrpSpPr/>
          <p:nvPr/>
        </p:nvGrpSpPr>
        <p:grpSpPr>
          <a:xfrm>
            <a:off x="5728621" y="1800985"/>
            <a:ext cx="361969" cy="316411"/>
            <a:chOff x="-57187550" y="2314425"/>
            <a:chExt cx="319000" cy="278850"/>
          </a:xfrm>
        </p:grpSpPr>
        <p:sp>
          <p:nvSpPr>
            <p:cNvPr id="11051" name="Google Shape;11051;p81"/>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1"/>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1"/>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1"/>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5" name="Google Shape;11055;p81"/>
          <p:cNvGrpSpPr/>
          <p:nvPr/>
        </p:nvGrpSpPr>
        <p:grpSpPr>
          <a:xfrm>
            <a:off x="5745585" y="2230534"/>
            <a:ext cx="328042" cy="361771"/>
            <a:chOff x="-57172600" y="2686375"/>
            <a:chExt cx="289100" cy="318825"/>
          </a:xfrm>
        </p:grpSpPr>
        <p:sp>
          <p:nvSpPr>
            <p:cNvPr id="11056" name="Google Shape;11056;p81"/>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1"/>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8" name="Google Shape;11058;p81"/>
          <p:cNvGrpSpPr/>
          <p:nvPr/>
        </p:nvGrpSpPr>
        <p:grpSpPr>
          <a:xfrm>
            <a:off x="7958434" y="1304461"/>
            <a:ext cx="361090" cy="359303"/>
            <a:chOff x="-55225575" y="1903275"/>
            <a:chExt cx="318225" cy="316650"/>
          </a:xfrm>
        </p:grpSpPr>
        <p:sp>
          <p:nvSpPr>
            <p:cNvPr id="11059" name="Google Shape;11059;p81"/>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1"/>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1"/>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1"/>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1"/>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81"/>
          <p:cNvGrpSpPr/>
          <p:nvPr/>
        </p:nvGrpSpPr>
        <p:grpSpPr>
          <a:xfrm>
            <a:off x="7969611" y="1780418"/>
            <a:ext cx="338736" cy="359303"/>
            <a:chOff x="-55217700" y="2296300"/>
            <a:chExt cx="298525" cy="316650"/>
          </a:xfrm>
        </p:grpSpPr>
        <p:sp>
          <p:nvSpPr>
            <p:cNvPr id="11065" name="Google Shape;11065;p81"/>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1"/>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1"/>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1"/>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9" name="Google Shape;11069;p81"/>
          <p:cNvGrpSpPr/>
          <p:nvPr/>
        </p:nvGrpSpPr>
        <p:grpSpPr>
          <a:xfrm>
            <a:off x="7957541" y="2233002"/>
            <a:ext cx="362877" cy="359303"/>
            <a:chOff x="-55229525" y="2688550"/>
            <a:chExt cx="319800" cy="316650"/>
          </a:xfrm>
        </p:grpSpPr>
        <p:sp>
          <p:nvSpPr>
            <p:cNvPr id="11070" name="Google Shape;11070;p81"/>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1"/>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1"/>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1"/>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81"/>
          <p:cNvGrpSpPr/>
          <p:nvPr/>
        </p:nvGrpSpPr>
        <p:grpSpPr>
          <a:xfrm>
            <a:off x="6653760" y="2684124"/>
            <a:ext cx="338765" cy="361090"/>
            <a:chOff x="-53288825" y="1903275"/>
            <a:chExt cx="298550" cy="318225"/>
          </a:xfrm>
        </p:grpSpPr>
        <p:sp>
          <p:nvSpPr>
            <p:cNvPr id="11075" name="Google Shape;11075;p81"/>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1"/>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1"/>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81"/>
          <p:cNvGrpSpPr/>
          <p:nvPr/>
        </p:nvGrpSpPr>
        <p:grpSpPr>
          <a:xfrm>
            <a:off x="6642143" y="3135800"/>
            <a:ext cx="361998" cy="361090"/>
            <a:chOff x="-53299850" y="2294725"/>
            <a:chExt cx="319025" cy="318225"/>
          </a:xfrm>
        </p:grpSpPr>
        <p:sp>
          <p:nvSpPr>
            <p:cNvPr id="11079" name="Google Shape;11079;p81"/>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1"/>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1" name="Google Shape;11081;p81"/>
          <p:cNvGrpSpPr/>
          <p:nvPr/>
        </p:nvGrpSpPr>
        <p:grpSpPr>
          <a:xfrm>
            <a:off x="6664936" y="3604259"/>
            <a:ext cx="316411" cy="360211"/>
            <a:chOff x="-53278575" y="2687750"/>
            <a:chExt cx="278850" cy="317450"/>
          </a:xfrm>
        </p:grpSpPr>
        <p:sp>
          <p:nvSpPr>
            <p:cNvPr id="11082" name="Google Shape;11082;p81"/>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1"/>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1"/>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1"/>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81"/>
          <p:cNvGrpSpPr/>
          <p:nvPr/>
        </p:nvGrpSpPr>
        <p:grpSpPr>
          <a:xfrm>
            <a:off x="7986330" y="3603947"/>
            <a:ext cx="361998" cy="362310"/>
            <a:chOff x="-52101875" y="2687475"/>
            <a:chExt cx="319025" cy="319300"/>
          </a:xfrm>
        </p:grpSpPr>
        <p:sp>
          <p:nvSpPr>
            <p:cNvPr id="11087" name="Google Shape;11087;p81"/>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1"/>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1"/>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1"/>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81"/>
          <p:cNvGrpSpPr/>
          <p:nvPr/>
        </p:nvGrpSpPr>
        <p:grpSpPr>
          <a:xfrm>
            <a:off x="6201079" y="1305369"/>
            <a:ext cx="317290" cy="361090"/>
            <a:chOff x="-56774050" y="1904075"/>
            <a:chExt cx="279625" cy="318225"/>
          </a:xfrm>
        </p:grpSpPr>
        <p:sp>
          <p:nvSpPr>
            <p:cNvPr id="11092" name="Google Shape;11092;p81"/>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1"/>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81"/>
          <p:cNvGrpSpPr/>
          <p:nvPr/>
        </p:nvGrpSpPr>
        <p:grpSpPr>
          <a:xfrm>
            <a:off x="6201079" y="1778631"/>
            <a:ext cx="317290" cy="361090"/>
            <a:chOff x="-56774850" y="2294725"/>
            <a:chExt cx="279625" cy="318225"/>
          </a:xfrm>
        </p:grpSpPr>
        <p:sp>
          <p:nvSpPr>
            <p:cNvPr id="11095" name="Google Shape;11095;p81"/>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1"/>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1"/>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8" name="Google Shape;11098;p81"/>
          <p:cNvGrpSpPr/>
          <p:nvPr/>
        </p:nvGrpSpPr>
        <p:grpSpPr>
          <a:xfrm>
            <a:off x="6222086" y="2231215"/>
            <a:ext cx="275278" cy="360182"/>
            <a:chOff x="-56756725" y="2686975"/>
            <a:chExt cx="242600" cy="317425"/>
          </a:xfrm>
        </p:grpSpPr>
        <p:sp>
          <p:nvSpPr>
            <p:cNvPr id="11099" name="Google Shape;11099;p81"/>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1"/>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1"/>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81"/>
          <p:cNvGrpSpPr/>
          <p:nvPr/>
        </p:nvGrpSpPr>
        <p:grpSpPr>
          <a:xfrm>
            <a:off x="4870518" y="2684124"/>
            <a:ext cx="337346" cy="361998"/>
            <a:chOff x="-54826975" y="1903275"/>
            <a:chExt cx="297300" cy="319025"/>
          </a:xfrm>
        </p:grpSpPr>
        <p:sp>
          <p:nvSpPr>
            <p:cNvPr id="11103" name="Google Shape;11103;p81"/>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1"/>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1"/>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81"/>
          <p:cNvGrpSpPr/>
          <p:nvPr/>
        </p:nvGrpSpPr>
        <p:grpSpPr>
          <a:xfrm>
            <a:off x="4858206" y="3137587"/>
            <a:ext cx="361969" cy="359274"/>
            <a:chOff x="-54836500" y="2296300"/>
            <a:chExt cx="319000" cy="316625"/>
          </a:xfrm>
        </p:grpSpPr>
        <p:sp>
          <p:nvSpPr>
            <p:cNvPr id="11107" name="Google Shape;11107;p81"/>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1"/>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1"/>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1"/>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81"/>
          <p:cNvGrpSpPr/>
          <p:nvPr/>
        </p:nvGrpSpPr>
        <p:grpSpPr>
          <a:xfrm>
            <a:off x="4879652" y="3604259"/>
            <a:ext cx="319078" cy="361090"/>
            <a:chOff x="-54817600" y="2687750"/>
            <a:chExt cx="281200" cy="318225"/>
          </a:xfrm>
        </p:grpSpPr>
        <p:sp>
          <p:nvSpPr>
            <p:cNvPr id="11112" name="Google Shape;11112;p81"/>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1"/>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1"/>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1"/>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81"/>
          <p:cNvGrpSpPr/>
          <p:nvPr/>
        </p:nvGrpSpPr>
        <p:grpSpPr>
          <a:xfrm>
            <a:off x="7110476" y="2684124"/>
            <a:ext cx="317290" cy="359303"/>
            <a:chOff x="-52887125" y="1903275"/>
            <a:chExt cx="279625" cy="316650"/>
          </a:xfrm>
        </p:grpSpPr>
        <p:sp>
          <p:nvSpPr>
            <p:cNvPr id="11117" name="Google Shape;11117;p81"/>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1"/>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81"/>
          <p:cNvGrpSpPr/>
          <p:nvPr/>
        </p:nvGrpSpPr>
        <p:grpSpPr>
          <a:xfrm>
            <a:off x="7089030" y="3134920"/>
            <a:ext cx="360182" cy="361969"/>
            <a:chOff x="-52906025" y="2293950"/>
            <a:chExt cx="317425" cy="319000"/>
          </a:xfrm>
        </p:grpSpPr>
        <p:sp>
          <p:nvSpPr>
            <p:cNvPr id="11120" name="Google Shape;11120;p81"/>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1"/>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1"/>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81"/>
          <p:cNvGrpSpPr/>
          <p:nvPr/>
        </p:nvGrpSpPr>
        <p:grpSpPr>
          <a:xfrm>
            <a:off x="7110476" y="3603379"/>
            <a:ext cx="317290" cy="361090"/>
            <a:chOff x="-52887125" y="2686975"/>
            <a:chExt cx="279625" cy="318225"/>
          </a:xfrm>
        </p:grpSpPr>
        <p:sp>
          <p:nvSpPr>
            <p:cNvPr id="11124" name="Google Shape;11124;p81"/>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1"/>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1"/>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1"/>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81"/>
          <p:cNvGrpSpPr/>
          <p:nvPr/>
        </p:nvGrpSpPr>
        <p:grpSpPr>
          <a:xfrm>
            <a:off x="6220848" y="4062998"/>
            <a:ext cx="318170" cy="359303"/>
            <a:chOff x="-51722225" y="1915100"/>
            <a:chExt cx="280400" cy="316650"/>
          </a:xfrm>
        </p:grpSpPr>
        <p:sp>
          <p:nvSpPr>
            <p:cNvPr id="11129" name="Google Shape;11129;p81"/>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1"/>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1"/>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1"/>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3" name="Google Shape;11133;p81"/>
          <p:cNvGrpSpPr/>
          <p:nvPr/>
        </p:nvGrpSpPr>
        <p:grpSpPr>
          <a:xfrm>
            <a:off x="6616678" y="1303695"/>
            <a:ext cx="370905" cy="360976"/>
            <a:chOff x="-56407800" y="1902600"/>
            <a:chExt cx="326875" cy="318125"/>
          </a:xfrm>
        </p:grpSpPr>
        <p:sp>
          <p:nvSpPr>
            <p:cNvPr id="11134" name="Google Shape;11134;p81"/>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1"/>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1"/>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7" name="Google Shape;11137;p81"/>
          <p:cNvGrpSpPr/>
          <p:nvPr/>
        </p:nvGrpSpPr>
        <p:grpSpPr>
          <a:xfrm>
            <a:off x="6622479" y="1790262"/>
            <a:ext cx="359303" cy="338736"/>
            <a:chOff x="-56401500" y="2304975"/>
            <a:chExt cx="316650" cy="298525"/>
          </a:xfrm>
        </p:grpSpPr>
        <p:sp>
          <p:nvSpPr>
            <p:cNvPr id="11138" name="Google Shape;11138;p81"/>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1"/>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1"/>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1"/>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81"/>
          <p:cNvGrpSpPr/>
          <p:nvPr/>
        </p:nvGrpSpPr>
        <p:grpSpPr>
          <a:xfrm>
            <a:off x="5328863" y="2682337"/>
            <a:ext cx="319985" cy="361090"/>
            <a:chOff x="-54426150" y="1901700"/>
            <a:chExt cx="282000" cy="318225"/>
          </a:xfrm>
        </p:grpSpPr>
        <p:sp>
          <p:nvSpPr>
            <p:cNvPr id="11143" name="Google Shape;11143;p81"/>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1"/>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1"/>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1"/>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7" name="Google Shape;11147;p81"/>
          <p:cNvGrpSpPr/>
          <p:nvPr/>
        </p:nvGrpSpPr>
        <p:grpSpPr>
          <a:xfrm>
            <a:off x="5328863" y="3135800"/>
            <a:ext cx="319985" cy="361998"/>
            <a:chOff x="-54426150" y="2294725"/>
            <a:chExt cx="282000" cy="319025"/>
          </a:xfrm>
        </p:grpSpPr>
        <p:sp>
          <p:nvSpPr>
            <p:cNvPr id="11148" name="Google Shape;11148;p81"/>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1"/>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1"/>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1"/>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1"/>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81"/>
          <p:cNvGrpSpPr/>
          <p:nvPr/>
        </p:nvGrpSpPr>
        <p:grpSpPr>
          <a:xfrm>
            <a:off x="5327076" y="3603379"/>
            <a:ext cx="323560" cy="361969"/>
            <a:chOff x="-54427725" y="2686975"/>
            <a:chExt cx="285150" cy="319000"/>
          </a:xfrm>
        </p:grpSpPr>
        <p:sp>
          <p:nvSpPr>
            <p:cNvPr id="11154" name="Google Shape;11154;p81"/>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1"/>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1"/>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1"/>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1"/>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9" name="Google Shape;11159;p81"/>
          <p:cNvGrpSpPr/>
          <p:nvPr/>
        </p:nvGrpSpPr>
        <p:grpSpPr>
          <a:xfrm>
            <a:off x="7533634" y="2684351"/>
            <a:ext cx="359303" cy="359984"/>
            <a:chOff x="-52513800" y="1903475"/>
            <a:chExt cx="316650" cy="317250"/>
          </a:xfrm>
        </p:grpSpPr>
        <p:sp>
          <p:nvSpPr>
            <p:cNvPr id="11160" name="Google Shape;11160;p81"/>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1"/>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2" name="Google Shape;11162;p81"/>
          <p:cNvGrpSpPr/>
          <p:nvPr/>
        </p:nvGrpSpPr>
        <p:grpSpPr>
          <a:xfrm>
            <a:off x="7543464" y="3136708"/>
            <a:ext cx="339644" cy="360182"/>
            <a:chOff x="-52505925" y="2295525"/>
            <a:chExt cx="299325" cy="317425"/>
          </a:xfrm>
        </p:grpSpPr>
        <p:sp>
          <p:nvSpPr>
            <p:cNvPr id="11163" name="Google Shape;11163;p81"/>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1"/>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1"/>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1"/>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81"/>
          <p:cNvGrpSpPr/>
          <p:nvPr/>
        </p:nvGrpSpPr>
        <p:grpSpPr>
          <a:xfrm>
            <a:off x="7554641" y="3603379"/>
            <a:ext cx="317290" cy="361090"/>
            <a:chOff x="-52494100" y="2686975"/>
            <a:chExt cx="279625" cy="318225"/>
          </a:xfrm>
        </p:grpSpPr>
        <p:sp>
          <p:nvSpPr>
            <p:cNvPr id="11168" name="Google Shape;11168;p81"/>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1"/>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1"/>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1"/>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81"/>
          <p:cNvGrpSpPr/>
          <p:nvPr/>
        </p:nvGrpSpPr>
        <p:grpSpPr>
          <a:xfrm>
            <a:off x="6665412" y="4064322"/>
            <a:ext cx="315503" cy="361090"/>
            <a:chOff x="-51708850" y="2305750"/>
            <a:chExt cx="278050" cy="318225"/>
          </a:xfrm>
        </p:grpSpPr>
        <p:sp>
          <p:nvSpPr>
            <p:cNvPr id="11173" name="Google Shape;11173;p81"/>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1"/>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1"/>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6" name="Google Shape;11176;p81"/>
          <p:cNvGrpSpPr/>
          <p:nvPr/>
        </p:nvGrpSpPr>
        <p:grpSpPr>
          <a:xfrm>
            <a:off x="7536807" y="1306109"/>
            <a:ext cx="319089" cy="362073"/>
            <a:chOff x="1044400" y="2917425"/>
            <a:chExt cx="248125" cy="281550"/>
          </a:xfrm>
        </p:grpSpPr>
        <p:sp>
          <p:nvSpPr>
            <p:cNvPr id="11177" name="Google Shape;11177;p81"/>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1"/>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1"/>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1"/>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1"/>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11182" name="Google Shape;11182;p81"/>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1183" name="Google Shape;11183;p81"/>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11184" name="Google Shape;11184;p81"/>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1"/>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6" name="Google Shape;11186;p81"/>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1190" name="Shape 11190"/>
        <p:cNvGrpSpPr/>
        <p:nvPr/>
      </p:nvGrpSpPr>
      <p:grpSpPr>
        <a:xfrm>
          <a:off x="0" y="0"/>
          <a:ext cx="0" cy="0"/>
          <a:chOff x="0" y="0"/>
          <a:chExt cx="0" cy="0"/>
        </a:xfrm>
      </p:grpSpPr>
      <p:sp>
        <p:nvSpPr>
          <p:cNvPr id="11191" name="Google Shape;11191;p82"/>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1192" name="Google Shape;11192;p82"/>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1193" name="Google Shape;11193;p82"/>
          <p:cNvGrpSpPr/>
          <p:nvPr/>
        </p:nvGrpSpPr>
        <p:grpSpPr>
          <a:xfrm>
            <a:off x="889109" y="1303003"/>
            <a:ext cx="278288" cy="357036"/>
            <a:chOff x="-50489600" y="1947400"/>
            <a:chExt cx="233150" cy="299125"/>
          </a:xfrm>
        </p:grpSpPr>
        <p:sp>
          <p:nvSpPr>
            <p:cNvPr id="11194" name="Google Shape;11194;p82"/>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2"/>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6" name="Google Shape;11196;p82"/>
          <p:cNvGrpSpPr/>
          <p:nvPr/>
        </p:nvGrpSpPr>
        <p:grpSpPr>
          <a:xfrm>
            <a:off x="849616" y="1757960"/>
            <a:ext cx="357274" cy="358199"/>
            <a:chOff x="-50523475" y="2316000"/>
            <a:chExt cx="299325" cy="300100"/>
          </a:xfrm>
        </p:grpSpPr>
        <p:sp>
          <p:nvSpPr>
            <p:cNvPr id="11197" name="Google Shape;11197;p82"/>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2"/>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82"/>
          <p:cNvGrpSpPr/>
          <p:nvPr/>
        </p:nvGrpSpPr>
        <p:grpSpPr>
          <a:xfrm>
            <a:off x="848213" y="2207269"/>
            <a:ext cx="360079" cy="357304"/>
            <a:chOff x="-50524250" y="2686150"/>
            <a:chExt cx="301675" cy="299350"/>
          </a:xfrm>
        </p:grpSpPr>
        <p:sp>
          <p:nvSpPr>
            <p:cNvPr id="11200" name="Google Shape;11200;p82"/>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2"/>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2"/>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2"/>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2"/>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2"/>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82"/>
          <p:cNvGrpSpPr/>
          <p:nvPr/>
        </p:nvGrpSpPr>
        <p:grpSpPr>
          <a:xfrm>
            <a:off x="3070976" y="1333082"/>
            <a:ext cx="358199" cy="359154"/>
            <a:chOff x="-48633950" y="1972600"/>
            <a:chExt cx="300100" cy="300900"/>
          </a:xfrm>
        </p:grpSpPr>
        <p:sp>
          <p:nvSpPr>
            <p:cNvPr id="11207" name="Google Shape;11207;p82"/>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2"/>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9" name="Google Shape;11209;p82"/>
          <p:cNvGrpSpPr/>
          <p:nvPr/>
        </p:nvGrpSpPr>
        <p:grpSpPr>
          <a:xfrm>
            <a:off x="3071439" y="2237377"/>
            <a:ext cx="357274" cy="357274"/>
            <a:chOff x="-48633175" y="2711375"/>
            <a:chExt cx="299325" cy="299325"/>
          </a:xfrm>
        </p:grpSpPr>
        <p:sp>
          <p:nvSpPr>
            <p:cNvPr id="11210" name="Google Shape;11210;p82"/>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2"/>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82"/>
          <p:cNvGrpSpPr/>
          <p:nvPr/>
        </p:nvGrpSpPr>
        <p:grpSpPr>
          <a:xfrm>
            <a:off x="1757928" y="2689329"/>
            <a:ext cx="314006" cy="358229"/>
            <a:chOff x="-46753100" y="1965500"/>
            <a:chExt cx="263075" cy="300125"/>
          </a:xfrm>
        </p:grpSpPr>
        <p:sp>
          <p:nvSpPr>
            <p:cNvPr id="11213" name="Google Shape;11213;p82"/>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2"/>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5" name="Google Shape;11215;p82"/>
          <p:cNvGrpSpPr/>
          <p:nvPr/>
        </p:nvGrpSpPr>
        <p:grpSpPr>
          <a:xfrm>
            <a:off x="1735354" y="3156542"/>
            <a:ext cx="359154" cy="315916"/>
            <a:chOff x="-46772025" y="2350650"/>
            <a:chExt cx="300900" cy="264675"/>
          </a:xfrm>
        </p:grpSpPr>
        <p:sp>
          <p:nvSpPr>
            <p:cNvPr id="11216" name="Google Shape;11216;p82"/>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2"/>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8" name="Google Shape;11218;p82"/>
          <p:cNvGrpSpPr/>
          <p:nvPr/>
        </p:nvGrpSpPr>
        <p:grpSpPr>
          <a:xfrm>
            <a:off x="1735354" y="3590820"/>
            <a:ext cx="359154" cy="359154"/>
            <a:chOff x="-46772025" y="2701925"/>
            <a:chExt cx="300900" cy="300900"/>
          </a:xfrm>
        </p:grpSpPr>
        <p:sp>
          <p:nvSpPr>
            <p:cNvPr id="11219" name="Google Shape;11219;p82"/>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2"/>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1" name="Google Shape;11221;p82"/>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2" name="Google Shape;11222;p82"/>
          <p:cNvGrpSpPr/>
          <p:nvPr/>
        </p:nvGrpSpPr>
        <p:grpSpPr>
          <a:xfrm>
            <a:off x="1293035" y="1303928"/>
            <a:ext cx="358199" cy="359154"/>
            <a:chOff x="-50154075" y="1948175"/>
            <a:chExt cx="300100" cy="300900"/>
          </a:xfrm>
        </p:grpSpPr>
        <p:sp>
          <p:nvSpPr>
            <p:cNvPr id="11223" name="Google Shape;11223;p82"/>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2"/>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5" name="Google Shape;11225;p82"/>
          <p:cNvGrpSpPr/>
          <p:nvPr/>
        </p:nvGrpSpPr>
        <p:grpSpPr>
          <a:xfrm>
            <a:off x="1293035" y="1758885"/>
            <a:ext cx="358199" cy="358229"/>
            <a:chOff x="-50154850" y="2316775"/>
            <a:chExt cx="300100" cy="300125"/>
          </a:xfrm>
        </p:grpSpPr>
        <p:sp>
          <p:nvSpPr>
            <p:cNvPr id="11226" name="Google Shape;11226;p82"/>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2"/>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82"/>
          <p:cNvGrpSpPr/>
          <p:nvPr/>
        </p:nvGrpSpPr>
        <p:grpSpPr>
          <a:xfrm>
            <a:off x="1288813" y="2205896"/>
            <a:ext cx="366644" cy="356558"/>
            <a:chOff x="-50158000" y="2685000"/>
            <a:chExt cx="307175" cy="298725"/>
          </a:xfrm>
        </p:grpSpPr>
        <p:sp>
          <p:nvSpPr>
            <p:cNvPr id="11229" name="Google Shape;11229;p82"/>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2"/>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1" name="Google Shape;11231;p82"/>
          <p:cNvGrpSpPr/>
          <p:nvPr/>
        </p:nvGrpSpPr>
        <p:grpSpPr>
          <a:xfrm>
            <a:off x="3070499" y="1788993"/>
            <a:ext cx="359154" cy="361004"/>
            <a:chOff x="-48634750" y="2342000"/>
            <a:chExt cx="300900" cy="302450"/>
          </a:xfrm>
        </p:grpSpPr>
        <p:sp>
          <p:nvSpPr>
            <p:cNvPr id="11232" name="Google Shape;11232;p82"/>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2"/>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2"/>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2"/>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2"/>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2"/>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2"/>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2"/>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82"/>
          <p:cNvGrpSpPr/>
          <p:nvPr/>
        </p:nvGrpSpPr>
        <p:grpSpPr>
          <a:xfrm>
            <a:off x="3521599" y="1334007"/>
            <a:ext cx="361004" cy="358229"/>
            <a:chOff x="-48266125" y="1973375"/>
            <a:chExt cx="302450" cy="300125"/>
          </a:xfrm>
        </p:grpSpPr>
        <p:sp>
          <p:nvSpPr>
            <p:cNvPr id="11241" name="Google Shape;11241;p82"/>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2"/>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2"/>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2"/>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2"/>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2"/>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7" name="Google Shape;11247;p82"/>
          <p:cNvGrpSpPr/>
          <p:nvPr/>
        </p:nvGrpSpPr>
        <p:grpSpPr>
          <a:xfrm>
            <a:off x="3548844" y="1789769"/>
            <a:ext cx="306516" cy="358349"/>
            <a:chOff x="-48237000" y="2342650"/>
            <a:chExt cx="256800" cy="300225"/>
          </a:xfrm>
        </p:grpSpPr>
        <p:sp>
          <p:nvSpPr>
            <p:cNvPr id="11248" name="Google Shape;11248;p82"/>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2"/>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2"/>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82"/>
          <p:cNvGrpSpPr/>
          <p:nvPr/>
        </p:nvGrpSpPr>
        <p:grpSpPr>
          <a:xfrm>
            <a:off x="2180338" y="2690046"/>
            <a:ext cx="361034" cy="355633"/>
            <a:chOff x="-46404975" y="1966100"/>
            <a:chExt cx="302475" cy="297950"/>
          </a:xfrm>
        </p:grpSpPr>
        <p:sp>
          <p:nvSpPr>
            <p:cNvPr id="11252" name="Google Shape;11252;p82"/>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2"/>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2"/>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2"/>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82"/>
          <p:cNvGrpSpPr/>
          <p:nvPr/>
        </p:nvGrpSpPr>
        <p:grpSpPr>
          <a:xfrm>
            <a:off x="2181740" y="3135863"/>
            <a:ext cx="358229" cy="358199"/>
            <a:chOff x="-46401050" y="2333325"/>
            <a:chExt cx="300125" cy="300100"/>
          </a:xfrm>
        </p:grpSpPr>
        <p:sp>
          <p:nvSpPr>
            <p:cNvPr id="11257" name="Google Shape;11257;p82"/>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2"/>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2"/>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2"/>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1" name="Google Shape;11261;p82"/>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2" name="Google Shape;11262;p82"/>
          <p:cNvGrpSpPr/>
          <p:nvPr/>
        </p:nvGrpSpPr>
        <p:grpSpPr>
          <a:xfrm>
            <a:off x="3961830" y="3146218"/>
            <a:ext cx="359154" cy="359124"/>
            <a:chOff x="-44914800" y="2342000"/>
            <a:chExt cx="300900" cy="300875"/>
          </a:xfrm>
        </p:grpSpPr>
        <p:sp>
          <p:nvSpPr>
            <p:cNvPr id="11263" name="Google Shape;11263;p82"/>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2"/>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2"/>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6" name="Google Shape;11266;p82"/>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7" name="Google Shape;11267;p82"/>
          <p:cNvGrpSpPr/>
          <p:nvPr/>
        </p:nvGrpSpPr>
        <p:grpSpPr>
          <a:xfrm>
            <a:off x="1735816" y="1758736"/>
            <a:ext cx="359154" cy="357424"/>
            <a:chOff x="-49786250" y="2316650"/>
            <a:chExt cx="300900" cy="299450"/>
          </a:xfrm>
        </p:grpSpPr>
        <p:sp>
          <p:nvSpPr>
            <p:cNvPr id="11268" name="Google Shape;11268;p82"/>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2"/>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2"/>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2"/>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2"/>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2"/>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2"/>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5" name="Google Shape;11275;p82"/>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2"/>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7" name="Google Shape;11277;p82"/>
          <p:cNvGrpSpPr/>
          <p:nvPr/>
        </p:nvGrpSpPr>
        <p:grpSpPr>
          <a:xfrm>
            <a:off x="4033144" y="1788993"/>
            <a:ext cx="230365" cy="359124"/>
            <a:chOff x="-47842400" y="2342000"/>
            <a:chExt cx="193000" cy="300875"/>
          </a:xfrm>
        </p:grpSpPr>
        <p:sp>
          <p:nvSpPr>
            <p:cNvPr id="11278" name="Google Shape;11278;p82"/>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2"/>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2"/>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1" name="Google Shape;11281;p82"/>
          <p:cNvGrpSpPr/>
          <p:nvPr/>
        </p:nvGrpSpPr>
        <p:grpSpPr>
          <a:xfrm>
            <a:off x="3969212" y="2236452"/>
            <a:ext cx="358229" cy="359154"/>
            <a:chOff x="-47896750" y="2710600"/>
            <a:chExt cx="300125" cy="300900"/>
          </a:xfrm>
        </p:grpSpPr>
        <p:sp>
          <p:nvSpPr>
            <p:cNvPr id="11282" name="Google Shape;11282;p82"/>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2"/>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2"/>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2"/>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6" name="Google Shape;11286;p82"/>
          <p:cNvGrpSpPr/>
          <p:nvPr/>
        </p:nvGrpSpPr>
        <p:grpSpPr>
          <a:xfrm>
            <a:off x="2624852" y="2710009"/>
            <a:ext cx="359154" cy="314991"/>
            <a:chOff x="-46033225" y="1982825"/>
            <a:chExt cx="300900" cy="263900"/>
          </a:xfrm>
        </p:grpSpPr>
        <p:sp>
          <p:nvSpPr>
            <p:cNvPr id="11287" name="Google Shape;11287;p82"/>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2"/>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2"/>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0" name="Google Shape;11290;p82"/>
          <p:cNvGrpSpPr/>
          <p:nvPr/>
        </p:nvGrpSpPr>
        <p:grpSpPr>
          <a:xfrm>
            <a:off x="2621569" y="3137266"/>
            <a:ext cx="365719" cy="326151"/>
            <a:chOff x="-46034000" y="2334500"/>
            <a:chExt cx="306400" cy="273250"/>
          </a:xfrm>
        </p:grpSpPr>
        <p:sp>
          <p:nvSpPr>
            <p:cNvPr id="11291" name="Google Shape;11291;p82"/>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2"/>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2"/>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82"/>
          <p:cNvGrpSpPr/>
          <p:nvPr/>
        </p:nvGrpSpPr>
        <p:grpSpPr>
          <a:xfrm>
            <a:off x="2667627" y="3591655"/>
            <a:ext cx="273603" cy="356439"/>
            <a:chOff x="-45998575" y="2702625"/>
            <a:chExt cx="229225" cy="298625"/>
          </a:xfrm>
        </p:grpSpPr>
        <p:sp>
          <p:nvSpPr>
            <p:cNvPr id="11295" name="Google Shape;11295;p82"/>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2"/>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2"/>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2"/>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2"/>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2"/>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2"/>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2" name="Google Shape;11302;p82"/>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2"/>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4" name="Google Shape;11304;p82"/>
          <p:cNvGrpSpPr/>
          <p:nvPr/>
        </p:nvGrpSpPr>
        <p:grpSpPr>
          <a:xfrm>
            <a:off x="2203197" y="2205419"/>
            <a:ext cx="314961" cy="361034"/>
            <a:chOff x="-49398750" y="2684600"/>
            <a:chExt cx="263875" cy="302475"/>
          </a:xfrm>
        </p:grpSpPr>
        <p:sp>
          <p:nvSpPr>
            <p:cNvPr id="11305" name="Google Shape;11305;p82"/>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2"/>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2"/>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8" name="Google Shape;11308;p82"/>
          <p:cNvGrpSpPr/>
          <p:nvPr/>
        </p:nvGrpSpPr>
        <p:grpSpPr>
          <a:xfrm>
            <a:off x="873121" y="2699684"/>
            <a:ext cx="314006" cy="359154"/>
            <a:chOff x="-47509225" y="1974175"/>
            <a:chExt cx="263075" cy="300900"/>
          </a:xfrm>
        </p:grpSpPr>
        <p:sp>
          <p:nvSpPr>
            <p:cNvPr id="11309" name="Google Shape;11309;p82"/>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2"/>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2"/>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2"/>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2"/>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4" name="Google Shape;11314;p82"/>
          <p:cNvGrpSpPr/>
          <p:nvPr/>
        </p:nvGrpSpPr>
        <p:grpSpPr>
          <a:xfrm>
            <a:off x="849622" y="3146218"/>
            <a:ext cx="361004" cy="357961"/>
            <a:chOff x="-47529700" y="2342000"/>
            <a:chExt cx="302450" cy="299900"/>
          </a:xfrm>
        </p:grpSpPr>
        <p:sp>
          <p:nvSpPr>
            <p:cNvPr id="11315" name="Google Shape;11315;p82"/>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2"/>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7" name="Google Shape;11317;p82"/>
          <p:cNvGrpSpPr/>
          <p:nvPr/>
        </p:nvGrpSpPr>
        <p:grpSpPr>
          <a:xfrm>
            <a:off x="851025" y="3645367"/>
            <a:ext cx="358199" cy="272648"/>
            <a:chOff x="-47527350" y="2747625"/>
            <a:chExt cx="300100" cy="228425"/>
          </a:xfrm>
        </p:grpSpPr>
        <p:sp>
          <p:nvSpPr>
            <p:cNvPr id="11318" name="Google Shape;11318;p82"/>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2"/>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2"/>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2"/>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2"/>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2"/>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4" name="Google Shape;11324;p82"/>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5" name="Google Shape;11325;p82"/>
          <p:cNvGrpSpPr/>
          <p:nvPr/>
        </p:nvGrpSpPr>
        <p:grpSpPr>
          <a:xfrm>
            <a:off x="3073924" y="3158422"/>
            <a:ext cx="358229" cy="314961"/>
            <a:chOff x="-45664625" y="2352225"/>
            <a:chExt cx="300125" cy="263875"/>
          </a:xfrm>
        </p:grpSpPr>
        <p:sp>
          <p:nvSpPr>
            <p:cNvPr id="11326" name="Google Shape;11326;p82"/>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2"/>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2"/>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2"/>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2"/>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2"/>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2"/>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3" name="Google Shape;11333;p82"/>
          <p:cNvGrpSpPr/>
          <p:nvPr/>
        </p:nvGrpSpPr>
        <p:grpSpPr>
          <a:xfrm>
            <a:off x="3073103" y="3592401"/>
            <a:ext cx="359870" cy="357573"/>
            <a:chOff x="-45665400" y="2703250"/>
            <a:chExt cx="301500" cy="299575"/>
          </a:xfrm>
        </p:grpSpPr>
        <p:sp>
          <p:nvSpPr>
            <p:cNvPr id="11334" name="Google Shape;11334;p82"/>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2"/>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2"/>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2"/>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8" name="Google Shape;11338;p82"/>
          <p:cNvGrpSpPr/>
          <p:nvPr/>
        </p:nvGrpSpPr>
        <p:grpSpPr>
          <a:xfrm>
            <a:off x="2174760" y="4033337"/>
            <a:ext cx="359154" cy="360109"/>
            <a:chOff x="-44528075" y="1982825"/>
            <a:chExt cx="300900" cy="301700"/>
          </a:xfrm>
        </p:grpSpPr>
        <p:sp>
          <p:nvSpPr>
            <p:cNvPr id="11339" name="Google Shape;11339;p82"/>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2"/>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2"/>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2"/>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2"/>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2"/>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2"/>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6" name="Google Shape;11346;p82"/>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7" name="Google Shape;11347;p82"/>
          <p:cNvGrpSpPr/>
          <p:nvPr/>
        </p:nvGrpSpPr>
        <p:grpSpPr>
          <a:xfrm>
            <a:off x="2625923" y="1758885"/>
            <a:ext cx="358199" cy="358229"/>
            <a:chOff x="-49048250" y="2316775"/>
            <a:chExt cx="300100" cy="300125"/>
          </a:xfrm>
        </p:grpSpPr>
        <p:sp>
          <p:nvSpPr>
            <p:cNvPr id="11348" name="Google Shape;11348;p82"/>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2"/>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2"/>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2"/>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2" name="Google Shape;11352;p82"/>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3" name="Google Shape;11353;p82"/>
          <p:cNvGrpSpPr/>
          <p:nvPr/>
        </p:nvGrpSpPr>
        <p:grpSpPr>
          <a:xfrm>
            <a:off x="1290494" y="2699684"/>
            <a:ext cx="360109" cy="358199"/>
            <a:chOff x="-47160325" y="1974175"/>
            <a:chExt cx="301700" cy="300100"/>
          </a:xfrm>
        </p:grpSpPr>
        <p:sp>
          <p:nvSpPr>
            <p:cNvPr id="11354" name="Google Shape;11354;p82"/>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2"/>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82"/>
          <p:cNvGrpSpPr/>
          <p:nvPr/>
        </p:nvGrpSpPr>
        <p:grpSpPr>
          <a:xfrm>
            <a:off x="1290971" y="3146218"/>
            <a:ext cx="359154" cy="359124"/>
            <a:chOff x="-47159525" y="2342000"/>
            <a:chExt cx="300900" cy="300875"/>
          </a:xfrm>
        </p:grpSpPr>
        <p:sp>
          <p:nvSpPr>
            <p:cNvPr id="11357" name="Google Shape;11357;p82"/>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2"/>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2"/>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2"/>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2"/>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82"/>
          <p:cNvGrpSpPr/>
          <p:nvPr/>
        </p:nvGrpSpPr>
        <p:grpSpPr>
          <a:xfrm>
            <a:off x="1291448" y="3603054"/>
            <a:ext cx="358199" cy="359154"/>
            <a:chOff x="-47157950" y="2712175"/>
            <a:chExt cx="300100" cy="300900"/>
          </a:xfrm>
        </p:grpSpPr>
        <p:sp>
          <p:nvSpPr>
            <p:cNvPr id="11363" name="Google Shape;11363;p82"/>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2"/>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2"/>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2"/>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2"/>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2"/>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2"/>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0" name="Google Shape;11370;p82"/>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1" name="Google Shape;11371;p82"/>
          <p:cNvGrpSpPr/>
          <p:nvPr/>
        </p:nvGrpSpPr>
        <p:grpSpPr>
          <a:xfrm>
            <a:off x="3535175" y="3135863"/>
            <a:ext cx="315886" cy="358199"/>
            <a:chOff x="-45278675" y="2333325"/>
            <a:chExt cx="264650" cy="300100"/>
          </a:xfrm>
        </p:grpSpPr>
        <p:sp>
          <p:nvSpPr>
            <p:cNvPr id="11372" name="Google Shape;11372;p82"/>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2"/>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2"/>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2"/>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82"/>
          <p:cNvGrpSpPr/>
          <p:nvPr/>
        </p:nvGrpSpPr>
        <p:grpSpPr>
          <a:xfrm>
            <a:off x="3545500" y="3590820"/>
            <a:ext cx="295237" cy="358229"/>
            <a:chOff x="-45270025" y="2701925"/>
            <a:chExt cx="247350" cy="300125"/>
          </a:xfrm>
        </p:grpSpPr>
        <p:sp>
          <p:nvSpPr>
            <p:cNvPr id="11377" name="Google Shape;11377;p82"/>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2"/>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2"/>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2"/>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1" name="Google Shape;11381;p82"/>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2" name="Google Shape;11382;p82"/>
          <p:cNvGrpSpPr/>
          <p:nvPr/>
        </p:nvGrpSpPr>
        <p:grpSpPr>
          <a:xfrm>
            <a:off x="2209567" y="1743737"/>
            <a:ext cx="307444" cy="366556"/>
            <a:chOff x="2209567" y="1972337"/>
            <a:chExt cx="307444" cy="366556"/>
          </a:xfrm>
        </p:grpSpPr>
        <p:sp>
          <p:nvSpPr>
            <p:cNvPr id="11383" name="Google Shape;11383;p82"/>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2"/>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2"/>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6" name="Google Shape;11386;p82"/>
            <p:cNvGrpSpPr/>
            <p:nvPr/>
          </p:nvGrpSpPr>
          <p:grpSpPr>
            <a:xfrm>
              <a:off x="2209567" y="2078266"/>
              <a:ext cx="307444" cy="260626"/>
              <a:chOff x="1636184" y="2959225"/>
              <a:chExt cx="232666" cy="197250"/>
            </a:xfrm>
          </p:grpSpPr>
          <p:sp>
            <p:nvSpPr>
              <p:cNvPr id="11387" name="Google Shape;11387;p82"/>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2"/>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2"/>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11390" name="Google Shape;11390;p82"/>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11391" name="Google Shape;11391;p82"/>
          <p:cNvGrpSpPr/>
          <p:nvPr/>
        </p:nvGrpSpPr>
        <p:grpSpPr>
          <a:xfrm>
            <a:off x="3577265" y="2235011"/>
            <a:ext cx="258542" cy="365154"/>
            <a:chOff x="-47300587" y="123275"/>
            <a:chExt cx="190975" cy="269725"/>
          </a:xfrm>
        </p:grpSpPr>
        <p:sp>
          <p:nvSpPr>
            <p:cNvPr id="11392" name="Google Shape;11392;p82"/>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2"/>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2"/>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2"/>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2"/>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7" name="Google Shape;11397;p82"/>
          <p:cNvGrpSpPr/>
          <p:nvPr/>
        </p:nvGrpSpPr>
        <p:grpSpPr>
          <a:xfrm>
            <a:off x="4870788" y="1304201"/>
            <a:ext cx="342328" cy="339793"/>
            <a:chOff x="-13966675" y="1639700"/>
            <a:chExt cx="354450" cy="351825"/>
          </a:xfrm>
        </p:grpSpPr>
        <p:sp>
          <p:nvSpPr>
            <p:cNvPr id="11398" name="Google Shape;11398;p82"/>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2"/>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2"/>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2"/>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2"/>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3" name="Google Shape;11403;p82"/>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2"/>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5" name="Google Shape;11405;p82"/>
          <p:cNvGrpSpPr/>
          <p:nvPr/>
        </p:nvGrpSpPr>
        <p:grpSpPr>
          <a:xfrm>
            <a:off x="6667277" y="1303887"/>
            <a:ext cx="340034" cy="340420"/>
            <a:chOff x="-12199250" y="1662675"/>
            <a:chExt cx="352075" cy="352475"/>
          </a:xfrm>
        </p:grpSpPr>
        <p:sp>
          <p:nvSpPr>
            <p:cNvPr id="11406" name="Google Shape;11406;p82"/>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2"/>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2"/>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9" name="Google Shape;11409;p82"/>
          <p:cNvGrpSpPr/>
          <p:nvPr/>
        </p:nvGrpSpPr>
        <p:grpSpPr>
          <a:xfrm>
            <a:off x="6666130" y="1710754"/>
            <a:ext cx="342328" cy="342328"/>
            <a:chOff x="-12199250" y="2096250"/>
            <a:chExt cx="354450" cy="354450"/>
          </a:xfrm>
        </p:grpSpPr>
        <p:sp>
          <p:nvSpPr>
            <p:cNvPr id="11410" name="Google Shape;11410;p82"/>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2"/>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2" name="Google Shape;11412;p82"/>
          <p:cNvGrpSpPr/>
          <p:nvPr/>
        </p:nvGrpSpPr>
        <p:grpSpPr>
          <a:xfrm>
            <a:off x="6667277" y="2119708"/>
            <a:ext cx="340034" cy="341579"/>
            <a:chOff x="-12199250" y="2530225"/>
            <a:chExt cx="352075" cy="353675"/>
          </a:xfrm>
        </p:grpSpPr>
        <p:sp>
          <p:nvSpPr>
            <p:cNvPr id="11413" name="Google Shape;11413;p82"/>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2"/>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2"/>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2"/>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7" name="Google Shape;11417;p82"/>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8" name="Google Shape;11418;p82"/>
          <p:cNvGrpSpPr/>
          <p:nvPr/>
        </p:nvGrpSpPr>
        <p:grpSpPr>
          <a:xfrm>
            <a:off x="4870788" y="2959488"/>
            <a:ext cx="342328" cy="339310"/>
            <a:chOff x="-10462550" y="2057650"/>
            <a:chExt cx="354450" cy="351325"/>
          </a:xfrm>
        </p:grpSpPr>
        <p:sp>
          <p:nvSpPr>
            <p:cNvPr id="11419" name="Google Shape;11419;p82"/>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2"/>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1" name="Google Shape;11421;p82"/>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2" name="Google Shape;11422;p82"/>
          <p:cNvGrpSpPr/>
          <p:nvPr/>
        </p:nvGrpSpPr>
        <p:grpSpPr>
          <a:xfrm>
            <a:off x="6649772" y="2551051"/>
            <a:ext cx="375044" cy="340541"/>
            <a:chOff x="-8692750" y="1622100"/>
            <a:chExt cx="388325" cy="352600"/>
          </a:xfrm>
        </p:grpSpPr>
        <p:sp>
          <p:nvSpPr>
            <p:cNvPr id="11423" name="Google Shape;11423;p82"/>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2"/>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82"/>
          <p:cNvGrpSpPr/>
          <p:nvPr/>
        </p:nvGrpSpPr>
        <p:grpSpPr>
          <a:xfrm>
            <a:off x="5304253" y="1303307"/>
            <a:ext cx="341555" cy="341579"/>
            <a:chOff x="-13529550" y="1639425"/>
            <a:chExt cx="353650" cy="353675"/>
          </a:xfrm>
        </p:grpSpPr>
        <p:sp>
          <p:nvSpPr>
            <p:cNvPr id="11426" name="Google Shape;11426;p82"/>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2"/>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2"/>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2"/>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2"/>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2"/>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2"/>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2"/>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82"/>
          <p:cNvGrpSpPr/>
          <p:nvPr/>
        </p:nvGrpSpPr>
        <p:grpSpPr>
          <a:xfrm>
            <a:off x="5303106" y="1711889"/>
            <a:ext cx="343849" cy="340058"/>
            <a:chOff x="-13531925" y="2075775"/>
            <a:chExt cx="356025" cy="352100"/>
          </a:xfrm>
        </p:grpSpPr>
        <p:sp>
          <p:nvSpPr>
            <p:cNvPr id="11435" name="Google Shape;11435;p82"/>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2"/>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7" name="Google Shape;11437;p82"/>
          <p:cNvGrpSpPr/>
          <p:nvPr/>
        </p:nvGrpSpPr>
        <p:grpSpPr>
          <a:xfrm>
            <a:off x="5304627" y="2120094"/>
            <a:ext cx="340807" cy="340807"/>
            <a:chOff x="-13528775" y="2507400"/>
            <a:chExt cx="352875" cy="352875"/>
          </a:xfrm>
        </p:grpSpPr>
        <p:sp>
          <p:nvSpPr>
            <p:cNvPr id="11438" name="Google Shape;11438;p82"/>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2"/>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2"/>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1" name="Google Shape;11441;p82"/>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2"/>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3" name="Google Shape;11443;p82"/>
          <p:cNvGrpSpPr/>
          <p:nvPr/>
        </p:nvGrpSpPr>
        <p:grpSpPr>
          <a:xfrm>
            <a:off x="7140133" y="2119708"/>
            <a:ext cx="308090" cy="341579"/>
            <a:chOff x="-11747150" y="2530225"/>
            <a:chExt cx="319000" cy="353675"/>
          </a:xfrm>
        </p:grpSpPr>
        <p:sp>
          <p:nvSpPr>
            <p:cNvPr id="11444" name="Google Shape;11444;p82"/>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2"/>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82"/>
          <p:cNvGrpSpPr/>
          <p:nvPr/>
        </p:nvGrpSpPr>
        <p:grpSpPr>
          <a:xfrm>
            <a:off x="5304627" y="2550919"/>
            <a:ext cx="340807" cy="340807"/>
            <a:chOff x="-10027775" y="1622900"/>
            <a:chExt cx="352875" cy="352875"/>
          </a:xfrm>
        </p:grpSpPr>
        <p:sp>
          <p:nvSpPr>
            <p:cNvPr id="11447" name="Google Shape;11447;p82"/>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2"/>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2"/>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2"/>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2"/>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2"/>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3" name="Google Shape;11453;p82"/>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4" name="Google Shape;11454;p82"/>
          <p:cNvGrpSpPr/>
          <p:nvPr/>
        </p:nvGrpSpPr>
        <p:grpSpPr>
          <a:xfrm>
            <a:off x="8031595" y="2576583"/>
            <a:ext cx="322553" cy="342328"/>
            <a:chOff x="-10019125" y="2490075"/>
            <a:chExt cx="333975" cy="354450"/>
          </a:xfrm>
        </p:grpSpPr>
        <p:sp>
          <p:nvSpPr>
            <p:cNvPr id="11455" name="Google Shape;11455;p82"/>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2"/>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2"/>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2"/>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9" name="Google Shape;11459;p82"/>
          <p:cNvGrpSpPr/>
          <p:nvPr/>
        </p:nvGrpSpPr>
        <p:grpSpPr>
          <a:xfrm>
            <a:off x="6661180" y="2957593"/>
            <a:ext cx="352227" cy="343100"/>
            <a:chOff x="-8684100" y="2032450"/>
            <a:chExt cx="364700" cy="355250"/>
          </a:xfrm>
        </p:grpSpPr>
        <p:sp>
          <p:nvSpPr>
            <p:cNvPr id="11460" name="Google Shape;11460;p82"/>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2"/>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2"/>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3" name="Google Shape;11463;p82"/>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4" name="Google Shape;11464;p82"/>
          <p:cNvGrpSpPr/>
          <p:nvPr/>
        </p:nvGrpSpPr>
        <p:grpSpPr>
          <a:xfrm>
            <a:off x="5752039" y="1711056"/>
            <a:ext cx="343849" cy="341724"/>
            <a:chOff x="-13095575" y="2073400"/>
            <a:chExt cx="356025" cy="353825"/>
          </a:xfrm>
        </p:grpSpPr>
        <p:sp>
          <p:nvSpPr>
            <p:cNvPr id="11465" name="Google Shape;11465;p82"/>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2"/>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2"/>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2"/>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2"/>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2"/>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2"/>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2"/>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3" name="Google Shape;11473;p82"/>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4" name="Google Shape;11474;p82"/>
          <p:cNvGrpSpPr/>
          <p:nvPr/>
        </p:nvGrpSpPr>
        <p:grpSpPr>
          <a:xfrm>
            <a:off x="7576787" y="1302885"/>
            <a:ext cx="343100" cy="342424"/>
            <a:chOff x="-11332875" y="1660700"/>
            <a:chExt cx="355250" cy="354550"/>
          </a:xfrm>
        </p:grpSpPr>
        <p:sp>
          <p:nvSpPr>
            <p:cNvPr id="11475" name="Google Shape;11475;p82"/>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2"/>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2"/>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2"/>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9" name="Google Shape;11479;p82"/>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2"/>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1" name="Google Shape;11481;p82"/>
          <p:cNvGrpSpPr/>
          <p:nvPr/>
        </p:nvGrpSpPr>
        <p:grpSpPr>
          <a:xfrm>
            <a:off x="5774096" y="2549397"/>
            <a:ext cx="299736" cy="343849"/>
            <a:chOff x="-9570950" y="1622100"/>
            <a:chExt cx="310350" cy="356025"/>
          </a:xfrm>
        </p:grpSpPr>
        <p:sp>
          <p:nvSpPr>
            <p:cNvPr id="11482" name="Google Shape;11482;p82"/>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2"/>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4" name="Google Shape;11484;p82"/>
          <p:cNvGrpSpPr/>
          <p:nvPr/>
        </p:nvGrpSpPr>
        <p:grpSpPr>
          <a:xfrm>
            <a:off x="5752800" y="2958353"/>
            <a:ext cx="342328" cy="341579"/>
            <a:chOff x="-9594575" y="2056875"/>
            <a:chExt cx="354450" cy="353675"/>
          </a:xfrm>
        </p:grpSpPr>
        <p:sp>
          <p:nvSpPr>
            <p:cNvPr id="11485" name="Google Shape;11485;p82"/>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2"/>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2"/>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8" name="Google Shape;11488;p82"/>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9" name="Google Shape;11489;p82"/>
          <p:cNvGrpSpPr/>
          <p:nvPr/>
        </p:nvGrpSpPr>
        <p:grpSpPr>
          <a:xfrm>
            <a:off x="6208482" y="1303693"/>
            <a:ext cx="342328" cy="340807"/>
            <a:chOff x="-12661600" y="1640225"/>
            <a:chExt cx="354450" cy="352875"/>
          </a:xfrm>
        </p:grpSpPr>
        <p:sp>
          <p:nvSpPr>
            <p:cNvPr id="11490" name="Google Shape;11490;p82"/>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2"/>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2"/>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82"/>
          <p:cNvGrpSpPr/>
          <p:nvPr/>
        </p:nvGrpSpPr>
        <p:grpSpPr>
          <a:xfrm>
            <a:off x="6208857" y="1732231"/>
            <a:ext cx="341579" cy="299374"/>
            <a:chOff x="-12660025" y="2096250"/>
            <a:chExt cx="353675" cy="309975"/>
          </a:xfrm>
        </p:grpSpPr>
        <p:sp>
          <p:nvSpPr>
            <p:cNvPr id="11494" name="Google Shape;11494;p82"/>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2"/>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2"/>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2"/>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2"/>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2"/>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0" name="Google Shape;11500;p82"/>
          <p:cNvGrpSpPr/>
          <p:nvPr/>
        </p:nvGrpSpPr>
        <p:grpSpPr>
          <a:xfrm>
            <a:off x="6207335" y="2119527"/>
            <a:ext cx="344622" cy="341941"/>
            <a:chOff x="-12663175" y="2506800"/>
            <a:chExt cx="356825" cy="354050"/>
          </a:xfrm>
        </p:grpSpPr>
        <p:sp>
          <p:nvSpPr>
            <p:cNvPr id="11501" name="Google Shape;11501;p82"/>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2"/>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2"/>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2"/>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5" name="Google Shape;11505;p82"/>
          <p:cNvGrpSpPr/>
          <p:nvPr/>
        </p:nvGrpSpPr>
        <p:grpSpPr>
          <a:xfrm>
            <a:off x="8022468" y="1303307"/>
            <a:ext cx="340807" cy="341579"/>
            <a:chOff x="-10896525" y="1663050"/>
            <a:chExt cx="352875" cy="353675"/>
          </a:xfrm>
        </p:grpSpPr>
        <p:sp>
          <p:nvSpPr>
            <p:cNvPr id="11506" name="Google Shape;11506;p82"/>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2"/>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8" name="Google Shape;11508;p82"/>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9" name="Google Shape;11509;p82"/>
          <p:cNvGrpSpPr/>
          <p:nvPr/>
        </p:nvGrpSpPr>
        <p:grpSpPr>
          <a:xfrm>
            <a:off x="8022082" y="2130742"/>
            <a:ext cx="341579" cy="319511"/>
            <a:chOff x="-10898100" y="2542050"/>
            <a:chExt cx="353675" cy="330825"/>
          </a:xfrm>
        </p:grpSpPr>
        <p:sp>
          <p:nvSpPr>
            <p:cNvPr id="11510" name="Google Shape;11510;p82"/>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2"/>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2"/>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2"/>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2"/>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2"/>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6" name="Google Shape;11516;p82"/>
          <p:cNvGrpSpPr/>
          <p:nvPr/>
        </p:nvGrpSpPr>
        <p:grpSpPr>
          <a:xfrm>
            <a:off x="6209617" y="2551607"/>
            <a:ext cx="340058" cy="339430"/>
            <a:chOff x="-9157450" y="1622750"/>
            <a:chExt cx="352100" cy="351450"/>
          </a:xfrm>
        </p:grpSpPr>
        <p:sp>
          <p:nvSpPr>
            <p:cNvPr id="11517" name="Google Shape;11517;p82"/>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2"/>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82"/>
          <p:cNvGrpSpPr/>
          <p:nvPr/>
        </p:nvGrpSpPr>
        <p:grpSpPr>
          <a:xfrm>
            <a:off x="6247658" y="2959874"/>
            <a:ext cx="263977" cy="338537"/>
            <a:chOff x="-9119650" y="2056875"/>
            <a:chExt cx="273325" cy="350525"/>
          </a:xfrm>
        </p:grpSpPr>
        <p:sp>
          <p:nvSpPr>
            <p:cNvPr id="11520" name="Google Shape;11520;p82"/>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2"/>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2" name="Google Shape;11522;p82"/>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2"/>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4" name="Google Shape;11524;p82"/>
          <p:cNvGrpSpPr/>
          <p:nvPr/>
        </p:nvGrpSpPr>
        <p:grpSpPr>
          <a:xfrm>
            <a:off x="7576790" y="2989279"/>
            <a:ext cx="343094" cy="341569"/>
            <a:chOff x="6001575" y="3119050"/>
            <a:chExt cx="315025" cy="313625"/>
          </a:xfrm>
        </p:grpSpPr>
        <p:sp>
          <p:nvSpPr>
            <p:cNvPr id="11525" name="Google Shape;11525;p82"/>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2"/>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1530" name="Shape 11530"/>
        <p:cNvGrpSpPr/>
        <p:nvPr/>
      </p:nvGrpSpPr>
      <p:grpSpPr>
        <a:xfrm>
          <a:off x="0" y="0"/>
          <a:ext cx="0" cy="0"/>
          <a:chOff x="0" y="0"/>
          <a:chExt cx="0" cy="0"/>
        </a:xfrm>
      </p:grpSpPr>
      <p:sp>
        <p:nvSpPr>
          <p:cNvPr id="11531" name="Google Shape;11531;p83"/>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2" name="Google Shape;11532;p83"/>
          <p:cNvGrpSpPr/>
          <p:nvPr/>
        </p:nvGrpSpPr>
        <p:grpSpPr>
          <a:xfrm>
            <a:off x="829227" y="2273195"/>
            <a:ext cx="476329" cy="476213"/>
            <a:chOff x="-21298675" y="2414425"/>
            <a:chExt cx="306400" cy="306325"/>
          </a:xfrm>
        </p:grpSpPr>
        <p:sp>
          <p:nvSpPr>
            <p:cNvPr id="11533" name="Google Shape;11533;p83"/>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3"/>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3"/>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6" name="Google Shape;11536;p83"/>
          <p:cNvGrpSpPr/>
          <p:nvPr/>
        </p:nvGrpSpPr>
        <p:grpSpPr>
          <a:xfrm>
            <a:off x="828605" y="2865128"/>
            <a:ext cx="477573" cy="445432"/>
            <a:chOff x="-21299475" y="2798025"/>
            <a:chExt cx="307200" cy="286525"/>
          </a:xfrm>
        </p:grpSpPr>
        <p:sp>
          <p:nvSpPr>
            <p:cNvPr id="11537" name="Google Shape;11537;p83"/>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3"/>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3"/>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3"/>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3"/>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3"/>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3"/>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3"/>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3"/>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3"/>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3"/>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3"/>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9" name="Google Shape;11549;p83"/>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3"/>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3"/>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2" name="Google Shape;11552;p83"/>
          <p:cNvGrpSpPr/>
          <p:nvPr/>
        </p:nvGrpSpPr>
        <p:grpSpPr>
          <a:xfrm>
            <a:off x="6697960" y="1688917"/>
            <a:ext cx="413912" cy="472676"/>
            <a:chOff x="-17545650" y="2051350"/>
            <a:chExt cx="266250" cy="304050"/>
          </a:xfrm>
        </p:grpSpPr>
        <p:sp>
          <p:nvSpPr>
            <p:cNvPr id="11553" name="Google Shape;11553;p83"/>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3"/>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3"/>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3"/>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7" name="Google Shape;11557;p83"/>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8" name="Google Shape;11558;p83"/>
          <p:cNvGrpSpPr/>
          <p:nvPr/>
        </p:nvGrpSpPr>
        <p:grpSpPr>
          <a:xfrm>
            <a:off x="6668578" y="2865574"/>
            <a:ext cx="472676" cy="444538"/>
            <a:chOff x="-17565350" y="2809825"/>
            <a:chExt cx="304050" cy="285950"/>
          </a:xfrm>
        </p:grpSpPr>
        <p:sp>
          <p:nvSpPr>
            <p:cNvPr id="11559" name="Google Shape;11559;p83"/>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3"/>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3"/>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3"/>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3"/>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4" name="Google Shape;11564;p83"/>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3"/>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3"/>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7" name="Google Shape;11567;p83"/>
          <p:cNvGrpSpPr/>
          <p:nvPr/>
        </p:nvGrpSpPr>
        <p:grpSpPr>
          <a:xfrm>
            <a:off x="1441487" y="2850904"/>
            <a:ext cx="416283" cy="473881"/>
            <a:chOff x="-20904875" y="2788575"/>
            <a:chExt cx="267775" cy="304825"/>
          </a:xfrm>
        </p:grpSpPr>
        <p:sp>
          <p:nvSpPr>
            <p:cNvPr id="11568" name="Google Shape;11568;p83"/>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3"/>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0" name="Google Shape;11570;p83"/>
          <p:cNvGrpSpPr/>
          <p:nvPr/>
        </p:nvGrpSpPr>
        <p:grpSpPr>
          <a:xfrm>
            <a:off x="4381902" y="2275564"/>
            <a:ext cx="360045" cy="471471"/>
            <a:chOff x="-19006700" y="2434925"/>
            <a:chExt cx="231600" cy="303275"/>
          </a:xfrm>
        </p:grpSpPr>
        <p:sp>
          <p:nvSpPr>
            <p:cNvPr id="11571" name="Google Shape;11571;p83"/>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3"/>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3"/>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3"/>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5" name="Google Shape;11575;p83"/>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3"/>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7" name="Google Shape;11577;p83"/>
          <p:cNvGrpSpPr/>
          <p:nvPr/>
        </p:nvGrpSpPr>
        <p:grpSpPr>
          <a:xfrm>
            <a:off x="7260501" y="2289051"/>
            <a:ext cx="473881" cy="444499"/>
            <a:chOff x="-17190425" y="2435725"/>
            <a:chExt cx="304825" cy="285925"/>
          </a:xfrm>
        </p:grpSpPr>
        <p:sp>
          <p:nvSpPr>
            <p:cNvPr id="11578" name="Google Shape;11578;p83"/>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3"/>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3"/>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1" name="Google Shape;11581;p83"/>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2" name="Google Shape;11582;p83"/>
          <p:cNvGrpSpPr/>
          <p:nvPr/>
        </p:nvGrpSpPr>
        <p:grpSpPr>
          <a:xfrm>
            <a:off x="4915227" y="3444650"/>
            <a:ext cx="476329" cy="475086"/>
            <a:chOff x="-15719925" y="2416825"/>
            <a:chExt cx="306400" cy="305600"/>
          </a:xfrm>
        </p:grpSpPr>
        <p:sp>
          <p:nvSpPr>
            <p:cNvPr id="11583" name="Google Shape;11583;p83"/>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3"/>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3"/>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6" name="Google Shape;11586;p83"/>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3"/>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8" name="Google Shape;11588;p83"/>
          <p:cNvGrpSpPr/>
          <p:nvPr/>
        </p:nvGrpSpPr>
        <p:grpSpPr>
          <a:xfrm>
            <a:off x="2001521" y="2851506"/>
            <a:ext cx="479983" cy="472676"/>
            <a:chOff x="-20550425" y="2789350"/>
            <a:chExt cx="308750" cy="304050"/>
          </a:xfrm>
        </p:grpSpPr>
        <p:sp>
          <p:nvSpPr>
            <p:cNvPr id="11589" name="Google Shape;11589;p83"/>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3"/>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1" name="Google Shape;11591;p83"/>
          <p:cNvGrpSpPr/>
          <p:nvPr/>
        </p:nvGrpSpPr>
        <p:grpSpPr>
          <a:xfrm>
            <a:off x="4916888" y="1688158"/>
            <a:ext cx="473920" cy="474192"/>
            <a:chOff x="-18666450" y="2059825"/>
            <a:chExt cx="304850" cy="305025"/>
          </a:xfrm>
        </p:grpSpPr>
        <p:sp>
          <p:nvSpPr>
            <p:cNvPr id="11592" name="Google Shape;11592;p83"/>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3"/>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4" name="Google Shape;11594;p83"/>
          <p:cNvGrpSpPr/>
          <p:nvPr/>
        </p:nvGrpSpPr>
        <p:grpSpPr>
          <a:xfrm>
            <a:off x="4916286" y="2275584"/>
            <a:ext cx="475125" cy="471432"/>
            <a:chOff x="-18668025" y="2435725"/>
            <a:chExt cx="305625" cy="303250"/>
          </a:xfrm>
        </p:grpSpPr>
        <p:sp>
          <p:nvSpPr>
            <p:cNvPr id="11595" name="Google Shape;11595;p83"/>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3"/>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83"/>
          <p:cNvGrpSpPr/>
          <p:nvPr/>
        </p:nvGrpSpPr>
        <p:grpSpPr>
          <a:xfrm>
            <a:off x="4915683" y="2850902"/>
            <a:ext cx="476329" cy="473881"/>
            <a:chOff x="-18668800" y="2807475"/>
            <a:chExt cx="306400" cy="304825"/>
          </a:xfrm>
        </p:grpSpPr>
        <p:sp>
          <p:nvSpPr>
            <p:cNvPr id="11598" name="Google Shape;11598;p83"/>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3"/>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3"/>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3"/>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3"/>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3"/>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3"/>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3"/>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3"/>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7" name="Google Shape;11607;p83"/>
          <p:cNvGrpSpPr/>
          <p:nvPr/>
        </p:nvGrpSpPr>
        <p:grpSpPr>
          <a:xfrm>
            <a:off x="7869652" y="1687693"/>
            <a:ext cx="416361" cy="475125"/>
            <a:chOff x="-16798200" y="2050575"/>
            <a:chExt cx="267825" cy="305625"/>
          </a:xfrm>
        </p:grpSpPr>
        <p:sp>
          <p:nvSpPr>
            <p:cNvPr id="11608" name="Google Shape;11608;p83"/>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3"/>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3"/>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1" name="Google Shape;11611;p83"/>
          <p:cNvGrpSpPr/>
          <p:nvPr/>
        </p:nvGrpSpPr>
        <p:grpSpPr>
          <a:xfrm>
            <a:off x="7840270" y="2852127"/>
            <a:ext cx="475125" cy="471432"/>
            <a:chOff x="-16817100" y="2801175"/>
            <a:chExt cx="305625" cy="303250"/>
          </a:xfrm>
        </p:grpSpPr>
        <p:sp>
          <p:nvSpPr>
            <p:cNvPr id="11612" name="Google Shape;11612;p83"/>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3"/>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3"/>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3"/>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3"/>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3"/>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3"/>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3"/>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0" name="Google Shape;11620;p83"/>
          <p:cNvGrpSpPr/>
          <p:nvPr/>
        </p:nvGrpSpPr>
        <p:grpSpPr>
          <a:xfrm>
            <a:off x="7247390" y="3444614"/>
            <a:ext cx="476329" cy="475125"/>
            <a:chOff x="-15717575" y="2786200"/>
            <a:chExt cx="306400" cy="305625"/>
          </a:xfrm>
        </p:grpSpPr>
        <p:sp>
          <p:nvSpPr>
            <p:cNvPr id="11621" name="Google Shape;11621;p83"/>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3"/>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3"/>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3"/>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3"/>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3"/>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3"/>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8" name="Google Shape;11628;p83"/>
          <p:cNvGrpSpPr/>
          <p:nvPr/>
        </p:nvGrpSpPr>
        <p:grpSpPr>
          <a:xfrm>
            <a:off x="2584963" y="1688296"/>
            <a:ext cx="475125" cy="473920"/>
            <a:chOff x="-20173175" y="2038750"/>
            <a:chExt cx="305625" cy="304850"/>
          </a:xfrm>
        </p:grpSpPr>
        <p:sp>
          <p:nvSpPr>
            <p:cNvPr id="11629" name="Google Shape;11629;p83"/>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3"/>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1" name="Google Shape;11631;p83"/>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2" name="Google Shape;11632;p83"/>
          <p:cNvGrpSpPr/>
          <p:nvPr/>
        </p:nvGrpSpPr>
        <p:grpSpPr>
          <a:xfrm>
            <a:off x="2586187" y="2850282"/>
            <a:ext cx="472676" cy="475125"/>
            <a:chOff x="-20173175" y="2787775"/>
            <a:chExt cx="304050" cy="305625"/>
          </a:xfrm>
        </p:grpSpPr>
        <p:sp>
          <p:nvSpPr>
            <p:cNvPr id="11633" name="Google Shape;11633;p83"/>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3"/>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3"/>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3"/>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3"/>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3"/>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3"/>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0" name="Google Shape;11640;p83"/>
          <p:cNvGrpSpPr/>
          <p:nvPr/>
        </p:nvGrpSpPr>
        <p:grpSpPr>
          <a:xfrm>
            <a:off x="5511171" y="2275564"/>
            <a:ext cx="473881" cy="471471"/>
            <a:chOff x="-18294675" y="2434925"/>
            <a:chExt cx="304825" cy="303275"/>
          </a:xfrm>
        </p:grpSpPr>
        <p:sp>
          <p:nvSpPr>
            <p:cNvPr id="11641" name="Google Shape;11641;p83"/>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3"/>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3"/>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4" name="Google Shape;11644;p83"/>
          <p:cNvGrpSpPr/>
          <p:nvPr/>
        </p:nvGrpSpPr>
        <p:grpSpPr>
          <a:xfrm>
            <a:off x="5567487" y="2852107"/>
            <a:ext cx="361250" cy="471471"/>
            <a:chOff x="-18258450" y="2809825"/>
            <a:chExt cx="232375" cy="303275"/>
          </a:xfrm>
        </p:grpSpPr>
        <p:sp>
          <p:nvSpPr>
            <p:cNvPr id="11645" name="Google Shape;11645;p83"/>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3"/>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3"/>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8" name="Google Shape;11648;p83"/>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9" name="Google Shape;11649;p83"/>
          <p:cNvGrpSpPr/>
          <p:nvPr/>
        </p:nvGrpSpPr>
        <p:grpSpPr>
          <a:xfrm>
            <a:off x="3777686" y="3445233"/>
            <a:ext cx="415117" cy="473920"/>
            <a:chOff x="-16422500" y="2425450"/>
            <a:chExt cx="267025" cy="304850"/>
          </a:xfrm>
        </p:grpSpPr>
        <p:sp>
          <p:nvSpPr>
            <p:cNvPr id="11650" name="Google Shape;11650;p83"/>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3"/>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3"/>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3" name="Google Shape;11653;p83"/>
          <p:cNvGrpSpPr/>
          <p:nvPr/>
        </p:nvGrpSpPr>
        <p:grpSpPr>
          <a:xfrm>
            <a:off x="6080447" y="3445838"/>
            <a:ext cx="473920" cy="472676"/>
            <a:chOff x="-16442200" y="2801175"/>
            <a:chExt cx="304850" cy="304050"/>
          </a:xfrm>
        </p:grpSpPr>
        <p:sp>
          <p:nvSpPr>
            <p:cNvPr id="11654" name="Google Shape;11654;p83"/>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3"/>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3"/>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7" name="Google Shape;11657;p83"/>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3"/>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9" name="Google Shape;11659;p83"/>
          <p:cNvGrpSpPr/>
          <p:nvPr/>
        </p:nvGrpSpPr>
        <p:grpSpPr>
          <a:xfrm>
            <a:off x="3156161" y="2276343"/>
            <a:ext cx="481265" cy="469917"/>
            <a:chOff x="-19802200" y="2416025"/>
            <a:chExt cx="309575" cy="302275"/>
          </a:xfrm>
        </p:grpSpPr>
        <p:sp>
          <p:nvSpPr>
            <p:cNvPr id="11660" name="Google Shape;11660;p83"/>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3"/>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3"/>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3"/>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3"/>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5" name="Google Shape;11665;p83"/>
          <p:cNvGrpSpPr/>
          <p:nvPr/>
        </p:nvGrpSpPr>
        <p:grpSpPr>
          <a:xfrm>
            <a:off x="3159232" y="2851506"/>
            <a:ext cx="475125" cy="472676"/>
            <a:chOff x="-19801400" y="2788575"/>
            <a:chExt cx="305625" cy="304050"/>
          </a:xfrm>
        </p:grpSpPr>
        <p:sp>
          <p:nvSpPr>
            <p:cNvPr id="11666" name="Google Shape;11666;p83"/>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3"/>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3"/>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3"/>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3"/>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3"/>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2" name="Google Shape;11672;p83"/>
          <p:cNvGrpSpPr/>
          <p:nvPr/>
        </p:nvGrpSpPr>
        <p:grpSpPr>
          <a:xfrm>
            <a:off x="6114308" y="1688916"/>
            <a:ext cx="422463" cy="472676"/>
            <a:chOff x="-17903225" y="2060800"/>
            <a:chExt cx="271750" cy="304050"/>
          </a:xfrm>
        </p:grpSpPr>
        <p:sp>
          <p:nvSpPr>
            <p:cNvPr id="11673" name="Google Shape;11673;p83"/>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3"/>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3"/>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6" name="Google Shape;11676;p83"/>
          <p:cNvGrpSpPr/>
          <p:nvPr/>
        </p:nvGrpSpPr>
        <p:grpSpPr>
          <a:xfrm>
            <a:off x="6088599" y="2274962"/>
            <a:ext cx="473881" cy="472676"/>
            <a:chOff x="-17918975" y="2435725"/>
            <a:chExt cx="304825" cy="304050"/>
          </a:xfrm>
        </p:grpSpPr>
        <p:sp>
          <p:nvSpPr>
            <p:cNvPr id="11677" name="Google Shape;11677;p83"/>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3"/>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9" name="Google Shape;11679;p83"/>
          <p:cNvGrpSpPr/>
          <p:nvPr/>
        </p:nvGrpSpPr>
        <p:grpSpPr>
          <a:xfrm>
            <a:off x="6117359" y="2852729"/>
            <a:ext cx="416361" cy="470228"/>
            <a:chOff x="-17899300" y="2810625"/>
            <a:chExt cx="267825" cy="302475"/>
          </a:xfrm>
        </p:grpSpPr>
        <p:sp>
          <p:nvSpPr>
            <p:cNvPr id="11680" name="Google Shape;11680;p83"/>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3"/>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3"/>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3" name="Google Shape;11683;p83"/>
          <p:cNvGrpSpPr/>
          <p:nvPr/>
        </p:nvGrpSpPr>
        <p:grpSpPr>
          <a:xfrm>
            <a:off x="2023212" y="3461166"/>
            <a:ext cx="472676" cy="442089"/>
            <a:chOff x="-16066500" y="2060800"/>
            <a:chExt cx="304050" cy="284375"/>
          </a:xfrm>
        </p:grpSpPr>
        <p:sp>
          <p:nvSpPr>
            <p:cNvPr id="11684" name="Google Shape;11684;p83"/>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3"/>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3"/>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3"/>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3"/>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9" name="Google Shape;11689;p83"/>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3"/>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3"/>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2" name="Google Shape;11692;p83"/>
          <p:cNvGrpSpPr/>
          <p:nvPr/>
        </p:nvGrpSpPr>
        <p:grpSpPr>
          <a:xfrm>
            <a:off x="7907919" y="2297751"/>
            <a:ext cx="368362" cy="419314"/>
            <a:chOff x="4995050" y="3245650"/>
            <a:chExt cx="236950" cy="269725"/>
          </a:xfrm>
        </p:grpSpPr>
        <p:sp>
          <p:nvSpPr>
            <p:cNvPr id="11693" name="Google Shape;11693;p83"/>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3"/>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3"/>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6" name="Google Shape;11696;p83"/>
            <p:cNvGrpSpPr/>
            <p:nvPr/>
          </p:nvGrpSpPr>
          <p:grpSpPr>
            <a:xfrm>
              <a:off x="4995050" y="3245650"/>
              <a:ext cx="236950" cy="269725"/>
              <a:chOff x="4995050" y="3245650"/>
              <a:chExt cx="236950" cy="269725"/>
            </a:xfrm>
          </p:grpSpPr>
          <p:sp>
            <p:nvSpPr>
              <p:cNvPr id="11697" name="Google Shape;11697;p83"/>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3"/>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99" name="Google Shape;11699;p83"/>
          <p:cNvGrpSpPr/>
          <p:nvPr/>
        </p:nvGrpSpPr>
        <p:grpSpPr>
          <a:xfrm>
            <a:off x="5507712" y="1689744"/>
            <a:ext cx="483749" cy="481292"/>
            <a:chOff x="4724650" y="2885700"/>
            <a:chExt cx="270750" cy="269375"/>
          </a:xfrm>
        </p:grpSpPr>
        <p:sp>
          <p:nvSpPr>
            <p:cNvPr id="11700" name="Google Shape;11700;p83"/>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3"/>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3"/>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3"/>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3"/>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3"/>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3"/>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83"/>
          <p:cNvGrpSpPr/>
          <p:nvPr/>
        </p:nvGrpSpPr>
        <p:grpSpPr>
          <a:xfrm>
            <a:off x="4374817" y="1683870"/>
            <a:ext cx="389425" cy="467822"/>
            <a:chOff x="4459350" y="2882125"/>
            <a:chExt cx="228375" cy="274350"/>
          </a:xfrm>
        </p:grpSpPr>
        <p:sp>
          <p:nvSpPr>
            <p:cNvPr id="11708" name="Google Shape;11708;p83"/>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3"/>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3"/>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3"/>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3"/>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1713" name="Google Shape;11713;p83"/>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1714" name="Google Shape;11714;p8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1718" name="Shape 11718"/>
        <p:cNvGrpSpPr/>
        <p:nvPr/>
      </p:nvGrpSpPr>
      <p:grpSpPr>
        <a:xfrm>
          <a:off x="0" y="0"/>
          <a:ext cx="0" cy="0"/>
          <a:chOff x="0" y="0"/>
          <a:chExt cx="0" cy="0"/>
        </a:xfrm>
      </p:grpSpPr>
      <p:sp>
        <p:nvSpPr>
          <p:cNvPr id="11719" name="Google Shape;11719;p84"/>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720" name="Google Shape;11720;p84"/>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1" name="Google Shape;11721;p84"/>
          <p:cNvGrpSpPr/>
          <p:nvPr/>
        </p:nvGrpSpPr>
        <p:grpSpPr>
          <a:xfrm>
            <a:off x="835580" y="2140412"/>
            <a:ext cx="426462" cy="420796"/>
            <a:chOff x="-6713450" y="2397900"/>
            <a:chExt cx="295375" cy="291450"/>
          </a:xfrm>
        </p:grpSpPr>
        <p:sp>
          <p:nvSpPr>
            <p:cNvPr id="11722" name="Google Shape;11722;p84"/>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4"/>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4" name="Google Shape;11724;p84"/>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5" name="Google Shape;11725;p84"/>
          <p:cNvGrpSpPr/>
          <p:nvPr/>
        </p:nvGrpSpPr>
        <p:grpSpPr>
          <a:xfrm>
            <a:off x="3540341" y="1631401"/>
            <a:ext cx="423069" cy="420507"/>
            <a:chOff x="-4932650" y="2046625"/>
            <a:chExt cx="293025" cy="291250"/>
          </a:xfrm>
        </p:grpSpPr>
        <p:sp>
          <p:nvSpPr>
            <p:cNvPr id="11726" name="Google Shape;11726;p84"/>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4"/>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8" name="Google Shape;11728;p84"/>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9" name="Google Shape;11729;p84"/>
          <p:cNvGrpSpPr/>
          <p:nvPr/>
        </p:nvGrpSpPr>
        <p:grpSpPr>
          <a:xfrm>
            <a:off x="3552272" y="2660957"/>
            <a:ext cx="423069" cy="420796"/>
            <a:chOff x="-4931075" y="2765725"/>
            <a:chExt cx="293025" cy="291450"/>
          </a:xfrm>
        </p:grpSpPr>
        <p:sp>
          <p:nvSpPr>
            <p:cNvPr id="11730" name="Google Shape;11730;p84"/>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4"/>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84"/>
          <p:cNvGrpSpPr/>
          <p:nvPr/>
        </p:nvGrpSpPr>
        <p:grpSpPr>
          <a:xfrm>
            <a:off x="6257840" y="1656289"/>
            <a:ext cx="420796" cy="370732"/>
            <a:chOff x="-3137650" y="2067900"/>
            <a:chExt cx="291450" cy="256775"/>
          </a:xfrm>
        </p:grpSpPr>
        <p:sp>
          <p:nvSpPr>
            <p:cNvPr id="11733" name="Google Shape;11733;p84"/>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4"/>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4"/>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84"/>
          <p:cNvGrpSpPr/>
          <p:nvPr/>
        </p:nvGrpSpPr>
        <p:grpSpPr>
          <a:xfrm>
            <a:off x="6257840" y="2139926"/>
            <a:ext cx="420796" cy="421770"/>
            <a:chOff x="-3137650" y="2408950"/>
            <a:chExt cx="291450" cy="292125"/>
          </a:xfrm>
        </p:grpSpPr>
        <p:sp>
          <p:nvSpPr>
            <p:cNvPr id="11737" name="Google Shape;11737;p84"/>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4"/>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4"/>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4"/>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4"/>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2" name="Google Shape;11742;p84"/>
          <p:cNvGrpSpPr/>
          <p:nvPr/>
        </p:nvGrpSpPr>
        <p:grpSpPr>
          <a:xfrm>
            <a:off x="6269771" y="2685412"/>
            <a:ext cx="420796" cy="371887"/>
            <a:chOff x="-3137650" y="2787000"/>
            <a:chExt cx="291450" cy="257575"/>
          </a:xfrm>
        </p:grpSpPr>
        <p:sp>
          <p:nvSpPr>
            <p:cNvPr id="11743" name="Google Shape;11743;p84"/>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4"/>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4"/>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4"/>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4"/>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4"/>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4"/>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4"/>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1" name="Google Shape;11751;p84"/>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4"/>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4"/>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4" name="Google Shape;11754;p84"/>
          <p:cNvGrpSpPr/>
          <p:nvPr/>
        </p:nvGrpSpPr>
        <p:grpSpPr>
          <a:xfrm>
            <a:off x="1387948" y="2660397"/>
            <a:ext cx="421914" cy="421914"/>
            <a:chOff x="-6354300" y="2757075"/>
            <a:chExt cx="292225" cy="292225"/>
          </a:xfrm>
        </p:grpSpPr>
        <p:sp>
          <p:nvSpPr>
            <p:cNvPr id="11755" name="Google Shape;11755;p84"/>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4"/>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4"/>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4"/>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84"/>
          <p:cNvGrpSpPr/>
          <p:nvPr/>
        </p:nvGrpSpPr>
        <p:grpSpPr>
          <a:xfrm>
            <a:off x="4081951" y="1629560"/>
            <a:ext cx="424188" cy="424188"/>
            <a:chOff x="-4573475" y="2045850"/>
            <a:chExt cx="293800" cy="293800"/>
          </a:xfrm>
        </p:grpSpPr>
        <p:sp>
          <p:nvSpPr>
            <p:cNvPr id="11760" name="Google Shape;11760;p84"/>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4"/>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2" name="Google Shape;11762;p84"/>
          <p:cNvGrpSpPr/>
          <p:nvPr/>
        </p:nvGrpSpPr>
        <p:grpSpPr>
          <a:xfrm>
            <a:off x="4081374" y="2138699"/>
            <a:ext cx="425343" cy="424225"/>
            <a:chOff x="-4570325" y="2405775"/>
            <a:chExt cx="294600" cy="293825"/>
          </a:xfrm>
        </p:grpSpPr>
        <p:sp>
          <p:nvSpPr>
            <p:cNvPr id="11763" name="Google Shape;11763;p84"/>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4"/>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5" name="Google Shape;11765;p84"/>
          <p:cNvGrpSpPr/>
          <p:nvPr/>
        </p:nvGrpSpPr>
        <p:grpSpPr>
          <a:xfrm>
            <a:off x="4094442" y="2659838"/>
            <a:ext cx="423069" cy="423033"/>
            <a:chOff x="-4572700" y="2764950"/>
            <a:chExt cx="293025" cy="293000"/>
          </a:xfrm>
        </p:grpSpPr>
        <p:sp>
          <p:nvSpPr>
            <p:cNvPr id="11766" name="Google Shape;11766;p84"/>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4"/>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4"/>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4"/>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4"/>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1" name="Google Shape;11771;p84"/>
          <p:cNvGrpSpPr/>
          <p:nvPr/>
        </p:nvGrpSpPr>
        <p:grpSpPr>
          <a:xfrm>
            <a:off x="6813205" y="1631239"/>
            <a:ext cx="414840" cy="420832"/>
            <a:chOff x="-2777700" y="2049775"/>
            <a:chExt cx="287325" cy="291475"/>
          </a:xfrm>
        </p:grpSpPr>
        <p:sp>
          <p:nvSpPr>
            <p:cNvPr id="11772" name="Google Shape;11772;p84"/>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4"/>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4"/>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5" name="Google Shape;11775;p84"/>
          <p:cNvGrpSpPr/>
          <p:nvPr/>
        </p:nvGrpSpPr>
        <p:grpSpPr>
          <a:xfrm>
            <a:off x="6809667" y="2140431"/>
            <a:ext cx="421914" cy="420759"/>
            <a:chOff x="-2571737" y="2403625"/>
            <a:chExt cx="292225" cy="291425"/>
          </a:xfrm>
        </p:grpSpPr>
        <p:sp>
          <p:nvSpPr>
            <p:cNvPr id="11776" name="Google Shape;11776;p84"/>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4"/>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4"/>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4"/>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4"/>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4"/>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4"/>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3" name="Google Shape;11783;p84"/>
          <p:cNvGrpSpPr/>
          <p:nvPr/>
        </p:nvGrpSpPr>
        <p:grpSpPr>
          <a:xfrm>
            <a:off x="6809667" y="2661534"/>
            <a:ext cx="421914" cy="419640"/>
            <a:chOff x="-2571737" y="2764550"/>
            <a:chExt cx="292225" cy="290650"/>
          </a:xfrm>
        </p:grpSpPr>
        <p:sp>
          <p:nvSpPr>
            <p:cNvPr id="11784" name="Google Shape;11784;p84"/>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4"/>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4"/>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84"/>
          <p:cNvGrpSpPr/>
          <p:nvPr/>
        </p:nvGrpSpPr>
        <p:grpSpPr>
          <a:xfrm>
            <a:off x="3009168" y="3230538"/>
            <a:ext cx="421914" cy="423864"/>
            <a:chOff x="-1333975" y="2365850"/>
            <a:chExt cx="292225" cy="293575"/>
          </a:xfrm>
        </p:grpSpPr>
        <p:sp>
          <p:nvSpPr>
            <p:cNvPr id="11788" name="Google Shape;11788;p84"/>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4"/>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4"/>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4"/>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4"/>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4"/>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4"/>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4"/>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84"/>
          <p:cNvGrpSpPr/>
          <p:nvPr/>
        </p:nvGrpSpPr>
        <p:grpSpPr>
          <a:xfrm>
            <a:off x="1942643" y="2660397"/>
            <a:ext cx="398020" cy="421914"/>
            <a:chOff x="-5995925" y="2757850"/>
            <a:chExt cx="275675" cy="292225"/>
          </a:xfrm>
        </p:grpSpPr>
        <p:sp>
          <p:nvSpPr>
            <p:cNvPr id="11797" name="Google Shape;11797;p84"/>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4"/>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4"/>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4"/>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4"/>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4"/>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4"/>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4"/>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4"/>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6" name="Google Shape;11806;p84"/>
          <p:cNvGrpSpPr/>
          <p:nvPr/>
        </p:nvGrpSpPr>
        <p:grpSpPr>
          <a:xfrm>
            <a:off x="4622930" y="1631816"/>
            <a:ext cx="421951" cy="419677"/>
            <a:chOff x="-4211975" y="2046625"/>
            <a:chExt cx="292250" cy="290675"/>
          </a:xfrm>
        </p:grpSpPr>
        <p:sp>
          <p:nvSpPr>
            <p:cNvPr id="11807" name="Google Shape;11807;p84"/>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4"/>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9" name="Google Shape;11809;p84"/>
          <p:cNvGrpSpPr/>
          <p:nvPr/>
        </p:nvGrpSpPr>
        <p:grpSpPr>
          <a:xfrm>
            <a:off x="4672976" y="2138699"/>
            <a:ext cx="321859" cy="424225"/>
            <a:chOff x="-4178875" y="2405775"/>
            <a:chExt cx="222925" cy="293825"/>
          </a:xfrm>
        </p:grpSpPr>
        <p:sp>
          <p:nvSpPr>
            <p:cNvPr id="11810" name="Google Shape;11810;p84"/>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4"/>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4"/>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84"/>
          <p:cNvGrpSpPr/>
          <p:nvPr/>
        </p:nvGrpSpPr>
        <p:grpSpPr>
          <a:xfrm>
            <a:off x="4635439" y="2673483"/>
            <a:ext cx="420796" cy="395746"/>
            <a:chOff x="-4211975" y="2783850"/>
            <a:chExt cx="291450" cy="274100"/>
          </a:xfrm>
        </p:grpSpPr>
        <p:sp>
          <p:nvSpPr>
            <p:cNvPr id="11814" name="Google Shape;11814;p84"/>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4"/>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4"/>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7" name="Google Shape;11817;p84"/>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8" name="Google Shape;11818;p84"/>
          <p:cNvGrpSpPr/>
          <p:nvPr/>
        </p:nvGrpSpPr>
        <p:grpSpPr>
          <a:xfrm>
            <a:off x="7340368" y="2140413"/>
            <a:ext cx="420796" cy="420796"/>
            <a:chOff x="-2419325" y="2408150"/>
            <a:chExt cx="291450" cy="291450"/>
          </a:xfrm>
        </p:grpSpPr>
        <p:sp>
          <p:nvSpPr>
            <p:cNvPr id="11819" name="Google Shape;11819;p84"/>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4"/>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4"/>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4"/>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4"/>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4"/>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4"/>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6" name="Google Shape;11826;p84"/>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7" name="Google Shape;11827;p84"/>
          <p:cNvGrpSpPr/>
          <p:nvPr/>
        </p:nvGrpSpPr>
        <p:grpSpPr>
          <a:xfrm>
            <a:off x="4661893" y="3231514"/>
            <a:ext cx="420796" cy="421914"/>
            <a:chOff x="-1333200" y="2770450"/>
            <a:chExt cx="291450" cy="292225"/>
          </a:xfrm>
        </p:grpSpPr>
        <p:sp>
          <p:nvSpPr>
            <p:cNvPr id="11828" name="Google Shape;11828;p84"/>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4"/>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84"/>
          <p:cNvGrpSpPr/>
          <p:nvPr/>
        </p:nvGrpSpPr>
        <p:grpSpPr>
          <a:xfrm>
            <a:off x="2458506" y="1631256"/>
            <a:ext cx="423069" cy="420796"/>
            <a:chOff x="-5635200" y="2037975"/>
            <a:chExt cx="293025" cy="291450"/>
          </a:xfrm>
        </p:grpSpPr>
        <p:sp>
          <p:nvSpPr>
            <p:cNvPr id="11831" name="Google Shape;11831;p84"/>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4"/>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3" name="Google Shape;11833;p84"/>
          <p:cNvGrpSpPr/>
          <p:nvPr/>
        </p:nvGrpSpPr>
        <p:grpSpPr>
          <a:xfrm>
            <a:off x="2456792" y="2140412"/>
            <a:ext cx="426499" cy="420796"/>
            <a:chOff x="-5637575" y="2397900"/>
            <a:chExt cx="295400" cy="291450"/>
          </a:xfrm>
        </p:grpSpPr>
        <p:sp>
          <p:nvSpPr>
            <p:cNvPr id="11834" name="Google Shape;11834;p84"/>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4"/>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4"/>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4"/>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8" name="Google Shape;11838;p84"/>
          <p:cNvGrpSpPr/>
          <p:nvPr/>
        </p:nvGrpSpPr>
        <p:grpSpPr>
          <a:xfrm>
            <a:off x="2470455" y="2660397"/>
            <a:ext cx="423033" cy="421914"/>
            <a:chOff x="-5635975" y="2757075"/>
            <a:chExt cx="293000" cy="292225"/>
          </a:xfrm>
        </p:grpSpPr>
        <p:sp>
          <p:nvSpPr>
            <p:cNvPr id="11839" name="Google Shape;11839;p84"/>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4"/>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84"/>
          <p:cNvGrpSpPr/>
          <p:nvPr/>
        </p:nvGrpSpPr>
        <p:grpSpPr>
          <a:xfrm>
            <a:off x="5154391" y="1631256"/>
            <a:ext cx="423069" cy="420796"/>
            <a:chOff x="-3854375" y="2046625"/>
            <a:chExt cx="293025" cy="291450"/>
          </a:xfrm>
        </p:grpSpPr>
        <p:sp>
          <p:nvSpPr>
            <p:cNvPr id="11842" name="Google Shape;11842;p84"/>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4"/>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4" name="Google Shape;11844;p84"/>
          <p:cNvGrpSpPr/>
          <p:nvPr/>
        </p:nvGrpSpPr>
        <p:grpSpPr>
          <a:xfrm>
            <a:off x="5153254" y="2138717"/>
            <a:ext cx="425343" cy="424188"/>
            <a:chOff x="-3854375" y="2405000"/>
            <a:chExt cx="294600" cy="293800"/>
          </a:xfrm>
        </p:grpSpPr>
        <p:sp>
          <p:nvSpPr>
            <p:cNvPr id="11845" name="Google Shape;11845;p84"/>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4"/>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84"/>
          <p:cNvGrpSpPr/>
          <p:nvPr/>
        </p:nvGrpSpPr>
        <p:grpSpPr>
          <a:xfrm>
            <a:off x="5167459" y="2659838"/>
            <a:ext cx="420796" cy="423033"/>
            <a:chOff x="-3852025" y="2764950"/>
            <a:chExt cx="291450" cy="293000"/>
          </a:xfrm>
        </p:grpSpPr>
        <p:sp>
          <p:nvSpPr>
            <p:cNvPr id="11848" name="Google Shape;11848;p84"/>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4"/>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0" name="Google Shape;11850;p84"/>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4"/>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2" name="Google Shape;11852;p84"/>
          <p:cNvGrpSpPr/>
          <p:nvPr/>
        </p:nvGrpSpPr>
        <p:grpSpPr>
          <a:xfrm>
            <a:off x="7890048" y="2660398"/>
            <a:ext cx="420796" cy="421914"/>
            <a:chOff x="-2060175" y="2768875"/>
            <a:chExt cx="291450" cy="292225"/>
          </a:xfrm>
        </p:grpSpPr>
        <p:sp>
          <p:nvSpPr>
            <p:cNvPr id="11853" name="Google Shape;11853;p84"/>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4"/>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5" name="Google Shape;11855;p84"/>
          <p:cNvGrpSpPr/>
          <p:nvPr/>
        </p:nvGrpSpPr>
        <p:grpSpPr>
          <a:xfrm>
            <a:off x="1903657" y="3232071"/>
            <a:ext cx="421914" cy="420796"/>
            <a:chOff x="-937025" y="2064750"/>
            <a:chExt cx="292225" cy="291450"/>
          </a:xfrm>
        </p:grpSpPr>
        <p:sp>
          <p:nvSpPr>
            <p:cNvPr id="11856" name="Google Shape;11856;p84"/>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4"/>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4"/>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9" name="Google Shape;11859;p84"/>
          <p:cNvGrpSpPr/>
          <p:nvPr/>
        </p:nvGrpSpPr>
        <p:grpSpPr>
          <a:xfrm>
            <a:off x="3006820" y="1630697"/>
            <a:ext cx="421951" cy="421914"/>
            <a:chOff x="-5276050" y="2037975"/>
            <a:chExt cx="292250" cy="292225"/>
          </a:xfrm>
        </p:grpSpPr>
        <p:sp>
          <p:nvSpPr>
            <p:cNvPr id="11860" name="Google Shape;11860;p84"/>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4"/>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4"/>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3" name="Google Shape;11863;p84"/>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4"/>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5" name="Google Shape;11865;p84"/>
          <p:cNvGrpSpPr/>
          <p:nvPr/>
        </p:nvGrpSpPr>
        <p:grpSpPr>
          <a:xfrm>
            <a:off x="5765634" y="1631256"/>
            <a:ext cx="324133" cy="420796"/>
            <a:chOff x="-3462150" y="2046625"/>
            <a:chExt cx="224500" cy="291450"/>
          </a:xfrm>
        </p:grpSpPr>
        <p:sp>
          <p:nvSpPr>
            <p:cNvPr id="11866" name="Google Shape;11866;p84"/>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4"/>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4"/>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4"/>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4"/>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4"/>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4"/>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3" name="Google Shape;11873;p84"/>
          <p:cNvGrpSpPr/>
          <p:nvPr/>
        </p:nvGrpSpPr>
        <p:grpSpPr>
          <a:xfrm>
            <a:off x="5741197" y="2139276"/>
            <a:ext cx="373006" cy="423069"/>
            <a:chOff x="-3478675" y="2405775"/>
            <a:chExt cx="258350" cy="293025"/>
          </a:xfrm>
        </p:grpSpPr>
        <p:sp>
          <p:nvSpPr>
            <p:cNvPr id="11874" name="Google Shape;11874;p84"/>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4"/>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4"/>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4"/>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8" name="Google Shape;11878;p84"/>
          <p:cNvGrpSpPr/>
          <p:nvPr/>
        </p:nvGrpSpPr>
        <p:grpSpPr>
          <a:xfrm>
            <a:off x="5803715" y="2660398"/>
            <a:ext cx="271831" cy="421914"/>
            <a:chOff x="-3443250" y="2765725"/>
            <a:chExt cx="188275" cy="292225"/>
          </a:xfrm>
        </p:grpSpPr>
        <p:sp>
          <p:nvSpPr>
            <p:cNvPr id="11879" name="Google Shape;11879;p84"/>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4"/>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4"/>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4"/>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84"/>
          <p:cNvGrpSpPr/>
          <p:nvPr/>
        </p:nvGrpSpPr>
        <p:grpSpPr>
          <a:xfrm>
            <a:off x="832612" y="3230934"/>
            <a:ext cx="371887" cy="423069"/>
            <a:chOff x="-1684475" y="2049000"/>
            <a:chExt cx="257575" cy="293025"/>
          </a:xfrm>
        </p:grpSpPr>
        <p:sp>
          <p:nvSpPr>
            <p:cNvPr id="11884" name="Google Shape;11884;p84"/>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4"/>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4"/>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4"/>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8" name="Google Shape;11888;p84"/>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9" name="Google Shape;11889;p84"/>
          <p:cNvGrpSpPr/>
          <p:nvPr/>
        </p:nvGrpSpPr>
        <p:grpSpPr>
          <a:xfrm>
            <a:off x="4122504" y="3231514"/>
            <a:ext cx="420796" cy="421914"/>
            <a:chOff x="-1700225" y="2768875"/>
            <a:chExt cx="291450" cy="292225"/>
          </a:xfrm>
        </p:grpSpPr>
        <p:sp>
          <p:nvSpPr>
            <p:cNvPr id="11890" name="Google Shape;11890;p84"/>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4"/>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4"/>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4"/>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4"/>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4"/>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6" name="Google Shape;11896;p84"/>
          <p:cNvGrpSpPr/>
          <p:nvPr/>
        </p:nvGrpSpPr>
        <p:grpSpPr>
          <a:xfrm>
            <a:off x="3590852" y="3230935"/>
            <a:ext cx="371887" cy="423069"/>
            <a:chOff x="-919700" y="2420750"/>
            <a:chExt cx="257575" cy="293025"/>
          </a:xfrm>
        </p:grpSpPr>
        <p:sp>
          <p:nvSpPr>
            <p:cNvPr id="11897" name="Google Shape;11897;p84"/>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4"/>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4"/>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0" name="Google Shape;11900;p84"/>
          <p:cNvGrpSpPr/>
          <p:nvPr/>
        </p:nvGrpSpPr>
        <p:grpSpPr>
          <a:xfrm>
            <a:off x="1926044" y="1645950"/>
            <a:ext cx="409531" cy="410617"/>
            <a:chOff x="6679825" y="2693700"/>
            <a:chExt cx="257875" cy="258575"/>
          </a:xfrm>
        </p:grpSpPr>
        <p:sp>
          <p:nvSpPr>
            <p:cNvPr id="11901" name="Google Shape;11901;p84"/>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4"/>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3" name="Google Shape;11903;p84"/>
          <p:cNvGrpSpPr/>
          <p:nvPr/>
        </p:nvGrpSpPr>
        <p:grpSpPr>
          <a:xfrm>
            <a:off x="1915618" y="2142110"/>
            <a:ext cx="420531" cy="417262"/>
            <a:chOff x="6790450" y="3119050"/>
            <a:chExt cx="262750" cy="260675"/>
          </a:xfrm>
        </p:grpSpPr>
        <p:sp>
          <p:nvSpPr>
            <p:cNvPr id="11904" name="Google Shape;11904;p84"/>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4"/>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6" name="Google Shape;11906;p84"/>
          <p:cNvGrpSpPr/>
          <p:nvPr/>
        </p:nvGrpSpPr>
        <p:grpSpPr>
          <a:xfrm>
            <a:off x="6542730" y="3755436"/>
            <a:ext cx="358093" cy="407391"/>
            <a:chOff x="7660859" y="2571753"/>
            <a:chExt cx="366561" cy="417024"/>
          </a:xfrm>
        </p:grpSpPr>
        <p:sp>
          <p:nvSpPr>
            <p:cNvPr id="11907" name="Google Shape;11907;p84"/>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4"/>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4"/>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0" name="Google Shape;11910;p84"/>
          <p:cNvGrpSpPr/>
          <p:nvPr/>
        </p:nvGrpSpPr>
        <p:grpSpPr>
          <a:xfrm>
            <a:off x="4077412" y="3755436"/>
            <a:ext cx="407391" cy="407391"/>
            <a:chOff x="5566722" y="2571753"/>
            <a:chExt cx="417024" cy="417024"/>
          </a:xfrm>
        </p:grpSpPr>
        <p:sp>
          <p:nvSpPr>
            <p:cNvPr id="11911" name="Google Shape;11911;p84"/>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4"/>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3" name="Google Shape;11913;p84"/>
          <p:cNvGrpSpPr/>
          <p:nvPr/>
        </p:nvGrpSpPr>
        <p:grpSpPr>
          <a:xfrm>
            <a:off x="4693744" y="3857692"/>
            <a:ext cx="407381" cy="202880"/>
            <a:chOff x="6090251" y="2676413"/>
            <a:chExt cx="417014" cy="207677"/>
          </a:xfrm>
        </p:grpSpPr>
        <p:sp>
          <p:nvSpPr>
            <p:cNvPr id="11914" name="Google Shape;11914;p84"/>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4"/>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4"/>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4"/>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8" name="Google Shape;11918;p84"/>
          <p:cNvGrpSpPr/>
          <p:nvPr/>
        </p:nvGrpSpPr>
        <p:grpSpPr>
          <a:xfrm>
            <a:off x="5926398" y="3755436"/>
            <a:ext cx="407391" cy="407391"/>
            <a:chOff x="7137330" y="2571753"/>
            <a:chExt cx="417024" cy="417024"/>
          </a:xfrm>
        </p:grpSpPr>
        <p:sp>
          <p:nvSpPr>
            <p:cNvPr id="11919" name="Google Shape;11919;p84"/>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4"/>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4"/>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2" name="Google Shape;11922;p84"/>
          <p:cNvGrpSpPr/>
          <p:nvPr/>
        </p:nvGrpSpPr>
        <p:grpSpPr>
          <a:xfrm>
            <a:off x="5310066" y="3755436"/>
            <a:ext cx="407391" cy="407391"/>
            <a:chOff x="6613801" y="2571753"/>
            <a:chExt cx="417024" cy="417024"/>
          </a:xfrm>
        </p:grpSpPr>
        <p:sp>
          <p:nvSpPr>
            <p:cNvPr id="11923" name="Google Shape;11923;p84"/>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4"/>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4"/>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4"/>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4"/>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8" name="Google Shape;11928;p84"/>
          <p:cNvGrpSpPr/>
          <p:nvPr/>
        </p:nvGrpSpPr>
        <p:grpSpPr>
          <a:xfrm>
            <a:off x="7896740" y="3238780"/>
            <a:ext cx="407411" cy="407411"/>
            <a:chOff x="2964567" y="2571753"/>
            <a:chExt cx="417045" cy="417045"/>
          </a:xfrm>
        </p:grpSpPr>
        <p:sp>
          <p:nvSpPr>
            <p:cNvPr id="11929" name="Google Shape;11929;p84"/>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4"/>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1" name="Google Shape;11931;p84"/>
          <p:cNvGrpSpPr/>
          <p:nvPr/>
        </p:nvGrpSpPr>
        <p:grpSpPr>
          <a:xfrm>
            <a:off x="1612062" y="3815897"/>
            <a:ext cx="407391" cy="286470"/>
            <a:chOff x="3476576" y="2633631"/>
            <a:chExt cx="417024" cy="293244"/>
          </a:xfrm>
        </p:grpSpPr>
        <p:sp>
          <p:nvSpPr>
            <p:cNvPr id="11932" name="Google Shape;11932;p84"/>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4"/>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84"/>
          <p:cNvGrpSpPr/>
          <p:nvPr/>
        </p:nvGrpSpPr>
        <p:grpSpPr>
          <a:xfrm>
            <a:off x="2228394" y="3755508"/>
            <a:ext cx="407411" cy="407248"/>
            <a:chOff x="3988564" y="2571836"/>
            <a:chExt cx="417045" cy="416878"/>
          </a:xfrm>
        </p:grpSpPr>
        <p:sp>
          <p:nvSpPr>
            <p:cNvPr id="11935" name="Google Shape;11935;p84"/>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4"/>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7" name="Google Shape;11937;p84"/>
          <p:cNvGrpSpPr/>
          <p:nvPr/>
        </p:nvGrpSpPr>
        <p:grpSpPr>
          <a:xfrm>
            <a:off x="2844747" y="3755436"/>
            <a:ext cx="407391" cy="407391"/>
            <a:chOff x="4500573" y="2571753"/>
            <a:chExt cx="417024" cy="417024"/>
          </a:xfrm>
        </p:grpSpPr>
        <p:sp>
          <p:nvSpPr>
            <p:cNvPr id="11938" name="Google Shape;11938;p84"/>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4"/>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0" name="Google Shape;11940;p84"/>
          <p:cNvGrpSpPr/>
          <p:nvPr/>
        </p:nvGrpSpPr>
        <p:grpSpPr>
          <a:xfrm>
            <a:off x="3461079" y="3755436"/>
            <a:ext cx="407391" cy="407391"/>
            <a:chOff x="5012603" y="2571753"/>
            <a:chExt cx="417024" cy="417024"/>
          </a:xfrm>
        </p:grpSpPr>
        <p:sp>
          <p:nvSpPr>
            <p:cNvPr id="11941" name="Google Shape;11941;p84"/>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4"/>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3" name="Google Shape;11943;p84"/>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4" name="Google Shape;11944;p84"/>
          <p:cNvGrpSpPr/>
          <p:nvPr/>
        </p:nvGrpSpPr>
        <p:grpSpPr>
          <a:xfrm>
            <a:off x="5721826" y="3238790"/>
            <a:ext cx="407432" cy="407391"/>
            <a:chOff x="812101" y="2571761"/>
            <a:chExt cx="417066" cy="417024"/>
          </a:xfrm>
        </p:grpSpPr>
        <p:sp>
          <p:nvSpPr>
            <p:cNvPr id="11945" name="Google Shape;11945;p84"/>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4"/>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4"/>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4"/>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9" name="Google Shape;11949;p84"/>
          <p:cNvGrpSpPr/>
          <p:nvPr/>
        </p:nvGrpSpPr>
        <p:grpSpPr>
          <a:xfrm>
            <a:off x="6242420" y="3238790"/>
            <a:ext cx="407391" cy="407391"/>
            <a:chOff x="1323129" y="2571761"/>
            <a:chExt cx="417024" cy="417024"/>
          </a:xfrm>
        </p:grpSpPr>
        <p:sp>
          <p:nvSpPr>
            <p:cNvPr id="11950" name="Google Shape;11950;p84"/>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4"/>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4"/>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4"/>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4" name="Google Shape;11954;p84"/>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5" name="Google Shape;11955;p84"/>
          <p:cNvGrpSpPr/>
          <p:nvPr/>
        </p:nvGrpSpPr>
        <p:grpSpPr>
          <a:xfrm>
            <a:off x="7378895" y="3238843"/>
            <a:ext cx="408023" cy="407411"/>
            <a:chOff x="2344476" y="2571761"/>
            <a:chExt cx="417671" cy="417045"/>
          </a:xfrm>
        </p:grpSpPr>
        <p:sp>
          <p:nvSpPr>
            <p:cNvPr id="11956" name="Google Shape;11956;p84"/>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4"/>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8" name="Google Shape;11958;p84"/>
          <p:cNvGrpSpPr/>
          <p:nvPr/>
        </p:nvGrpSpPr>
        <p:grpSpPr>
          <a:xfrm>
            <a:off x="7109755" y="3759535"/>
            <a:ext cx="399178" cy="399178"/>
            <a:chOff x="2038375" y="3798025"/>
            <a:chExt cx="841792" cy="841792"/>
          </a:xfrm>
        </p:grpSpPr>
        <p:sp>
          <p:nvSpPr>
            <p:cNvPr id="11959" name="Google Shape;11959;p84"/>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4"/>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11964" name="Shape 11964"/>
        <p:cNvGrpSpPr/>
        <p:nvPr/>
      </p:nvGrpSpPr>
      <p:grpSpPr>
        <a:xfrm>
          <a:off x="0" y="0"/>
          <a:ext cx="0" cy="0"/>
          <a:chOff x="0" y="0"/>
          <a:chExt cx="0" cy="0"/>
        </a:xfrm>
      </p:grpSpPr>
      <p:pic>
        <p:nvPicPr>
          <p:cNvPr id="11965" name="Google Shape;11965;p8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chool Subjects and Classroom Objects - French - 2nd grade by Slidesgo">
  <a:themeElements>
    <a:clrScheme name="Simple Light">
      <a:dk1>
        <a:srgbClr val="323B5C"/>
      </a:dk1>
      <a:lt1>
        <a:srgbClr val="D9F0F6"/>
      </a:lt1>
      <a:dk2>
        <a:srgbClr val="E8EDEE"/>
      </a:dk2>
      <a:lt2>
        <a:srgbClr val="B4E0EB"/>
      </a:lt2>
      <a:accent1>
        <a:srgbClr val="7B8DD9"/>
      </a:accent1>
      <a:accent2>
        <a:srgbClr val="5A67AD"/>
      </a:accent2>
      <a:accent3>
        <a:srgbClr val="FFCE73"/>
      </a:accent3>
      <a:accent4>
        <a:srgbClr val="FC8761"/>
      </a:accent4>
      <a:accent5>
        <a:srgbClr val="5ECC9E"/>
      </a:accent5>
      <a:accent6>
        <a:srgbClr val="FFFFFF"/>
      </a:accent6>
      <a:hlink>
        <a:srgbClr val="323B5C"/>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